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tags/tag22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tags/tag23.xml" ContentType="application/vnd.openxmlformats-officedocument.presentationml.tags+xml"/>
  <Override PartName="/ppt/notesSlides/notesSlide1.xml" ContentType="application/vnd.openxmlformats-officedocument.presentationml.notesSlide+xml"/>
  <Override PartName="/ppt/tags/tag24.xml" ContentType="application/vnd.openxmlformats-officedocument.presentationml.tags+xml"/>
  <Override PartName="/ppt/notesSlides/notesSlide2.xml" ContentType="application/vnd.openxmlformats-officedocument.presentationml.notesSlide+xml"/>
  <Override PartName="/ppt/tags/tag25.xml" ContentType="application/vnd.openxmlformats-officedocument.presentationml.tags+xml"/>
  <Override PartName="/ppt/notesSlides/notesSlide3.xml" ContentType="application/vnd.openxmlformats-officedocument.presentationml.notesSlide+xml"/>
  <Override PartName="/ppt/tags/tag26.xml" ContentType="application/vnd.openxmlformats-officedocument.presentationml.tags+xml"/>
  <Override PartName="/ppt/notesSlides/notesSlide4.xml" ContentType="application/vnd.openxmlformats-officedocument.presentationml.notesSlide+xml"/>
  <Override PartName="/ppt/tags/tag27.xml" ContentType="application/vnd.openxmlformats-officedocument.presentationml.tags+xml"/>
  <Override PartName="/ppt/notesSlides/notesSlide5.xml" ContentType="application/vnd.openxmlformats-officedocument.presentationml.notesSlide+xml"/>
  <Override PartName="/ppt/tags/tag28.xml" ContentType="application/vnd.openxmlformats-officedocument.presentationml.tags+xml"/>
  <Override PartName="/ppt/notesSlides/notesSlide6.xml" ContentType="application/vnd.openxmlformats-officedocument.presentationml.notesSlide+xml"/>
  <Override PartName="/ppt/tags/tag29.xml" ContentType="application/vnd.openxmlformats-officedocument.presentationml.tags+xml"/>
  <Override PartName="/ppt/notesSlides/notesSlide7.xml" ContentType="application/vnd.openxmlformats-officedocument.presentationml.notesSlide+xml"/>
  <Override PartName="/ppt/tags/tag30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29" r:id="rId4"/>
    <p:sldMasterId id="2147483840" r:id="rId5"/>
    <p:sldMasterId id="2147483858" r:id="rId6"/>
  </p:sldMasterIdLst>
  <p:notesMasterIdLst>
    <p:notesMasterId r:id="rId15"/>
  </p:notesMasterIdLst>
  <p:handoutMasterIdLst>
    <p:handoutMasterId r:id="rId16"/>
  </p:handoutMasterIdLst>
  <p:sldIdLst>
    <p:sldId id="2413" r:id="rId7"/>
    <p:sldId id="2405" r:id="rId8"/>
    <p:sldId id="2406" r:id="rId9"/>
    <p:sldId id="2407" r:id="rId10"/>
    <p:sldId id="2408" r:id="rId11"/>
    <p:sldId id="2409" r:id="rId12"/>
    <p:sldId id="2410" r:id="rId13"/>
    <p:sldId id="2256" r:id="rId14"/>
  </p:sldIdLst>
  <p:sldSz cx="12192000" cy="68580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Neo Sans" pitchFamily="2" charset="0"/>
      <p:regular r:id="rId21"/>
      <p:bold r:id="rId22"/>
      <p:italic r:id="rId23"/>
    </p:embeddedFont>
    <p:embeddedFont>
      <p:font typeface="scolaCursive_Pierre" pitchFamily="50" charset="0"/>
      <p:regular r:id="rId24"/>
    </p:embeddedFont>
    <p:embeddedFont>
      <p:font typeface="ScolaScript_N" panose="00000400000000000000" pitchFamily="2" charset="0"/>
      <p:regular r:id="rId25"/>
    </p:embeddedFont>
  </p:embeddedFontLst>
  <p:custDataLst>
    <p:tags r:id="rId2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L" id="{32E0B571-8532-4A18-BD55-C4F9CA2BE20C}">
          <p14:sldIdLst>
            <p14:sldId id="2413"/>
            <p14:sldId id="2405"/>
            <p14:sldId id="2406"/>
            <p14:sldId id="2407"/>
            <p14:sldId id="2408"/>
            <p14:sldId id="2409"/>
            <p14:sldId id="2410"/>
            <p14:sldId id="2256"/>
          </p14:sldIdLst>
        </p14:section>
      </p14:sectionLst>
    </p:ext>
    <p:ext uri="{EFAFB233-063F-42B5-8137-9DF3F51BA10A}">
      <p15:sldGuideLst xmlns:p15="http://schemas.microsoft.com/office/powerpoint/2012/main">
        <p15:guide id="1" pos="360" userDrawn="1">
          <p15:clr>
            <a:srgbClr val="A4A3A4"/>
          </p15:clr>
        </p15:guide>
        <p15:guide id="2" pos="7392" userDrawn="1">
          <p15:clr>
            <a:srgbClr val="A4A3A4"/>
          </p15:clr>
        </p15:guide>
        <p15:guide id="3" pos="3120" userDrawn="1">
          <p15:clr>
            <a:srgbClr val="A4A3A4"/>
          </p15:clr>
        </p15:guide>
        <p15:guide id="5" pos="4656" userDrawn="1">
          <p15:clr>
            <a:srgbClr val="A4A3A4"/>
          </p15:clr>
        </p15:guide>
        <p15:guide id="6" orient="horz" pos="127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ine Halabi" initials="" lastIdx="24" clrIdx="0"/>
  <p:cmAuthor id="2" name="Dyana" initials="D" lastIdx="20" clrIdx="1"/>
  <p:cmAuthor id="3" name="Claudine Trad" initials="" lastIdx="154" clrIdx="2"/>
  <p:cmAuthor id="4" name="Intern 1" initials="I1" lastIdx="60" clrIdx="3"/>
  <p:cmAuthor id="5" name="Jessica Saadeh" initials="" lastIdx="22" clrIdx="4"/>
  <p:cmAuthor id="6" name="Collette Hanna" initials="" lastIdx="10" clrIdx="5"/>
  <p:cmAuthor id="7" name="christina margy" initials="" lastIdx="1" clrIdx="6"/>
  <p:cmAuthor id="8" name="Moallem Christian" initials="MC" lastIdx="6" clrIdx="7"/>
  <p:cmAuthor id="9" name="Aline Halabi" initials="AH" lastIdx="70" clrIdx="8"/>
  <p:cmAuthor id="10" name="stephaneh@allcs.edu.lb" initials="st" lastIdx="9" clrIdx="9"/>
  <p:cmAuthor id="11" name="Claudine Trad" initials="CT" lastIdx="79" clrIdx="10"/>
  <p:cmAuthor id="12" name="jessicas@allcs.edu.lb" initials="je" lastIdx="66" clrIdx="11"/>
  <p:cmAuthor id="13" name="Richard Sabbouh" initials="RS" lastIdx="1" clrIdx="12"/>
  <p:cmAuthor id="14" name="margychristina216@gmail.com" initials="ma" lastIdx="16" clrIdx="13"/>
  <p:cmAuthor id="15" name="Bilal Hanbali" initials="BH" lastIdx="4" clrIdx="14"/>
  <p:cmAuthor id="16" name="Elia Mansour" initials="EM" lastIdx="2" clrIdx="15"/>
  <p:cmAuthor id="17" name="Dany Aouad" initials="DA" lastIdx="18" clrIdx="16">
    <p:extLst>
      <p:ext uri="{19B8F6BF-5375-455C-9EA6-DF929625EA0E}">
        <p15:presenceInfo xmlns:p15="http://schemas.microsoft.com/office/powerpoint/2012/main" userId="S::Dany.Aouad@qitabi.org::d49ee0a1-a67e-483a-91b6-e3d7c013a9d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6BD3"/>
    <a:srgbClr val="CC0099"/>
    <a:srgbClr val="F1A069"/>
    <a:srgbClr val="FBE5D6"/>
    <a:srgbClr val="FFEACD"/>
    <a:srgbClr val="FFE1B9"/>
    <a:srgbClr val="FFD9A7"/>
    <a:srgbClr val="FFF3E3"/>
    <a:srgbClr val="8F45C7"/>
    <a:srgbClr val="2E75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A32CB6-0C83-4963-86D4-AB92A083528B}" v="2722" dt="2022-05-06T08:15:14.8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269D01E-BC32-4049-B463-5C60D7B0CCD2}" styleName="Style à thème 2 - Accentuation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419" autoAdjust="0"/>
  </p:normalViewPr>
  <p:slideViewPr>
    <p:cSldViewPr snapToGrid="0">
      <p:cViewPr varScale="1">
        <p:scale>
          <a:sx n="61" d="100"/>
          <a:sy n="61" d="100"/>
        </p:scale>
        <p:origin x="480" y="53"/>
      </p:cViewPr>
      <p:guideLst>
        <p:guide pos="360"/>
        <p:guide pos="7392"/>
        <p:guide pos="3120"/>
        <p:guide pos="4656"/>
        <p:guide orient="horz" pos="12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font" Target="fonts/font2.fntdata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font" Target="fonts/font5.fntdata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font" Target="fonts/font8.fntdata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font" Target="fonts/font3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font" Target="fonts/font6.fntdata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>
              <a:latin typeface="ScolaScript_N" panose="00000400000000000000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649CB8-A3CF-5A4D-95CE-A296ED00AE1D}" type="datetimeFigureOut">
              <a:rPr lang="fr-FR" smtClean="0">
                <a:latin typeface="ScolaScript_N" panose="00000400000000000000" pitchFamily="2" charset="0"/>
              </a:rPr>
              <a:t>26/05/2022</a:t>
            </a:fld>
            <a:endParaRPr lang="fr-FR" dirty="0">
              <a:latin typeface="ScolaScript_N" panose="00000400000000000000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>
              <a:latin typeface="ScolaScript_N" panose="00000400000000000000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EC1E2-1359-3A49-9602-402D535CE78F}" type="slidenum">
              <a:rPr lang="fr-FR" smtClean="0">
                <a:latin typeface="ScolaScript_N" panose="00000400000000000000" pitchFamily="2" charset="0"/>
              </a:rPr>
              <a:t>‹#›</a:t>
            </a:fld>
            <a:endParaRPr lang="fr-FR" dirty="0">
              <a:latin typeface="ScolaScript_N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880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colaScript_N" panose="000004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colaScript_N" panose="00000400000000000000" pitchFamily="2" charset="0"/>
              </a:defRPr>
            </a:lvl1pPr>
          </a:lstStyle>
          <a:p>
            <a:fld id="{73C517DC-A9C7-4778-BDE4-205E001C3085}" type="datetimeFigureOut">
              <a:rPr lang="en-US" smtClean="0"/>
              <a:pPr/>
              <a:t>5/26/2022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colaScript_N" panose="000004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colaScript_N" panose="00000400000000000000" pitchFamily="2" charset="0"/>
              </a:defRPr>
            </a:lvl1pPr>
          </a:lstStyle>
          <a:p>
            <a:fld id="{5EDE30AF-2693-4C15-AE80-67AD39C117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707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colaScript_N" panose="00000400000000000000" pitchFamily="2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colaScript_N" panose="00000400000000000000" pitchFamily="2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colaScript_N" panose="00000400000000000000" pitchFamily="2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colaScript_N" panose="00000400000000000000" pitchFamily="2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colaScript_N" panose="00000400000000000000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noProof="0"/>
          </a:p>
        </p:txBody>
      </p:sp>
      <p:sp>
        <p:nvSpPr>
          <p:cNvPr id="293" name="Google Shape;29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58753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5" name="Google Shape;305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/>
            <a:r>
              <a:rPr lang="fr-FR" b="1"/>
              <a:t>Notes à l’attention de l’enseignant(e) 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b="1"/>
          </a:p>
          <a:p>
            <a:pPr>
              <a:buSzPts val="1400"/>
            </a:pPr>
            <a:r>
              <a:rPr lang="fr-FR">
                <a:sym typeface="Calibri"/>
              </a:rPr>
              <a:t>ACTIVITÉ SEL EXPLICITE:</a:t>
            </a:r>
          </a:p>
          <a:p>
            <a:pPr>
              <a:buSzPts val="1400"/>
            </a:pPr>
            <a:r>
              <a:rPr lang="fr-FR" b="1">
                <a:sym typeface="Calibri"/>
              </a:rPr>
              <a:t>Domaine :</a:t>
            </a:r>
            <a:r>
              <a:rPr lang="fr-FR">
                <a:sym typeface="Calibri"/>
              </a:rPr>
              <a:t> Fonction cognitive</a:t>
            </a:r>
          </a:p>
          <a:p>
            <a:pPr>
              <a:buSzPts val="1400"/>
            </a:pPr>
            <a:r>
              <a:rPr lang="fr-FR" b="1">
                <a:sym typeface="Calibri"/>
              </a:rPr>
              <a:t>Sous-domaine : </a:t>
            </a:r>
            <a:r>
              <a:rPr lang="fr-FR">
                <a:sym typeface="Calibri"/>
              </a:rPr>
              <a:t>Attention</a:t>
            </a:r>
            <a:endParaRPr lang="fr-FR">
              <a:cs typeface="Calibri"/>
            </a:endParaRPr>
          </a:p>
          <a:p>
            <a:pPr>
              <a:buSzPts val="1400"/>
            </a:pPr>
            <a:r>
              <a:rPr lang="fr-FR" b="1">
                <a:sym typeface="Calibri"/>
              </a:rPr>
              <a:t>Objectif :</a:t>
            </a:r>
            <a:r>
              <a:rPr lang="fr-FR">
                <a:sym typeface="Calibri"/>
              </a:rPr>
              <a:t> Démontrer la capacité d’écouter avec attention.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2</a:t>
            </a:fld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1" name="Google Shape;31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SzPts val="1400"/>
            </a:pP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>
                <a:cs typeface="Calibri"/>
              </a:rPr>
              <a:t>_______________________________________________________________________________________________________________</a:t>
            </a:r>
          </a:p>
          <a:p>
            <a:pPr>
              <a:buClr>
                <a:prstClr val="black"/>
              </a:buClr>
              <a:buSzPts val="1400"/>
            </a:pPr>
            <a:endParaRPr lang="fr-FR"/>
          </a:p>
          <a:p>
            <a:pPr>
              <a:buSzPts val="1400"/>
            </a:pPr>
            <a:r>
              <a:rPr lang="fr-FR"/>
              <a:t>VO de Sara : </a:t>
            </a:r>
            <a:endParaRPr lang="fr-FR" sz="1200">
              <a:solidFill>
                <a:schemeClr val="dk1"/>
              </a:solidFill>
              <a:cs typeface="Calibri"/>
            </a:endParaRPr>
          </a:p>
          <a:p>
            <a:endParaRPr lang="fr-FR" b="1">
              <a:cs typeface="Calibri"/>
            </a:endParaRPr>
          </a:p>
          <a:p>
            <a:r>
              <a:rPr lang="fr-FR" b="1" i="1"/>
              <a:t>Avant de commencer la leçon d'aujourd'hui, nous allons jouer à un jeu qui t'aidera à bien écouter les consignes. </a:t>
            </a:r>
            <a:endParaRPr lang="fr-FR" b="1" i="1">
              <a:cs typeface="Calibri" panose="020F0502020204030204"/>
            </a:endParaRPr>
          </a:p>
          <a:p>
            <a:endParaRPr lang="fr-FR" b="1" i="1">
              <a:cs typeface="Calibri" panose="020F0502020204030204"/>
            </a:endParaRPr>
          </a:p>
          <a:p>
            <a:r>
              <a:rPr lang="fr-FR" b="1"/>
              <a:t>Le jeu est "Chasse l'intrus !"</a:t>
            </a:r>
            <a:endParaRPr lang="fr-FR"/>
          </a:p>
          <a:p>
            <a:endParaRPr lang="fr-FR" b="1" i="1"/>
          </a:p>
          <a:p>
            <a:r>
              <a:rPr lang="fr-FR" b="1"/>
              <a:t>Voici une pomme, une banane, un léopard, une Poire et un abricot.</a:t>
            </a:r>
            <a:endParaRPr lang="fr-FR" b="1" i="1">
              <a:cs typeface="Calibri" panose="020F0502020204030204"/>
            </a:endParaRPr>
          </a:p>
          <a:p>
            <a:endParaRPr lang="fr-FR" b="1">
              <a:cs typeface="Calibri"/>
            </a:endParaRPr>
          </a:p>
          <a:p>
            <a:r>
              <a:rPr lang="fr-FR" b="1" i="1"/>
              <a:t>Tu vas chasser l'intrus. </a:t>
            </a:r>
            <a:endParaRPr lang="fr-FR" b="1" i="1">
              <a:cs typeface="Calibri"/>
            </a:endParaRPr>
          </a:p>
          <a:p>
            <a:endParaRPr lang="fr-FR" b="1" i="1">
              <a:cs typeface="Calibri"/>
            </a:endParaRPr>
          </a:p>
          <a:p>
            <a:r>
              <a:rPr lang="fr-FR" b="1">
                <a:cs typeface="Calibri"/>
              </a:rPr>
              <a:t>Comment tu vas faire ?</a:t>
            </a:r>
          </a:p>
          <a:p>
            <a:r>
              <a:rPr lang="fr-FR" b="1">
                <a:cs typeface="Calibri"/>
              </a:rPr>
              <a:t>Réfléchis.</a:t>
            </a:r>
          </a:p>
          <a:p>
            <a:r>
              <a:rPr lang="fr-FR">
                <a:cs typeface="Calibri"/>
              </a:rPr>
              <a:t>[Pause de 3 secondes]</a:t>
            </a:r>
          </a:p>
          <a:p>
            <a:endParaRPr lang="fr-FR">
              <a:cs typeface="Calibri"/>
            </a:endParaRPr>
          </a:p>
          <a:p>
            <a:r>
              <a:rPr lang="fr-FR" b="1">
                <a:cs typeface="Calibri"/>
              </a:rPr>
              <a:t>Tu dois suivre des  étapes.</a:t>
            </a:r>
          </a:p>
          <a:p>
            <a:endParaRPr lang="fr-FR" b="1"/>
          </a:p>
          <a:p>
            <a:r>
              <a:rPr lang="fr-FR" b="1"/>
              <a:t>1. Ecouter</a:t>
            </a:r>
            <a:r>
              <a:rPr lang="fr-FR" b="1" i="1"/>
              <a:t> attentivement les mots.</a:t>
            </a:r>
            <a:endParaRPr lang="fr-FR"/>
          </a:p>
          <a:p>
            <a:r>
              <a:rPr lang="fr-FR" b="1" i="1"/>
              <a:t>2. mémoriser les mots par ordre.</a:t>
            </a:r>
            <a:endParaRPr lang="fr-FR"/>
          </a:p>
          <a:p>
            <a:r>
              <a:rPr lang="fr-FR" b="1" i="1"/>
              <a:t>3. indiquer le numéro de l’intrus sur les doigts.</a:t>
            </a:r>
            <a:endParaRPr lang="fr-FR"/>
          </a:p>
          <a:p>
            <a:r>
              <a:rPr lang="fr-FR" b="1" i="1"/>
              <a:t>4.  dire quel est l’intrus à la classe. </a:t>
            </a:r>
            <a:endParaRPr lang="fr-FR"/>
          </a:p>
          <a:p>
            <a:endParaRPr lang="fr-FR" b="1"/>
          </a:p>
          <a:p>
            <a:r>
              <a:rPr lang="fr-FR" b="1"/>
              <a:t>Alors</a:t>
            </a:r>
            <a:r>
              <a:rPr lang="fr-FR" b="1">
                <a:cs typeface="Calibri"/>
              </a:rPr>
              <a:t>, quel est l'intrus dans cette liste de mots ?</a:t>
            </a:r>
            <a:endParaRPr lang="fr-FR">
              <a:cs typeface="Calibri"/>
            </a:endParaRPr>
          </a:p>
          <a:p>
            <a:r>
              <a:rPr lang="fr-FR" b="1"/>
              <a:t>une pomme, une banane, un léopard, une poire et un abricot.</a:t>
            </a:r>
            <a:endParaRPr lang="fr-FR"/>
          </a:p>
          <a:p>
            <a:endParaRPr lang="fr-FR" b="1">
              <a:cs typeface="Calibri"/>
            </a:endParaRPr>
          </a:p>
          <a:p>
            <a:r>
              <a:rPr lang="fr-FR" b="1">
                <a:cs typeface="Calibri"/>
              </a:rPr>
              <a:t>L'intrus est le léopard. </a:t>
            </a:r>
            <a:endParaRPr lang="fr-FR" b="1"/>
          </a:p>
          <a:p>
            <a:r>
              <a:rPr lang="fr-FR" b="1">
                <a:cs typeface="Calibri"/>
              </a:rPr>
              <a:t>Pourquoi ?</a:t>
            </a:r>
          </a:p>
          <a:p>
            <a:r>
              <a:rPr lang="fr-FR">
                <a:cs typeface="Calibri"/>
              </a:rPr>
              <a:t>[Pause de 3 secondes]</a:t>
            </a:r>
          </a:p>
          <a:p>
            <a:r>
              <a:rPr lang="fr-FR" b="1">
                <a:cs typeface="Calibri"/>
              </a:rPr>
              <a:t>C'est le seul animal, les autres sont des fruits. </a:t>
            </a:r>
            <a:endParaRPr lang="fr-FR">
              <a:cs typeface="Calibri"/>
            </a:endParaRPr>
          </a:p>
          <a:p>
            <a:endParaRPr lang="fr-FR" b="1">
              <a:cs typeface="Calibri"/>
            </a:endParaRPr>
          </a:p>
          <a:p>
            <a:r>
              <a:rPr lang="fr-FR" b="1">
                <a:cs typeface="Calibri"/>
              </a:rPr>
              <a:t>Bravo !</a:t>
            </a:r>
          </a:p>
          <a:p>
            <a:endParaRPr lang="fr-FR" b="1" i="1">
              <a:cs typeface="Calibri"/>
            </a:endParaRPr>
          </a:p>
          <a:p>
            <a:br>
              <a:rPr lang="fr-FR"/>
            </a:br>
            <a:endParaRPr lang="fr-FR"/>
          </a:p>
        </p:txBody>
      </p:sp>
      <p:sp>
        <p:nvSpPr>
          <p:cNvPr id="312" name="Google Shape;31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fr-CA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3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8" name="Google Shape;31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sz="1200">
                <a:solidFill>
                  <a:schemeClr val="dk1"/>
                </a:solidFill>
              </a:rPr>
              <a:t>VO</a:t>
            </a:r>
            <a:r>
              <a:rPr lang="fr-FR" sz="1200" baseline="0">
                <a:solidFill>
                  <a:schemeClr val="dk1"/>
                </a:solidFill>
              </a:rPr>
              <a:t> de Sara </a:t>
            </a:r>
            <a:r>
              <a:rPr lang="fr-FR" sz="1200">
                <a:solidFill>
                  <a:schemeClr val="dk1"/>
                </a:solidFill>
              </a:rPr>
              <a:t>: </a:t>
            </a:r>
          </a:p>
          <a:p>
            <a:r>
              <a:rPr lang="en-US" b="1" i="1" err="1"/>
              <a:t>Maintenant</a:t>
            </a:r>
            <a:r>
              <a:rPr lang="en-US" b="1" i="1"/>
              <a:t>, </a:t>
            </a:r>
            <a:r>
              <a:rPr lang="en-US" b="1" i="1" err="1"/>
              <a:t>c’est</a:t>
            </a:r>
            <a:r>
              <a:rPr lang="en-US" b="1" i="1"/>
              <a:t> ton tour. Commence ! </a:t>
            </a:r>
            <a:endParaRPr lang="en-US" b="1" i="1">
              <a:cs typeface="Calibri"/>
            </a:endParaRPr>
          </a:p>
          <a:p>
            <a:r>
              <a:rPr lang="en-US" b="1" i="1"/>
              <a:t>Un lion- des </a:t>
            </a:r>
            <a:r>
              <a:rPr lang="en-US" b="1" i="1" err="1"/>
              <a:t>cerises</a:t>
            </a:r>
            <a:r>
              <a:rPr lang="en-US" b="1" i="1"/>
              <a:t> – un </a:t>
            </a:r>
            <a:r>
              <a:rPr lang="en-US" b="1" i="1" err="1"/>
              <a:t>chien</a:t>
            </a:r>
            <a:r>
              <a:rPr lang="en-US" b="1" i="1"/>
              <a:t>- un chat</a:t>
            </a:r>
            <a:endParaRPr lang="en-US" b="1" i="1">
              <a:cs typeface="Calibri"/>
            </a:endParaRPr>
          </a:p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b="1" i="1">
              <a:cs typeface="Calibri"/>
            </a:endParaRPr>
          </a:p>
          <a:p>
            <a:r>
              <a:rPr lang="en-US" b="1" i="1" err="1">
                <a:cs typeface="Calibri"/>
              </a:rPr>
              <a:t>Quel</a:t>
            </a:r>
            <a:r>
              <a:rPr lang="en-US" b="1" i="1">
                <a:cs typeface="Calibri"/>
              </a:rPr>
              <a:t> </a:t>
            </a:r>
            <a:r>
              <a:rPr lang="en-US" b="1" i="1" err="1">
                <a:cs typeface="Calibri"/>
              </a:rPr>
              <a:t>est</a:t>
            </a:r>
            <a:r>
              <a:rPr lang="en-US" b="1" i="1">
                <a:cs typeface="Calibri"/>
              </a:rPr>
              <a:t> </a:t>
            </a:r>
            <a:r>
              <a:rPr lang="en-US" b="1" i="1" err="1">
                <a:cs typeface="Calibri"/>
              </a:rPr>
              <a:t>l'intrus</a:t>
            </a:r>
            <a:r>
              <a:rPr lang="en-US" b="1" i="1">
                <a:cs typeface="Calibri"/>
              </a:rPr>
              <a:t> ?</a:t>
            </a:r>
          </a:p>
          <a:p>
            <a:endParaRPr lang="en-US" b="1" i="1">
              <a:cs typeface="Calibri"/>
            </a:endParaRPr>
          </a:p>
          <a:p>
            <a:r>
              <a:rPr lang="en-US" b="1" i="1">
                <a:cs typeface="Calibri"/>
              </a:rPr>
              <a:t>Comme </a:t>
            </a:r>
            <a:r>
              <a:rPr lang="en-US" b="1" i="1" err="1">
                <a:cs typeface="Calibri"/>
              </a:rPr>
              <a:t>tu</a:t>
            </a:r>
            <a:r>
              <a:rPr lang="en-US" b="1" i="1">
                <a:cs typeface="Calibri"/>
              </a:rPr>
              <a:t> vas faire ?</a:t>
            </a:r>
          </a:p>
          <a:p>
            <a:endParaRPr lang="en-US" b="1" i="1">
              <a:cs typeface="Calibri"/>
            </a:endParaRPr>
          </a:p>
          <a:p>
            <a:r>
              <a:rPr lang="en-US" b="1" i="1" err="1">
                <a:cs typeface="Calibri"/>
              </a:rPr>
              <a:t>Rappelle-toi</a:t>
            </a:r>
            <a:r>
              <a:rPr lang="en-US" b="1" i="1">
                <a:cs typeface="Calibri"/>
              </a:rPr>
              <a:t> les étapes.</a:t>
            </a:r>
          </a:p>
          <a:p>
            <a:endParaRPr lang="en-US" b="1" i="1">
              <a:cs typeface="Calibri"/>
            </a:endParaRPr>
          </a:p>
          <a:p>
            <a:r>
              <a:rPr lang="en-US" b="1"/>
              <a:t>1. </a:t>
            </a:r>
            <a:r>
              <a:rPr lang="en-US" b="1" err="1"/>
              <a:t>Ecouter</a:t>
            </a:r>
            <a:r>
              <a:rPr lang="en-US" b="1" i="1"/>
              <a:t> </a:t>
            </a:r>
            <a:r>
              <a:rPr lang="en-US" b="1" i="1" err="1"/>
              <a:t>attentivement</a:t>
            </a:r>
            <a:r>
              <a:rPr lang="en-US" b="1" i="1"/>
              <a:t> les mots.</a:t>
            </a:r>
            <a:endParaRPr lang="en-US"/>
          </a:p>
          <a:p>
            <a:r>
              <a:rPr lang="en-US" b="1" i="1"/>
              <a:t>2. </a:t>
            </a:r>
            <a:r>
              <a:rPr lang="en-US" b="1" i="1" err="1"/>
              <a:t>mémoriser</a:t>
            </a:r>
            <a:r>
              <a:rPr lang="en-US" b="1" i="1"/>
              <a:t> les mots par </a:t>
            </a:r>
            <a:r>
              <a:rPr lang="en-US" b="1" i="1" err="1"/>
              <a:t>ordre</a:t>
            </a:r>
            <a:r>
              <a:rPr lang="en-US" b="1" i="1"/>
              <a:t> ;</a:t>
            </a:r>
            <a:endParaRPr lang="en-US"/>
          </a:p>
          <a:p>
            <a:r>
              <a:rPr lang="en-US" b="1" i="1"/>
              <a:t>3. </a:t>
            </a:r>
            <a:r>
              <a:rPr lang="en-US" b="1" i="1" err="1"/>
              <a:t>indiquer</a:t>
            </a:r>
            <a:r>
              <a:rPr lang="en-US" b="1" i="1"/>
              <a:t> le </a:t>
            </a:r>
            <a:r>
              <a:rPr lang="en-US" b="1" i="1" err="1"/>
              <a:t>numéro</a:t>
            </a:r>
            <a:r>
              <a:rPr lang="en-US" b="1" i="1"/>
              <a:t> de </a:t>
            </a:r>
            <a:r>
              <a:rPr lang="en-US" b="1" i="1" err="1"/>
              <a:t>l’intrus</a:t>
            </a:r>
            <a:r>
              <a:rPr lang="en-US" b="1" i="1"/>
              <a:t> sur les </a:t>
            </a:r>
            <a:r>
              <a:rPr lang="en-US" b="1" i="1" err="1"/>
              <a:t>doigts</a:t>
            </a:r>
            <a:r>
              <a:rPr lang="en-US" b="1" i="1"/>
              <a:t>.</a:t>
            </a:r>
            <a:endParaRPr lang="en-US"/>
          </a:p>
          <a:p>
            <a:r>
              <a:rPr lang="en-US" b="1" i="1"/>
              <a:t>4.  dire </a:t>
            </a:r>
            <a:r>
              <a:rPr lang="en-US" b="1" i="1" err="1"/>
              <a:t>quel</a:t>
            </a:r>
            <a:r>
              <a:rPr lang="en-US" b="1" i="1"/>
              <a:t> </a:t>
            </a:r>
            <a:r>
              <a:rPr lang="en-US" b="1" i="1" err="1"/>
              <a:t>est</a:t>
            </a:r>
            <a:r>
              <a:rPr lang="en-US" b="1" i="1"/>
              <a:t> </a:t>
            </a:r>
            <a:r>
              <a:rPr lang="en-US" b="1" i="1" err="1"/>
              <a:t>l’intrus</a:t>
            </a:r>
            <a:r>
              <a:rPr lang="en-US" b="1" i="1"/>
              <a:t> à la </a:t>
            </a:r>
            <a:r>
              <a:rPr lang="en-US" b="1" i="1" err="1"/>
              <a:t>classe</a:t>
            </a:r>
            <a:r>
              <a:rPr lang="en-US" b="1" i="1"/>
              <a:t>. </a:t>
            </a:r>
            <a:endParaRPr lang="en-US"/>
          </a:p>
          <a:p>
            <a:endParaRPr lang="en-US" b="1" i="1">
              <a:cs typeface="Calibri"/>
            </a:endParaRPr>
          </a:p>
          <a:p>
            <a:r>
              <a:rPr lang="en-US" b="1">
                <a:cs typeface="Calibri"/>
              </a:rPr>
              <a:t>Vas-y !</a:t>
            </a:r>
          </a:p>
          <a:p>
            <a:r>
              <a:rPr lang="en-US" b="1">
                <a:cs typeface="Calibri"/>
              </a:rPr>
              <a:t>[5 </a:t>
            </a:r>
            <a:r>
              <a:rPr lang="en-US" b="1" err="1">
                <a:cs typeface="Calibri"/>
              </a:rPr>
              <a:t>secondes</a:t>
            </a:r>
            <a:r>
              <a:rPr lang="en-US" b="1">
                <a:cs typeface="Calibri"/>
              </a:rPr>
              <a:t>]</a:t>
            </a:r>
          </a:p>
          <a:p>
            <a:endParaRPr lang="en-US" b="1">
              <a:cs typeface="Calibri"/>
            </a:endParaRPr>
          </a:p>
          <a:p>
            <a:r>
              <a:rPr lang="en-US" b="1" err="1">
                <a:cs typeface="Calibri"/>
              </a:rPr>
              <a:t>L'intrus</a:t>
            </a:r>
            <a:r>
              <a:rPr lang="en-US" b="1">
                <a:cs typeface="Calibri"/>
              </a:rPr>
              <a:t> </a:t>
            </a:r>
            <a:r>
              <a:rPr lang="en-US" b="1" err="1">
                <a:cs typeface="Calibri"/>
              </a:rPr>
              <a:t>est</a:t>
            </a:r>
            <a:r>
              <a:rPr lang="en-US" b="1">
                <a:cs typeface="Calibri"/>
              </a:rPr>
              <a:t> : les </a:t>
            </a:r>
            <a:r>
              <a:rPr lang="en-US" b="1" err="1">
                <a:cs typeface="Calibri"/>
              </a:rPr>
              <a:t>cerices</a:t>
            </a:r>
            <a:r>
              <a:rPr lang="en-US" b="1">
                <a:cs typeface="Calibri"/>
              </a:rPr>
              <a:t>.</a:t>
            </a:r>
          </a:p>
          <a:p>
            <a:endParaRPr lang="en-US" b="1">
              <a:cs typeface="Calibri"/>
            </a:endParaRPr>
          </a:p>
          <a:p>
            <a:r>
              <a:rPr lang="en-US" b="1">
                <a:cs typeface="Calibri"/>
              </a:rPr>
              <a:t>Bravo !</a:t>
            </a:r>
          </a:p>
          <a:p>
            <a:endParaRPr lang="en-US" b="1">
              <a:cs typeface="Calibri"/>
            </a:endParaRPr>
          </a:p>
        </p:txBody>
      </p:sp>
      <p:sp>
        <p:nvSpPr>
          <p:cNvPr id="319" name="Google Shape;31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fr-CA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4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5" name="Google Shape;32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sz="1200">
                <a:solidFill>
                  <a:schemeClr val="dk1"/>
                </a:solidFill>
              </a:rPr>
              <a:t>VO</a:t>
            </a:r>
            <a:r>
              <a:rPr lang="fr-FR" sz="1200" baseline="0">
                <a:solidFill>
                  <a:schemeClr val="dk1"/>
                </a:solidFill>
              </a:rPr>
              <a:t> de Sara </a:t>
            </a:r>
            <a:r>
              <a:rPr lang="fr-FR" sz="1200">
                <a:solidFill>
                  <a:schemeClr val="dk1"/>
                </a:solidFill>
              </a:rPr>
              <a:t>: </a:t>
            </a:r>
          </a:p>
          <a:p>
            <a:pPr>
              <a:buSzPts val="1400"/>
            </a:pPr>
            <a:endParaRPr lang="en-US" b="1" i="1"/>
          </a:p>
          <a:p>
            <a:pPr>
              <a:buSzPts val="1400"/>
            </a:pPr>
            <a:r>
              <a:rPr lang="en-US" b="1" i="1"/>
              <a:t>Continue :</a:t>
            </a:r>
          </a:p>
          <a:p>
            <a:pPr>
              <a:buSzPts val="1400"/>
            </a:pPr>
            <a:endParaRPr lang="en-US" b="1" i="1"/>
          </a:p>
          <a:p>
            <a:pPr>
              <a:buSzPts val="1400"/>
            </a:pPr>
            <a:r>
              <a:rPr lang="en-US" b="1" i="1"/>
              <a:t>Un </a:t>
            </a:r>
            <a:r>
              <a:rPr lang="en-US" b="1" i="1" err="1"/>
              <a:t>réfrigérateur</a:t>
            </a:r>
            <a:r>
              <a:rPr lang="en-US" b="1" i="1"/>
              <a:t>- </a:t>
            </a:r>
            <a:r>
              <a:rPr lang="en-US" b="1" i="1" err="1"/>
              <a:t>une</a:t>
            </a:r>
            <a:r>
              <a:rPr lang="en-US" b="1" i="1"/>
              <a:t> machine à laver- un </a:t>
            </a:r>
            <a:r>
              <a:rPr lang="en-US" b="1" i="1" err="1"/>
              <a:t>arbre</a:t>
            </a:r>
            <a:r>
              <a:rPr lang="en-US" b="1" i="1"/>
              <a:t>- </a:t>
            </a:r>
            <a:r>
              <a:rPr lang="en-US" b="1" i="1" err="1"/>
              <a:t>une</a:t>
            </a:r>
            <a:r>
              <a:rPr lang="en-US" b="1" i="1"/>
              <a:t> </a:t>
            </a:r>
            <a:r>
              <a:rPr lang="en-US" b="1" i="1" err="1"/>
              <a:t>glacière</a:t>
            </a:r>
            <a:r>
              <a:rPr lang="en-US" b="1" i="1"/>
              <a:t>.</a:t>
            </a:r>
            <a:endParaRPr lang="en-US" b="1" i="1">
              <a:cs typeface="Calibri"/>
            </a:endParaRPr>
          </a:p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b="1" i="1">
              <a:cs typeface="Calibri"/>
            </a:endParaRPr>
          </a:p>
          <a:p>
            <a:pPr>
              <a:buSzPts val="1400"/>
            </a:pPr>
            <a:r>
              <a:rPr lang="en-US" b="1" i="1" err="1">
                <a:cs typeface="Calibri"/>
              </a:rPr>
              <a:t>Quel</a:t>
            </a:r>
            <a:r>
              <a:rPr lang="en-US" b="1" i="1">
                <a:cs typeface="Calibri"/>
              </a:rPr>
              <a:t> </a:t>
            </a:r>
            <a:r>
              <a:rPr lang="en-US" b="1" i="1" err="1">
                <a:cs typeface="Calibri"/>
              </a:rPr>
              <a:t>est</a:t>
            </a:r>
            <a:r>
              <a:rPr lang="en-US" b="1" i="1">
                <a:cs typeface="Calibri"/>
              </a:rPr>
              <a:t> </a:t>
            </a:r>
            <a:r>
              <a:rPr lang="en-US" b="1" i="1" err="1">
                <a:cs typeface="Calibri"/>
              </a:rPr>
              <a:t>l'intrus</a:t>
            </a:r>
            <a:r>
              <a:rPr lang="en-US" b="1" i="1">
                <a:cs typeface="Calibri"/>
              </a:rPr>
              <a:t> ?</a:t>
            </a:r>
          </a:p>
          <a:p>
            <a:pPr>
              <a:buSzPts val="1400"/>
            </a:pPr>
            <a:endParaRPr lang="en-US" b="1" i="1">
              <a:cs typeface="Calibri"/>
            </a:endParaRPr>
          </a:p>
          <a:p>
            <a:pPr>
              <a:buSzPts val="1400"/>
            </a:pPr>
            <a:r>
              <a:rPr lang="en-US" b="1" i="1" err="1">
                <a:cs typeface="Calibri"/>
              </a:rPr>
              <a:t>Rappelle-toi</a:t>
            </a:r>
            <a:r>
              <a:rPr lang="en-US" b="1" i="1">
                <a:cs typeface="Calibri"/>
              </a:rPr>
              <a:t> les étapes.</a:t>
            </a:r>
          </a:p>
          <a:p>
            <a:pPr>
              <a:buSzPts val="1400"/>
            </a:pPr>
            <a:endParaRPr lang="en-US" b="1" i="1">
              <a:cs typeface="Calibri"/>
            </a:endParaRPr>
          </a:p>
          <a:p>
            <a:r>
              <a:rPr lang="en-US">
                <a:cs typeface="Calibri"/>
              </a:rPr>
              <a:t>[Pause de 3 </a:t>
            </a:r>
            <a:r>
              <a:rPr lang="en-US" err="1">
                <a:cs typeface="Calibri"/>
              </a:rPr>
              <a:t>secondes</a:t>
            </a:r>
            <a:r>
              <a:rPr lang="en-US">
                <a:cs typeface="Calibri"/>
              </a:rPr>
              <a:t>]</a:t>
            </a:r>
          </a:p>
          <a:p>
            <a:pPr>
              <a:buSzPts val="1400"/>
            </a:pPr>
            <a:endParaRPr lang="en-US" b="1" i="1">
              <a:cs typeface="Calibri"/>
            </a:endParaRPr>
          </a:p>
          <a:p>
            <a:pPr>
              <a:buSzPts val="1400"/>
            </a:pPr>
            <a:r>
              <a:rPr lang="en-US" b="1" i="1">
                <a:cs typeface="Calibri"/>
              </a:rPr>
              <a:t>Bien </a:t>
            </a:r>
            <a:r>
              <a:rPr lang="en-US" b="1" i="1" err="1">
                <a:cs typeface="Calibri"/>
              </a:rPr>
              <a:t>joué</a:t>
            </a:r>
            <a:r>
              <a:rPr lang="en-US" b="1" i="1">
                <a:cs typeface="Calibri"/>
              </a:rPr>
              <a:t> !</a:t>
            </a:r>
          </a:p>
          <a:p>
            <a:pPr>
              <a:buSzPts val="1400"/>
            </a:pPr>
            <a:r>
              <a:rPr lang="en-US" b="1" i="1" err="1">
                <a:cs typeface="Calibri"/>
              </a:rPr>
              <a:t>L'intrus</a:t>
            </a:r>
            <a:r>
              <a:rPr lang="en-US" b="1" i="1">
                <a:cs typeface="Calibri"/>
              </a:rPr>
              <a:t> </a:t>
            </a:r>
            <a:r>
              <a:rPr lang="en-US" b="1" i="1" err="1">
                <a:cs typeface="Calibri"/>
              </a:rPr>
              <a:t>est</a:t>
            </a:r>
            <a:r>
              <a:rPr lang="en-US" b="1" i="1">
                <a:cs typeface="Calibri"/>
              </a:rPr>
              <a:t> </a:t>
            </a:r>
            <a:r>
              <a:rPr lang="en-US" b="1" i="1" err="1">
                <a:cs typeface="Calibri"/>
              </a:rPr>
              <a:t>l'arbre</a:t>
            </a:r>
            <a:r>
              <a:rPr lang="en-US" b="1" i="1">
                <a:cs typeface="Calibri"/>
              </a:rPr>
              <a:t>.</a:t>
            </a:r>
          </a:p>
          <a:p>
            <a:pPr>
              <a:buSzPts val="1400"/>
            </a:pPr>
            <a:endParaRPr lang="en-US" b="1" i="1">
              <a:cs typeface="Calibri"/>
            </a:endParaRPr>
          </a:p>
          <a:p>
            <a:pPr>
              <a:buSzPts val="1400"/>
            </a:pPr>
            <a:endParaRPr lang="en-US" b="1" i="1">
              <a:cs typeface="Calibri"/>
            </a:endParaRPr>
          </a:p>
          <a:p>
            <a:pPr>
              <a:buSzPts val="1400"/>
            </a:pPr>
            <a:endParaRPr lang="en-US" b="1" i="1">
              <a:cs typeface="Calibri"/>
            </a:endParaRPr>
          </a:p>
          <a:p>
            <a:pPr>
              <a:buSzPts val="1400"/>
            </a:pPr>
            <a:endParaRPr lang="fr-FR" b="1" i="1">
              <a:cs typeface="Calibri"/>
            </a:endParaRPr>
          </a:p>
        </p:txBody>
      </p:sp>
      <p:sp>
        <p:nvSpPr>
          <p:cNvPr id="326" name="Google Shape;32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fr-CA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5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2" name="Google Shape;332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sz="1200">
                <a:solidFill>
                  <a:schemeClr val="dk1"/>
                </a:solidFill>
              </a:rPr>
              <a:t>VO</a:t>
            </a:r>
            <a:r>
              <a:rPr lang="fr-FR" sz="1200" baseline="0">
                <a:solidFill>
                  <a:schemeClr val="dk1"/>
                </a:solidFill>
              </a:rPr>
              <a:t> de Sara </a:t>
            </a:r>
            <a:r>
              <a:rPr lang="fr-FR" sz="1200">
                <a:solidFill>
                  <a:schemeClr val="dk1"/>
                </a:solidFill>
              </a:rPr>
              <a:t>: </a:t>
            </a:r>
          </a:p>
          <a:p>
            <a:pPr>
              <a:buSzPts val="1400"/>
            </a:pPr>
            <a:endParaRPr lang="en-US" b="1" i="1"/>
          </a:p>
          <a:p>
            <a:pPr>
              <a:buSzPts val="1400"/>
            </a:pPr>
            <a:r>
              <a:rPr lang="en-US" b="1" i="1" err="1"/>
              <a:t>Voici</a:t>
            </a:r>
            <a:r>
              <a:rPr lang="en-US" b="1" i="1"/>
              <a:t> la </a:t>
            </a:r>
            <a:r>
              <a:rPr lang="en-US" b="1" i="1" err="1"/>
              <a:t>dernière</a:t>
            </a:r>
            <a:r>
              <a:rPr lang="en-US" b="1" i="1"/>
              <a:t> </a:t>
            </a:r>
            <a:r>
              <a:rPr lang="en-US" b="1" i="1" err="1"/>
              <a:t>liste</a:t>
            </a:r>
            <a:r>
              <a:rPr lang="en-US" b="1" i="1"/>
              <a:t> de mots :</a:t>
            </a:r>
          </a:p>
          <a:p>
            <a:pPr>
              <a:buSzPts val="1400"/>
            </a:pPr>
            <a:endParaRPr lang="en-US" b="1" i="1"/>
          </a:p>
          <a:p>
            <a:pPr>
              <a:buSzPts val="1400"/>
            </a:pPr>
            <a:r>
              <a:rPr lang="en-US" b="1" i="1"/>
              <a:t>Un livre- un </a:t>
            </a:r>
            <a:r>
              <a:rPr lang="en-US" b="1" i="1" err="1"/>
              <a:t>stylo</a:t>
            </a:r>
            <a:r>
              <a:rPr lang="en-US" b="1" i="1"/>
              <a:t>- </a:t>
            </a:r>
            <a:r>
              <a:rPr lang="en-US" b="1" i="1" err="1"/>
              <a:t>une</a:t>
            </a:r>
            <a:r>
              <a:rPr lang="en-US" b="1" i="1"/>
              <a:t> </a:t>
            </a:r>
            <a:r>
              <a:rPr lang="en-US" b="1" i="1" err="1"/>
              <a:t>gomme</a:t>
            </a:r>
            <a:r>
              <a:rPr lang="en-US" b="1" i="1"/>
              <a:t>- </a:t>
            </a:r>
            <a:r>
              <a:rPr lang="en-US" b="1" i="1" err="1"/>
              <a:t>une</a:t>
            </a:r>
            <a:r>
              <a:rPr lang="en-US" b="1" i="1"/>
              <a:t> </a:t>
            </a:r>
            <a:r>
              <a:rPr lang="en-US" b="1" i="1" err="1"/>
              <a:t>porte</a:t>
            </a:r>
            <a:endParaRPr lang="en-US" b="1" i="1">
              <a:cs typeface="Calibri"/>
            </a:endParaRPr>
          </a:p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b="1" i="1">
              <a:cs typeface="Calibri"/>
            </a:endParaRPr>
          </a:p>
          <a:p>
            <a:pPr>
              <a:buSzPts val="1400"/>
            </a:pPr>
            <a:r>
              <a:rPr lang="en-US" b="1" i="1" err="1">
                <a:cs typeface="Calibri"/>
              </a:rPr>
              <a:t>Quel</a:t>
            </a:r>
            <a:r>
              <a:rPr lang="en-US" b="1" i="1">
                <a:cs typeface="Calibri"/>
              </a:rPr>
              <a:t> </a:t>
            </a:r>
            <a:r>
              <a:rPr lang="en-US" b="1" i="1" err="1">
                <a:cs typeface="Calibri"/>
              </a:rPr>
              <a:t>est</a:t>
            </a:r>
            <a:r>
              <a:rPr lang="en-US" b="1" i="1">
                <a:cs typeface="Calibri"/>
              </a:rPr>
              <a:t> </a:t>
            </a:r>
            <a:r>
              <a:rPr lang="en-US" b="1" i="1" err="1">
                <a:cs typeface="Calibri"/>
              </a:rPr>
              <a:t>lintrus</a:t>
            </a:r>
            <a:r>
              <a:rPr lang="en-US" b="1" i="1">
                <a:cs typeface="Calibri"/>
              </a:rPr>
              <a:t> !</a:t>
            </a:r>
          </a:p>
          <a:p>
            <a:pPr>
              <a:buSzPts val="1400"/>
            </a:pPr>
            <a:endParaRPr lang="en-US" b="1" i="1">
              <a:cs typeface="Calibri"/>
            </a:endParaRPr>
          </a:p>
          <a:p>
            <a:r>
              <a:rPr lang="en-US">
                <a:cs typeface="Calibri"/>
              </a:rPr>
              <a:t>[Pause de 3 </a:t>
            </a:r>
            <a:r>
              <a:rPr lang="en-US" err="1">
                <a:cs typeface="Calibri"/>
              </a:rPr>
              <a:t>secondes</a:t>
            </a:r>
            <a:r>
              <a:rPr lang="en-US">
                <a:cs typeface="Calibri"/>
              </a:rPr>
              <a:t>]</a:t>
            </a:r>
          </a:p>
          <a:p>
            <a:endParaRPr lang="en-US" b="1">
              <a:cs typeface="Calibri"/>
            </a:endParaRPr>
          </a:p>
          <a:p>
            <a:r>
              <a:rPr lang="en-US" b="1">
                <a:cs typeface="Calibri"/>
              </a:rPr>
              <a:t>Bravo ! </a:t>
            </a:r>
            <a:r>
              <a:rPr lang="en-US" b="1" err="1">
                <a:cs typeface="Calibri"/>
              </a:rPr>
              <a:t>C'est</a:t>
            </a:r>
            <a:r>
              <a:rPr lang="en-US" b="1">
                <a:cs typeface="Calibri"/>
              </a:rPr>
              <a:t> la </a:t>
            </a:r>
            <a:r>
              <a:rPr lang="en-US" b="1" err="1">
                <a:cs typeface="Calibri"/>
              </a:rPr>
              <a:t>porte</a:t>
            </a:r>
            <a:r>
              <a:rPr lang="en-US" b="1">
                <a:cs typeface="Calibri"/>
              </a:rPr>
              <a:t>.</a:t>
            </a:r>
          </a:p>
          <a:p>
            <a:endParaRPr lang="en-US" b="1">
              <a:cs typeface="Calibri"/>
            </a:endParaRPr>
          </a:p>
          <a:p>
            <a:r>
              <a:rPr lang="en-US" b="1">
                <a:cs typeface="Calibri"/>
              </a:rPr>
              <a:t>Comment </a:t>
            </a:r>
            <a:r>
              <a:rPr lang="en-US" b="1" err="1">
                <a:cs typeface="Calibri"/>
              </a:rPr>
              <a:t>tu</a:t>
            </a:r>
            <a:r>
              <a:rPr lang="en-US" b="1">
                <a:cs typeface="Calibri"/>
              </a:rPr>
              <a:t> as fait ?</a:t>
            </a:r>
          </a:p>
          <a:p>
            <a:endParaRPr lang="en-US" b="1">
              <a:cs typeface="Calibri"/>
            </a:endParaRPr>
          </a:p>
          <a:p>
            <a:r>
              <a:rPr lang="en-US" b="1">
                <a:cs typeface="Calibri"/>
              </a:rPr>
              <a:t>Tu as </a:t>
            </a:r>
            <a:r>
              <a:rPr lang="en-US" b="1" err="1">
                <a:cs typeface="Calibri"/>
              </a:rPr>
              <a:t>suivi</a:t>
            </a:r>
            <a:r>
              <a:rPr lang="en-US" b="1">
                <a:cs typeface="Calibri"/>
              </a:rPr>
              <a:t> les étapes.</a:t>
            </a:r>
          </a:p>
          <a:p>
            <a:r>
              <a:rPr lang="en-US" b="1"/>
              <a:t>1. </a:t>
            </a:r>
            <a:r>
              <a:rPr lang="en-US" b="1" err="1"/>
              <a:t>Ecouter</a:t>
            </a:r>
            <a:r>
              <a:rPr lang="en-US" b="1" i="1"/>
              <a:t> </a:t>
            </a:r>
            <a:r>
              <a:rPr lang="en-US" b="1" i="1" err="1"/>
              <a:t>attentivement</a:t>
            </a:r>
            <a:r>
              <a:rPr lang="en-US" b="1" i="1"/>
              <a:t> les mots.</a:t>
            </a:r>
            <a:endParaRPr lang="en-US"/>
          </a:p>
          <a:p>
            <a:r>
              <a:rPr lang="en-US" b="1" i="1"/>
              <a:t>2. </a:t>
            </a:r>
            <a:r>
              <a:rPr lang="en-US" b="1" i="1" err="1"/>
              <a:t>Mémoriser</a:t>
            </a:r>
            <a:r>
              <a:rPr lang="en-US" b="1" i="1"/>
              <a:t> les mots par </a:t>
            </a:r>
            <a:r>
              <a:rPr lang="en-US" b="1" i="1" err="1"/>
              <a:t>ordre</a:t>
            </a:r>
            <a:r>
              <a:rPr lang="en-US" b="1" i="1"/>
              <a:t>.</a:t>
            </a:r>
            <a:endParaRPr lang="en-US"/>
          </a:p>
          <a:p>
            <a:r>
              <a:rPr lang="en-US" b="1" i="1"/>
              <a:t>3. </a:t>
            </a:r>
            <a:r>
              <a:rPr lang="en-US" b="1" i="1" err="1"/>
              <a:t>Indiquer</a:t>
            </a:r>
            <a:r>
              <a:rPr lang="en-US" b="1" i="1"/>
              <a:t> le </a:t>
            </a:r>
            <a:r>
              <a:rPr lang="en-US" b="1" i="1" err="1"/>
              <a:t>numéro</a:t>
            </a:r>
            <a:r>
              <a:rPr lang="en-US" b="1" i="1"/>
              <a:t> de </a:t>
            </a:r>
            <a:r>
              <a:rPr lang="en-US" b="1" i="1" err="1"/>
              <a:t>l’intrus</a:t>
            </a:r>
            <a:r>
              <a:rPr lang="en-US" b="1" i="1"/>
              <a:t> sur les </a:t>
            </a:r>
            <a:r>
              <a:rPr lang="en-US" b="1" i="1" err="1"/>
              <a:t>doigts</a:t>
            </a:r>
            <a:r>
              <a:rPr lang="en-US" b="1" i="1"/>
              <a:t>.</a:t>
            </a:r>
            <a:endParaRPr lang="en-US"/>
          </a:p>
          <a:p>
            <a:r>
              <a:rPr lang="en-US" b="1" i="1"/>
              <a:t>4. Dire </a:t>
            </a:r>
            <a:r>
              <a:rPr lang="en-US" b="1" i="1" err="1"/>
              <a:t>quel</a:t>
            </a:r>
            <a:r>
              <a:rPr lang="en-US" b="1" i="1"/>
              <a:t> </a:t>
            </a:r>
            <a:r>
              <a:rPr lang="en-US" b="1" i="1" err="1"/>
              <a:t>est</a:t>
            </a:r>
            <a:r>
              <a:rPr lang="en-US" b="1" i="1"/>
              <a:t> </a:t>
            </a:r>
            <a:r>
              <a:rPr lang="en-US" b="1" i="1" err="1"/>
              <a:t>l’intrus</a:t>
            </a:r>
            <a:r>
              <a:rPr lang="en-US" b="1" i="1"/>
              <a:t> à la </a:t>
            </a:r>
            <a:r>
              <a:rPr lang="en-US" b="1" i="1" err="1"/>
              <a:t>classe</a:t>
            </a:r>
            <a:r>
              <a:rPr lang="en-US" b="1" i="1"/>
              <a:t>. </a:t>
            </a:r>
            <a:endParaRPr lang="en-US"/>
          </a:p>
          <a:p>
            <a:pPr>
              <a:buSzPts val="1400"/>
            </a:pPr>
            <a:endParaRPr lang="en-US" b="1" i="1">
              <a:cs typeface="Calibri"/>
            </a:endParaRPr>
          </a:p>
          <a:p>
            <a:pPr>
              <a:buSzPts val="1400"/>
            </a:pPr>
            <a:endParaRPr lang="en-US" b="1" i="1">
              <a:cs typeface="Calibri"/>
            </a:endParaRPr>
          </a:p>
        </p:txBody>
      </p:sp>
      <p:sp>
        <p:nvSpPr>
          <p:cNvPr id="333" name="Google Shape;333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fr-CA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6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2" name="Google Shape;332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sz="1200">
                <a:solidFill>
                  <a:schemeClr val="dk1"/>
                </a:solidFill>
              </a:rPr>
              <a:t>VO</a:t>
            </a:r>
            <a:r>
              <a:rPr lang="fr-FR" sz="1200" baseline="0">
                <a:solidFill>
                  <a:schemeClr val="dk1"/>
                </a:solidFill>
              </a:rPr>
              <a:t> de Sara </a:t>
            </a:r>
            <a:r>
              <a:rPr lang="fr-FR" sz="1200">
                <a:solidFill>
                  <a:schemeClr val="dk1"/>
                </a:solidFill>
              </a:rPr>
              <a:t>: </a:t>
            </a:r>
          </a:p>
          <a:p>
            <a:pPr>
              <a:buSzPts val="1400"/>
            </a:pPr>
            <a:endParaRPr lang="en-US" b="1" i="1"/>
          </a:p>
          <a:p>
            <a:r>
              <a:rPr lang="en-US" b="1" err="1">
                <a:cs typeface="Calibri"/>
              </a:rPr>
              <a:t>C'est</a:t>
            </a:r>
            <a:r>
              <a:rPr lang="en-US" b="1">
                <a:cs typeface="Calibri"/>
              </a:rPr>
              <a:t> la fin de </a:t>
            </a:r>
            <a:r>
              <a:rPr lang="en-US" b="1" err="1">
                <a:cs typeface="Calibri"/>
              </a:rPr>
              <a:t>l'activité</a:t>
            </a:r>
            <a:r>
              <a:rPr lang="en-US" b="1">
                <a:cs typeface="Calibri"/>
              </a:rPr>
              <a:t>. Tu as </a:t>
            </a:r>
            <a:r>
              <a:rPr lang="en-US" b="1" err="1">
                <a:cs typeface="Calibri"/>
              </a:rPr>
              <a:t>appris</a:t>
            </a:r>
            <a:r>
              <a:rPr lang="en-US" b="1">
                <a:cs typeface="Calibri"/>
              </a:rPr>
              <a:t> à </a:t>
            </a:r>
            <a:r>
              <a:rPr lang="en-US" b="1" i="1"/>
              <a:t>bien </a:t>
            </a:r>
            <a:r>
              <a:rPr lang="en-US" b="1" i="1" err="1"/>
              <a:t>écouter</a:t>
            </a:r>
            <a:r>
              <a:rPr lang="en-US" b="1" i="1"/>
              <a:t> les </a:t>
            </a:r>
            <a:r>
              <a:rPr lang="en-US" b="1" i="1" err="1"/>
              <a:t>consignes</a:t>
            </a:r>
            <a:r>
              <a:rPr lang="en-US" b="1" i="1"/>
              <a:t> </a:t>
            </a:r>
            <a:r>
              <a:rPr lang="en-US" b="1" i="1" err="1"/>
              <a:t>en</a:t>
            </a:r>
            <a:r>
              <a:rPr lang="en-US" b="1" i="1"/>
              <a:t> </a:t>
            </a:r>
            <a:r>
              <a:rPr lang="en-US" b="1" i="1" err="1"/>
              <a:t>respctant</a:t>
            </a:r>
            <a:r>
              <a:rPr lang="en-US" b="1" i="1"/>
              <a:t> les étapes.</a:t>
            </a:r>
            <a:endParaRPr lang="en-US" b="1">
              <a:cs typeface="Calibri"/>
            </a:endParaRPr>
          </a:p>
          <a:p>
            <a:endParaRPr lang="en-US" b="1">
              <a:cs typeface="Calibri"/>
            </a:endParaRPr>
          </a:p>
          <a:p>
            <a:r>
              <a:rPr lang="en-US" b="1"/>
              <a:t>1. </a:t>
            </a:r>
            <a:r>
              <a:rPr lang="en-US" b="1" err="1"/>
              <a:t>Ecouter</a:t>
            </a:r>
            <a:r>
              <a:rPr lang="en-US" b="1" i="1"/>
              <a:t> </a:t>
            </a:r>
            <a:r>
              <a:rPr lang="en-US" b="1" i="1" err="1"/>
              <a:t>attentivement</a:t>
            </a:r>
            <a:r>
              <a:rPr lang="en-US" b="1" i="1"/>
              <a:t> les mots.</a:t>
            </a:r>
            <a:endParaRPr lang="en-US"/>
          </a:p>
          <a:p>
            <a:r>
              <a:rPr lang="en-US" b="1" i="1"/>
              <a:t>2. </a:t>
            </a:r>
            <a:r>
              <a:rPr lang="en-US" b="1" i="1" err="1"/>
              <a:t>Mémoriser</a:t>
            </a:r>
            <a:r>
              <a:rPr lang="en-US" b="1" i="1"/>
              <a:t> les mots par </a:t>
            </a:r>
            <a:r>
              <a:rPr lang="en-US" b="1" i="1" err="1"/>
              <a:t>ordre</a:t>
            </a:r>
            <a:r>
              <a:rPr lang="en-US" b="1" i="1"/>
              <a:t> ;</a:t>
            </a:r>
            <a:endParaRPr lang="en-US"/>
          </a:p>
          <a:p>
            <a:r>
              <a:rPr lang="en-US" b="1" i="1"/>
              <a:t>3. </a:t>
            </a:r>
            <a:r>
              <a:rPr lang="en-US" b="1" i="1" err="1"/>
              <a:t>Indiquer</a:t>
            </a:r>
            <a:r>
              <a:rPr lang="en-US" b="1" i="1"/>
              <a:t> le </a:t>
            </a:r>
            <a:r>
              <a:rPr lang="en-US" b="1" i="1" err="1"/>
              <a:t>numéro</a:t>
            </a:r>
            <a:r>
              <a:rPr lang="en-US" b="1" i="1"/>
              <a:t> de </a:t>
            </a:r>
            <a:r>
              <a:rPr lang="en-US" b="1" i="1" err="1"/>
              <a:t>l’intrus</a:t>
            </a:r>
            <a:r>
              <a:rPr lang="en-US" b="1" i="1"/>
              <a:t> sur les </a:t>
            </a:r>
            <a:r>
              <a:rPr lang="en-US" b="1" i="1" err="1"/>
              <a:t>doigts</a:t>
            </a:r>
            <a:r>
              <a:rPr lang="en-US" b="1" i="1"/>
              <a:t>.</a:t>
            </a:r>
            <a:endParaRPr lang="en-US"/>
          </a:p>
          <a:p>
            <a:r>
              <a:rPr lang="en-US" b="1" i="1"/>
              <a:t>4. Dire </a:t>
            </a:r>
            <a:r>
              <a:rPr lang="en-US" b="1" i="1" err="1"/>
              <a:t>quel</a:t>
            </a:r>
            <a:r>
              <a:rPr lang="en-US" b="1" i="1"/>
              <a:t> </a:t>
            </a:r>
            <a:r>
              <a:rPr lang="en-US" b="1" i="1" err="1"/>
              <a:t>est</a:t>
            </a:r>
            <a:r>
              <a:rPr lang="en-US" b="1" i="1"/>
              <a:t> </a:t>
            </a:r>
            <a:r>
              <a:rPr lang="en-US" b="1" i="1" err="1"/>
              <a:t>l’intrus</a:t>
            </a:r>
            <a:r>
              <a:rPr lang="en-US" b="1" i="1"/>
              <a:t> à la </a:t>
            </a:r>
            <a:r>
              <a:rPr lang="en-US" b="1" i="1" err="1"/>
              <a:t>classe</a:t>
            </a:r>
            <a:r>
              <a:rPr lang="en-US" b="1" i="1"/>
              <a:t>. </a:t>
            </a:r>
            <a:endParaRPr lang="en-US"/>
          </a:p>
          <a:p>
            <a:endParaRPr lang="en-US" b="1" i="1">
              <a:cs typeface="Calibri"/>
            </a:endParaRPr>
          </a:p>
          <a:p>
            <a:r>
              <a:rPr lang="en-US" b="1" i="1">
                <a:cs typeface="Calibri"/>
              </a:rPr>
              <a:t>Tu </a:t>
            </a:r>
            <a:r>
              <a:rPr lang="en-US" b="1" i="1" err="1">
                <a:cs typeface="Calibri"/>
              </a:rPr>
              <a:t>peux</a:t>
            </a:r>
            <a:r>
              <a:rPr lang="en-US" b="1" i="1">
                <a:cs typeface="Calibri"/>
              </a:rPr>
              <a:t> </a:t>
            </a:r>
            <a:r>
              <a:rPr lang="en-US" b="1" i="1" err="1">
                <a:cs typeface="Calibri"/>
              </a:rPr>
              <a:t>jouer</a:t>
            </a:r>
            <a:r>
              <a:rPr lang="en-US" b="1" i="1">
                <a:cs typeface="Calibri"/>
              </a:rPr>
              <a:t> à </a:t>
            </a:r>
            <a:r>
              <a:rPr lang="en-US" b="1" i="1" err="1">
                <a:cs typeface="Calibri"/>
              </a:rPr>
              <a:t>ce</a:t>
            </a:r>
            <a:r>
              <a:rPr lang="en-US" b="1" i="1">
                <a:cs typeface="Calibri"/>
              </a:rPr>
              <a:t> jeu avec ta </a:t>
            </a:r>
            <a:r>
              <a:rPr lang="en-US" b="1" i="1" err="1">
                <a:cs typeface="Calibri"/>
              </a:rPr>
              <a:t>famille</a:t>
            </a:r>
            <a:r>
              <a:rPr lang="en-US" b="1" i="1">
                <a:cs typeface="Calibri"/>
              </a:rPr>
              <a:t> </a:t>
            </a:r>
            <a:r>
              <a:rPr lang="en-US" b="1" i="1" err="1">
                <a:cs typeface="Calibri"/>
              </a:rPr>
              <a:t>ou</a:t>
            </a:r>
            <a:r>
              <a:rPr lang="en-US" b="1" i="1">
                <a:cs typeface="Calibri"/>
              </a:rPr>
              <a:t> </a:t>
            </a:r>
            <a:r>
              <a:rPr lang="en-US" b="1" i="1" err="1">
                <a:cs typeface="Calibri"/>
              </a:rPr>
              <a:t>tes</a:t>
            </a:r>
            <a:r>
              <a:rPr lang="en-US" b="1" i="1">
                <a:cs typeface="Calibri"/>
              </a:rPr>
              <a:t> </a:t>
            </a:r>
            <a:r>
              <a:rPr lang="en-US" b="1" i="1" err="1">
                <a:cs typeface="Calibri"/>
              </a:rPr>
              <a:t>amis</a:t>
            </a:r>
            <a:r>
              <a:rPr lang="en-US" b="1" i="1">
                <a:cs typeface="Calibri"/>
              </a:rPr>
              <a:t>. </a:t>
            </a:r>
          </a:p>
          <a:p>
            <a:endParaRPr lang="en-US" b="1" i="1">
              <a:cs typeface="Calibri"/>
            </a:endParaRPr>
          </a:p>
          <a:p>
            <a:r>
              <a:rPr lang="en-US" b="1" i="1">
                <a:cs typeface="Calibri"/>
              </a:rPr>
              <a:t>Au revoir !</a:t>
            </a:r>
          </a:p>
          <a:p>
            <a:endParaRPr lang="en-US" b="1">
              <a:cs typeface="Calibri"/>
            </a:endParaRPr>
          </a:p>
          <a:p>
            <a:pPr>
              <a:buSzPts val="1400"/>
            </a:pPr>
            <a:endParaRPr lang="en-US" b="1" i="1">
              <a:cs typeface="Calibri"/>
            </a:endParaRPr>
          </a:p>
          <a:p>
            <a:pPr>
              <a:buSzPts val="1400"/>
            </a:pPr>
            <a:endParaRPr lang="en-US" b="1" i="1">
              <a:cs typeface="Calibri"/>
            </a:endParaRPr>
          </a:p>
        </p:txBody>
      </p:sp>
      <p:sp>
        <p:nvSpPr>
          <p:cNvPr id="333" name="Google Shape;333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fr-CA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7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6718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6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7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8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9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0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2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4006939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preserve="1" userDrawn="1">
  <p:cSld name="1_Blank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4853BB29-EE5B-4B5F-89C3-659C83BC39B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A1C4E3"/>
          </a:solidFill>
          <a:ln>
            <a:noFill/>
          </a:ln>
        </p:spPr>
        <p:txBody>
          <a:bodyPr anchor="ctr" anchorCtr="0"/>
          <a:lstStyle>
            <a:lvl1pPr marL="457200"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51568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n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D0FF9F-D67E-46D6-8385-42EEEB7057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DFBDC3"/>
          </a:solidFill>
          <a:ln>
            <a:noFill/>
          </a:ln>
        </p:spPr>
        <p:txBody>
          <a:bodyPr anchor="ctr" anchorCtr="0"/>
          <a:lstStyle>
            <a:lvl1pPr marL="457200"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34CB3D-E390-4C99-84B3-613EB9D769A7}"/>
              </a:ext>
            </a:extLst>
          </p:cNvPr>
          <p:cNvSpPr txBox="1"/>
          <p:nvPr userDrawn="1"/>
        </p:nvSpPr>
        <p:spPr>
          <a:xfrm rot="10800000" flipV="1">
            <a:off x="10031456" y="130795"/>
            <a:ext cx="2160544" cy="276999"/>
          </a:xfrm>
          <a:prstGeom prst="rect">
            <a:avLst/>
          </a:prstGeom>
          <a:solidFill>
            <a:srgbClr val="F1DDE3"/>
          </a:solidFill>
          <a:ln w="19050">
            <a:solidFill>
              <a:srgbClr val="F1DDE3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colaScript_N" panose="00000400000000000000" pitchFamily="2" charset="0"/>
                <a:ea typeface="Comic Sans MS"/>
                <a:cs typeface="Comic Sans MS"/>
                <a:sym typeface="Comic Sans MS"/>
              </a:rPr>
              <a:t>Renforcement</a:t>
            </a:r>
            <a:endParaRPr kumimoji="0" lang="en-US" sz="1200" b="0" i="1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colaScript_N" panose="00000400000000000000" pitchFamily="2" charset="0"/>
              <a:ea typeface="Comic Sans MS"/>
              <a:cs typeface="Comic Sans MS"/>
              <a:sym typeface="Comic Sans M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0712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rom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D0FF9F-D67E-46D6-8385-42EEEB7057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DFBDC3"/>
          </a:solidFill>
          <a:ln>
            <a:noFill/>
          </a:ln>
        </p:spPr>
        <p:txBody>
          <a:bodyPr anchor="ctr" anchorCtr="0"/>
          <a:lstStyle>
            <a:lvl1pPr marL="457200"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F93785-A381-4BB0-A5F7-961E0BD6CB43}"/>
              </a:ext>
            </a:extLst>
          </p:cNvPr>
          <p:cNvSpPr txBox="1"/>
          <p:nvPr userDrawn="1"/>
        </p:nvSpPr>
        <p:spPr>
          <a:xfrm rot="10800000" flipV="1">
            <a:off x="10031456" y="130795"/>
            <a:ext cx="2160544" cy="276999"/>
          </a:xfrm>
          <a:prstGeom prst="rect">
            <a:avLst/>
          </a:prstGeom>
          <a:solidFill>
            <a:srgbClr val="F1DDE3"/>
          </a:solidFill>
          <a:ln w="19050">
            <a:solidFill>
              <a:srgbClr val="F1DDE3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colaScript_N" panose="00000400000000000000" pitchFamily="2" charset="0"/>
                <a:ea typeface="Comic Sans MS"/>
                <a:cs typeface="Comic Sans MS"/>
                <a:sym typeface="Comic Sans MS"/>
              </a:rPr>
              <a:t>Evaluation formative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0208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1_Title Slide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b12e75e382_2_2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/>
          </a:p>
        </p:txBody>
      </p:sp>
      <p:sp>
        <p:nvSpPr>
          <p:cNvPr id="86" name="Google Shape;86;gb12e75e382_2_25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/>
          </a:p>
        </p:txBody>
      </p:sp>
      <p:sp>
        <p:nvSpPr>
          <p:cNvPr id="87" name="Google Shape;87;gb12e75e382_2_25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defTabSz="685800"/>
            <a:fld id="{00000000-1234-1234-1234-123412341234}" type="slidenum">
              <a:rPr lang="fr-FR" smtClean="0"/>
              <a:pPr defTabSz="685800"/>
              <a:t>‹#›</a:t>
            </a:fld>
            <a:endParaRPr lang="fr-F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2015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00DD6-F58F-49C6-BC0C-C68DDC01FA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C51483-5E37-42D3-9FB3-448884AC62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0B29FD-2F70-480A-B379-4F6D0DF7D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pPr/>
              <a:t>5/26/2022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7752BF-6F03-4A62-AC47-F7240BB6B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0DA052-45CD-485D-8D52-67CD1DBEC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057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86C49-5D78-431E-ABF2-179AADD9B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86668-DC75-46F7-88FE-A3FD47D3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C9D61-C44D-4301-A27A-C101121C3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CDA7-970E-4177-926F-9BE3885DDDF4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24236F-1B9D-492A-B7EE-CA61F4B97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CCBF9C-591B-427C-AB89-3E5889CFA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28-13D4-41F2-9292-986335656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601466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FA573-11DF-41A0-9A96-568F507B3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672FAC-E083-4E10-8116-1B286E6319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45BF92-9CCC-4F27-80AD-14033ED5B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CDA7-970E-4177-926F-9BE3885DDDF4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EE3E8C-FE6B-426B-99D3-283461036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8DECE-5CBC-4D15-8870-85F1148A2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28-13D4-41F2-9292-986335656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525659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AEB34-4341-4B8B-B0AB-85526CB38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BFD41A-3C2F-4A1F-BB83-3BDA79B7C4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87B61A-F4F6-4635-9649-6B99504617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D7645C-DB88-4D54-9A1A-DE15B018B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CDA7-970E-4177-926F-9BE3885DDDF4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ADF7BF-3180-4407-A695-707FB6D88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534536-94C6-4FA3-B954-FEC4562E5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28-13D4-41F2-9292-986335656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0365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5E5BB-E19F-46CF-9183-D5116720C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6D519F-86F1-4CAE-BF57-B0173E59F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25F694-D8BE-4044-9EE6-DDDC2521CF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8209A5-C8AB-45C5-B742-99128F481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5EF757-5E50-48A1-812B-9CF531F239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36D03B-E474-4426-AC5F-9BA8B5DAC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CDA7-970E-4177-926F-9BE3885DDDF4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AC79AB-61B8-4F7C-A40B-E53E32C6D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0BE6BA-D064-424A-A5AA-A0564CF42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28-13D4-41F2-9292-986335656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016110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D0A6E-2C51-4852-A7B5-5A3B396AD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0CB4C6-96B2-4BAF-8C72-17464964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CDA7-970E-4177-926F-9BE3885DDDF4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3409E9-F910-494A-874C-CAF7FD54F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9C2527-26BA-45DB-A06A-6DAA78229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28-13D4-41F2-9292-986335656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88910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C3B7D33-FFD8-45F4-A1C1-8D6C733BB28F}"/>
              </a:ext>
            </a:extLst>
          </p:cNvPr>
          <p:cNvSpPr/>
          <p:nvPr userDrawn="1"/>
        </p:nvSpPr>
        <p:spPr>
          <a:xfrm>
            <a:off x="0" y="0"/>
            <a:ext cx="838200" cy="579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58390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65C14B-6883-4BEF-B950-11EA75AB5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CDA7-970E-4177-926F-9BE3885DDDF4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B3C8B-858F-4811-B23C-9DAA2EE1E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D0785D-2D96-46BA-AFA6-2955A7400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28-13D4-41F2-9292-986335656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2410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2E6FE-A552-4CC8-B123-DED609700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5A4BE-0377-48E6-BF57-FD46971875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D58321-98AC-4402-8BE7-BA3B5DBE70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72E888-7BD4-4609-ACE5-96554D954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CDA7-970E-4177-926F-9BE3885DDDF4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D95006-AE52-4695-9177-34AF678D4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D68F6D-35FA-47B3-AD11-D936CD508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28-13D4-41F2-9292-986335656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507574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1627E-8731-4B83-A375-CB0B751D5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274B16-6517-4C52-92E1-8A18F0607B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8D19C4-72D8-49B6-A368-6B1EB71F96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8FFB0A-F2C2-4C1C-9FFE-596DA5C62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CDA7-970E-4177-926F-9BE3885DDDF4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0CBFFF-32FC-4946-A8D1-24C86E01D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ABB69E-8910-467B-B28D-8349D3FF3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28-13D4-41F2-9292-986335656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948777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0AAC5-477D-4EAF-8CCD-6A5E9ECDE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6AD103-9E01-453D-B238-9D73A8445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986B52-3DFC-4AE7-8E91-5F4F5F4DD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CDA7-970E-4177-926F-9BE3885DDDF4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6E8B1-EF52-49C0-8E0A-313A68761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5166D-4D9D-4935-B82B-F27C0FCC5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28-13D4-41F2-9292-986335656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05551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1838E2-7C19-4CD3-A181-4F15F75978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894769-B1B3-46DF-BE6D-52D19C4EA9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713278-7BD9-4DB8-86A1-ACAA166AE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CDA7-970E-4177-926F-9BE3885DDDF4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64CF9C-26BE-4119-AB1D-DCFE088DD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9304B-7C74-485A-9879-6A0EED135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28-13D4-41F2-9292-986335656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557297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userDrawn="1">
  <p:cSld name="1_Blank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4853BB29-EE5B-4B5F-89C3-659C83BC39B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A1C4E3"/>
          </a:solidFill>
          <a:ln>
            <a:noFill/>
          </a:ln>
        </p:spPr>
        <p:txBody>
          <a:bodyPr anchor="ctr" anchorCtr="0"/>
          <a:lstStyle>
            <a:lvl1pPr marL="457200"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86C75499-7193-4137-B934-2979BB2B740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065393" y="126128"/>
            <a:ext cx="2126607" cy="276999"/>
          </a:xfrm>
          <a:prstGeom prst="rect">
            <a:avLst/>
          </a:prstGeom>
          <a:solidFill>
            <a:srgbClr val="DEECEF"/>
          </a:solidFill>
          <a:ln>
            <a:noFill/>
          </a:ln>
        </p:spPr>
        <p:txBody>
          <a:bodyPr anchor="ctr" anchorCtr="0"/>
          <a:lstStyle>
            <a:lvl1pPr marL="0" algn="ctr" rtl="1">
              <a:defRPr kumimoji="0" lang="en-US" sz="1200" b="0" i="1" u="none" strike="noStrike" kern="0" cap="none" spc="0" normalizeH="0" baseline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366486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preserve="1" userDrawn="1">
  <p:cSld name="1_Blank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4853BB29-EE5B-4B5F-89C3-659C83BC39B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A1C4E3"/>
          </a:solidFill>
          <a:ln>
            <a:noFill/>
          </a:ln>
        </p:spPr>
        <p:txBody>
          <a:bodyPr anchor="ctr" anchorCtr="0"/>
          <a:lstStyle>
            <a:lvl1pPr marL="457200"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437608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n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D0FF9F-D67E-46D6-8385-42EEEB7057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DFBDC3"/>
          </a:solidFill>
          <a:ln>
            <a:noFill/>
          </a:ln>
        </p:spPr>
        <p:txBody>
          <a:bodyPr anchor="ctr" anchorCtr="0"/>
          <a:lstStyle>
            <a:lvl1pPr marL="457200"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34CB3D-E390-4C99-84B3-613EB9D769A7}"/>
              </a:ext>
            </a:extLst>
          </p:cNvPr>
          <p:cNvSpPr txBox="1"/>
          <p:nvPr userDrawn="1"/>
        </p:nvSpPr>
        <p:spPr>
          <a:xfrm rot="10800000" flipV="1">
            <a:off x="10031456" y="130795"/>
            <a:ext cx="2160544" cy="276999"/>
          </a:xfrm>
          <a:prstGeom prst="rect">
            <a:avLst/>
          </a:prstGeom>
          <a:solidFill>
            <a:srgbClr val="F1DDE3"/>
          </a:solidFill>
          <a:ln w="19050">
            <a:solidFill>
              <a:srgbClr val="F1DDE3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colaScript_N" panose="00000400000000000000" pitchFamily="2" charset="0"/>
                <a:ea typeface="Comic Sans MS"/>
                <a:cs typeface="Comic Sans MS"/>
                <a:sym typeface="Comic Sans MS"/>
              </a:rPr>
              <a:t>Renforcement</a:t>
            </a:r>
            <a:endParaRPr kumimoji="0" lang="en-US" sz="1200" b="0" i="1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colaScript_N" panose="00000400000000000000" pitchFamily="2" charset="0"/>
              <a:ea typeface="Comic Sans MS"/>
              <a:cs typeface="Comic Sans MS"/>
              <a:sym typeface="Comic Sans M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408567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m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D0FF9F-D67E-46D6-8385-42EEEB7057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DFBDC3"/>
          </a:solidFill>
          <a:ln>
            <a:noFill/>
          </a:ln>
        </p:spPr>
        <p:txBody>
          <a:bodyPr anchor="ctr" anchorCtr="0"/>
          <a:lstStyle>
            <a:lvl1pPr marL="457200"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F93785-A381-4BB0-A5F7-961E0BD6CB43}"/>
              </a:ext>
            </a:extLst>
          </p:cNvPr>
          <p:cNvSpPr txBox="1"/>
          <p:nvPr userDrawn="1"/>
        </p:nvSpPr>
        <p:spPr>
          <a:xfrm rot="10800000" flipV="1">
            <a:off x="10031456" y="130795"/>
            <a:ext cx="2160544" cy="276999"/>
          </a:xfrm>
          <a:prstGeom prst="rect">
            <a:avLst/>
          </a:prstGeom>
          <a:solidFill>
            <a:srgbClr val="F1DDE3"/>
          </a:solidFill>
          <a:ln w="19050">
            <a:solidFill>
              <a:srgbClr val="F1DDE3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colaScript_N" panose="00000400000000000000" pitchFamily="2" charset="0"/>
                <a:ea typeface="Comic Sans MS"/>
                <a:cs typeface="Comic Sans MS"/>
                <a:sym typeface="Comic Sans MS"/>
              </a:rPr>
              <a:t>Evaluation formative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32318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userDrawn="1">
  <p:cSld name="1_Title and Conte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1644238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preserve="1" userDrawn="1">
  <p:cSld name="1_Blank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4853BB29-EE5B-4B5F-89C3-659C83BC39B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A1C4E3"/>
          </a:solidFill>
          <a:ln>
            <a:noFill/>
          </a:ln>
        </p:spPr>
        <p:txBody>
          <a:bodyPr anchor="ctr" anchorCtr="0"/>
          <a:lstStyle>
            <a:lvl1pPr marL="457200" indent="0">
              <a:buFont typeface="Arial" panose="020B0604020202020204" pitchFamily="34" charset="0"/>
              <a:buNone/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86C75499-7193-4137-B934-2979BB2B740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057773" y="109893"/>
            <a:ext cx="2126607" cy="276999"/>
          </a:xfrm>
          <a:prstGeom prst="rect">
            <a:avLst/>
          </a:prstGeom>
          <a:solidFill>
            <a:srgbClr val="DEECEF"/>
          </a:solidFill>
          <a:ln>
            <a:noFill/>
          </a:ln>
        </p:spPr>
        <p:txBody>
          <a:bodyPr anchor="ctr" anchorCtr="0"/>
          <a:lstStyle>
            <a:lvl1pPr marL="228600" indent="0">
              <a:buFont typeface="Arial" panose="020B0604020202020204" pitchFamily="34" charset="0"/>
              <a:buNone/>
              <a:defRPr kumimoji="0" lang="en-US" sz="1200" b="0" i="1" u="none" strike="noStrike" kern="0" cap="none" spc="0" normalizeH="0" baseline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16861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userDrawn="1">
  <p:cSld name="1_Title and Conte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22048872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F0FC7-5CE3-4D91-8413-FCD4931683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C2EAEB-FCFC-47F4-9551-B94D704057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2AB24F-32F5-43A8-AD7E-056044B9C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2C4D15-71B1-4028-B46F-4EE71232F863}" type="datetimeFigureOut">
              <a:rPr lang="en-US" kern="0" smtClean="0"/>
              <a:pPr>
                <a:defRPr/>
              </a:pPr>
              <a:t>5/26/2022</a:t>
            </a:fld>
            <a:endParaRPr lang="en-US" kern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A00FB-2712-4049-8933-E50A41EFA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D55CF-EE90-4163-8F71-580D8B2D8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9E340D-D49F-4060-B830-48E207260F1E}" type="slidenum">
              <a:rPr lang="en-US" kern="0" smtClean="0"/>
              <a:pPr>
                <a:defRPr/>
              </a:pPr>
              <a:t>‹#›</a:t>
            </a:fld>
            <a:endParaRPr lang="en-US" kern="0"/>
          </a:p>
        </p:txBody>
      </p:sp>
    </p:spTree>
    <p:extLst>
      <p:ext uri="{BB962C8B-B14F-4D97-AF65-F5344CB8AC3E}">
        <p14:creationId xmlns:p14="http://schemas.microsoft.com/office/powerpoint/2010/main" val="18861279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3BECD-DE5E-4FF2-921D-3D5CA8ED1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2545AD-3DD2-4824-B8E6-CFC52CB42B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937E5-02FE-4CDC-BD22-8CB8C7148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000D9-A053-4E5A-A48B-966267161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7FDFAF-E752-4083-B7C7-DAF493730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00000-1234-1234-1234-123412341234}" type="slidenum">
              <a:rPr lang="en-US" kern="0" smtClean="0"/>
              <a:pPr>
                <a:defRPr/>
              </a:pPr>
              <a:t>‹#›</a:t>
            </a:fld>
            <a:endParaRPr lang="en-US" kern="0"/>
          </a:p>
        </p:txBody>
      </p:sp>
    </p:spTree>
    <p:extLst>
      <p:ext uri="{BB962C8B-B14F-4D97-AF65-F5344CB8AC3E}">
        <p14:creationId xmlns:p14="http://schemas.microsoft.com/office/powerpoint/2010/main" val="676488199"/>
      </p:ext>
    </p:extLst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E1E77-4533-42DA-8A4F-E4C4EE08D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B92209-9E60-456A-B640-2ED5EA5444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F78EF9-ECEA-4FEF-AF34-0045D9F23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B7F1D6-CCC4-4A0D-B42E-938744186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7010B-DFD8-46D7-89C3-A2BFF37C5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00000-1234-1234-1234-123412341234}" type="slidenum">
              <a:rPr lang="en-US" kern="0" smtClean="0"/>
              <a:pPr>
                <a:defRPr/>
              </a:pPr>
              <a:t>‹#›</a:t>
            </a:fld>
            <a:endParaRPr lang="en-US" kern="0"/>
          </a:p>
        </p:txBody>
      </p:sp>
    </p:spTree>
    <p:extLst>
      <p:ext uri="{BB962C8B-B14F-4D97-AF65-F5344CB8AC3E}">
        <p14:creationId xmlns:p14="http://schemas.microsoft.com/office/powerpoint/2010/main" val="2053247195"/>
      </p:ext>
    </p:extLst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DA532-C4C6-4DA7-BC10-C6BAAE4D0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40B9D-E067-4973-B48D-35778139C8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0256CB-B267-4F69-83E8-84F0EC910E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90CB0-189A-48A5-86F3-F6EC57EC4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E3EF8B-BE7B-4D08-B172-D7EB0ABFB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19C9E1-EBE0-49D4-A5D3-39E805823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00000-1234-1234-1234-123412341234}" type="slidenum">
              <a:rPr lang="en-US" kern="0" smtClean="0"/>
              <a:pPr>
                <a:defRPr/>
              </a:pPr>
              <a:t>‹#›</a:t>
            </a:fld>
            <a:endParaRPr lang="en-US" kern="0"/>
          </a:p>
        </p:txBody>
      </p:sp>
    </p:spTree>
    <p:extLst>
      <p:ext uri="{BB962C8B-B14F-4D97-AF65-F5344CB8AC3E}">
        <p14:creationId xmlns:p14="http://schemas.microsoft.com/office/powerpoint/2010/main" val="13161817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50535-43AF-477B-A60D-86150F2D4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CF1C68-D3DA-4817-A519-561083CA5B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36E659-3E55-44D6-B579-D81E8BC448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FDB659-02C6-4E30-B9A7-2F948468EA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4F260B-BF8E-457D-817F-E842C132EA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F6BA6C-570F-452F-AD18-69EE4F4A0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C48063-5EE8-4134-8766-A2FAFC722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401EE8-A581-4D9B-9097-BB238D271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00000-1234-1234-1234-123412341234}" type="slidenum">
              <a:rPr lang="en-US" kern="0" smtClean="0"/>
              <a:pPr>
                <a:defRPr/>
              </a:pPr>
              <a:t>‹#›</a:t>
            </a:fld>
            <a:endParaRPr lang="en-US" kern="0"/>
          </a:p>
        </p:txBody>
      </p:sp>
    </p:spTree>
    <p:extLst>
      <p:ext uri="{BB962C8B-B14F-4D97-AF65-F5344CB8AC3E}">
        <p14:creationId xmlns:p14="http://schemas.microsoft.com/office/powerpoint/2010/main" val="319541613"/>
      </p:ext>
    </p:extLst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E872B-D2E2-4E75-8A83-04F56D350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4D8CCF-1D69-4804-A6F1-138A12B7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295B75-1985-4B2E-BD61-045CC254D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5361A3-933F-48FE-ADAA-0969AABCA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00000-1234-1234-1234-123412341234}" type="slidenum">
              <a:rPr lang="en-US" kern="0" smtClean="0"/>
              <a:pPr>
                <a:defRPr/>
              </a:pPr>
              <a:t>‹#›</a:t>
            </a:fld>
            <a:endParaRPr lang="en-US" kern="0"/>
          </a:p>
        </p:txBody>
      </p:sp>
    </p:spTree>
    <p:extLst>
      <p:ext uri="{BB962C8B-B14F-4D97-AF65-F5344CB8AC3E}">
        <p14:creationId xmlns:p14="http://schemas.microsoft.com/office/powerpoint/2010/main" val="1661138647"/>
      </p:ext>
    </p:extLst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A58E15-3C15-4DC6-8AC4-9302C4801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CF218-7D65-48F8-A3CE-7369B3F32168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01FD97-1A7D-4957-9108-E70027E4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14E986-DC40-4BBE-A7C7-A48C00CF9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00000-1234-1234-1234-123412341234}" type="slidenum">
              <a:rPr lang="en-US" kern="0" smtClean="0"/>
              <a:pPr>
                <a:defRPr/>
              </a:pPr>
              <a:t>‹#›</a:t>
            </a:fld>
            <a:endParaRPr lang="en-US" kern="0"/>
          </a:p>
        </p:txBody>
      </p:sp>
    </p:spTree>
    <p:extLst>
      <p:ext uri="{BB962C8B-B14F-4D97-AF65-F5344CB8AC3E}">
        <p14:creationId xmlns:p14="http://schemas.microsoft.com/office/powerpoint/2010/main" val="13656804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83CF7-1826-4760-AD4A-C75D59A16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82BE9E-8DCA-4412-9819-4B4F64270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4EEFEE-E2F3-48FA-9902-0C0D0EC9C8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D9A47D-C590-4040-8957-D2750B267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31F6B-9C87-42B8-A7A6-3E559E3EF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878364-1E54-448A-AB2D-600D3F097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00000-1234-1234-1234-123412341234}" type="slidenum">
              <a:rPr lang="en-US" kern="0" smtClean="0"/>
              <a:pPr>
                <a:defRPr/>
              </a:pPr>
              <a:t>‹#›</a:t>
            </a:fld>
            <a:endParaRPr lang="en-US" kern="0"/>
          </a:p>
        </p:txBody>
      </p:sp>
    </p:spTree>
    <p:extLst>
      <p:ext uri="{BB962C8B-B14F-4D97-AF65-F5344CB8AC3E}">
        <p14:creationId xmlns:p14="http://schemas.microsoft.com/office/powerpoint/2010/main" val="124424616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6964D-90C0-43F7-A5E1-772F5EF41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E55609-9E0B-434F-8EA0-60B3CBF1DC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95FC92-E7FA-4164-B4CA-D0EC4A88E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9AF27F-EC86-4923-AC32-040C902DB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0BC5A0-8B1E-49D8-94E7-33CBCED1A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DA4466-59E0-4305-B37B-6D7FA2799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00000-1234-1234-1234-123412341234}" type="slidenum">
              <a:rPr lang="en-US" kern="0" smtClean="0"/>
              <a:pPr>
                <a:defRPr/>
              </a:pPr>
              <a:t>‹#›</a:t>
            </a:fld>
            <a:endParaRPr lang="en-US" kern="0"/>
          </a:p>
        </p:txBody>
      </p:sp>
    </p:spTree>
    <p:extLst>
      <p:ext uri="{BB962C8B-B14F-4D97-AF65-F5344CB8AC3E}">
        <p14:creationId xmlns:p14="http://schemas.microsoft.com/office/powerpoint/2010/main" val="2191403256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preserve="1" userDrawn="1">
  <p:cSld name="1_Blank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FCBA3F5E-5F62-422D-8F08-67FD561142C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1114462"/>
            <a:ext cx="12192000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>
            <a:normAutofit/>
          </a:bodyPr>
          <a:lstStyle>
            <a:lvl1pPr marL="457200" indent="0">
              <a:buNone/>
              <a:defRPr kumimoji="0" lang="en-US" sz="2800" b="1" i="0" u="none" strike="noStrike" kern="0" cap="none" spc="0" normalizeH="0" baseline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</a:defRPr>
            </a:lvl1pPr>
          </a:lstStyle>
          <a:p>
            <a:pPr marL="914400" marR="0" lvl="0" indent="-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</a:pPr>
            <a:endParaRPr lang="en-US"/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0D7569DD-E306-42E6-ABFC-C9C4AD979C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A1C4E3"/>
          </a:solidFill>
          <a:ln>
            <a:noFill/>
          </a:ln>
        </p:spPr>
        <p:txBody>
          <a:bodyPr anchor="ctr" anchorCtr="0"/>
          <a:lstStyle>
            <a:lvl1pPr marL="457200" indent="0">
              <a:buFont typeface="Arial" panose="020B0604020202020204" pitchFamily="34" charset="0"/>
              <a:buNone/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0195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5621B-A584-4D08-AD7B-50A4C7E6D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1F959E-1BBE-42BF-B36C-177C622E0A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56A51-9D37-435C-97F3-21921BE0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40ED2A-402A-49B0-89F6-B23FCB58B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CE9B0-8602-483D-B195-22D134A74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00000-1234-1234-1234-123412341234}" type="slidenum">
              <a:rPr lang="en-US" kern="0" smtClean="0"/>
              <a:pPr>
                <a:defRPr/>
              </a:pPr>
              <a:t>‹#›</a:t>
            </a:fld>
            <a:endParaRPr lang="en-US" kern="0"/>
          </a:p>
        </p:txBody>
      </p:sp>
    </p:spTree>
    <p:extLst>
      <p:ext uri="{BB962C8B-B14F-4D97-AF65-F5344CB8AC3E}">
        <p14:creationId xmlns:p14="http://schemas.microsoft.com/office/powerpoint/2010/main" val="3179562197"/>
      </p:ext>
    </p:extLst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01A3D0-E01F-426F-BECA-D4832B2659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F4E109-5434-4C2E-A025-CCA2DC3E61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EE705-5CA7-4D82-9F88-55A2BF094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65B5E-4A94-4784-8F1F-FE62DB3F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7455BA-4C2B-45E6-B681-1FD028237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00000-1234-1234-1234-123412341234}" type="slidenum">
              <a:rPr lang="en-US" kern="0" smtClean="0"/>
              <a:pPr>
                <a:defRPr/>
              </a:pPr>
              <a:t>‹#›</a:t>
            </a:fld>
            <a:endParaRPr lang="en-US" kern="0"/>
          </a:p>
        </p:txBody>
      </p:sp>
    </p:spTree>
    <p:extLst>
      <p:ext uri="{BB962C8B-B14F-4D97-AF65-F5344CB8AC3E}">
        <p14:creationId xmlns:p14="http://schemas.microsoft.com/office/powerpoint/2010/main" val="307198325"/>
      </p:ext>
    </p:extLst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1_Title Slide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b12e75e382_2_2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ScolaScript_N" panose="00000400000000000000" pitchFamily="2" charset="0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 lang="en-US" kern="0" dirty="0"/>
          </a:p>
        </p:txBody>
      </p:sp>
      <p:sp>
        <p:nvSpPr>
          <p:cNvPr id="86" name="Google Shape;86;gb12e75e382_2_25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ScolaScript_N" panose="00000400000000000000" pitchFamily="2" charset="0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 lang="en-US" kern="0" dirty="0"/>
          </a:p>
        </p:txBody>
      </p:sp>
      <p:sp>
        <p:nvSpPr>
          <p:cNvPr id="87" name="Google Shape;87;gb12e75e382_2_25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>
                <a:latin typeface="ScolaScript_N" panose="00000400000000000000" pitchFamily="2" charset="0"/>
              </a:defRPr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>
              <a:defRPr/>
            </a:pPr>
            <a:fld id="{00000000-1234-1234-1234-123412341234}" type="slidenum">
              <a:rPr lang="fr-FR" kern="0" smtClean="0"/>
              <a:pPr>
                <a:defRPr/>
              </a:pPr>
              <a:t>‹#›</a:t>
            </a:fld>
            <a:endParaRPr lang="fr-FR" kern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652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rom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D0FF9F-D67E-46D6-8385-42EEEB7057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DFBDC3"/>
          </a:solidFill>
          <a:ln>
            <a:noFill/>
          </a:ln>
        </p:spPr>
        <p:txBody>
          <a:bodyPr anchor="ctr" anchorCtr="0"/>
          <a:lstStyle>
            <a:lvl1pPr marL="457200" indent="0">
              <a:buFont typeface="Arial" panose="020B0604020202020204" pitchFamily="34" charset="0"/>
              <a:buNone/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F93785-A381-4BB0-A5F7-961E0BD6CB43}"/>
              </a:ext>
            </a:extLst>
          </p:cNvPr>
          <p:cNvSpPr txBox="1"/>
          <p:nvPr userDrawn="1"/>
        </p:nvSpPr>
        <p:spPr>
          <a:xfrm rot="10800000" flipV="1">
            <a:off x="10031456" y="130795"/>
            <a:ext cx="2160544" cy="276999"/>
          </a:xfrm>
          <a:prstGeom prst="rect">
            <a:avLst/>
          </a:prstGeom>
          <a:solidFill>
            <a:srgbClr val="F1DDE3"/>
          </a:solidFill>
          <a:ln w="19050">
            <a:solidFill>
              <a:srgbClr val="F1DDE3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colaScript_N" panose="00000400000000000000" pitchFamily="2" charset="0"/>
                <a:ea typeface="Comic Sans MS"/>
                <a:cs typeface="Comic Sans MS"/>
                <a:sym typeface="Comic Sans MS"/>
              </a:rPr>
              <a:t>Evaluation formative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213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nforc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D0FF9F-D67E-46D6-8385-42EEEB7057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DFBDC3"/>
          </a:solidFill>
          <a:ln>
            <a:noFill/>
          </a:ln>
        </p:spPr>
        <p:txBody>
          <a:bodyPr anchor="ctr" anchorCtr="0"/>
          <a:lstStyle>
            <a:lvl1pPr marL="457200" indent="0">
              <a:buFont typeface="Arial" panose="020B0604020202020204" pitchFamily="34" charset="0"/>
              <a:buNone/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34CB3D-E390-4C99-84B3-613EB9D769A7}"/>
              </a:ext>
            </a:extLst>
          </p:cNvPr>
          <p:cNvSpPr txBox="1"/>
          <p:nvPr userDrawn="1"/>
        </p:nvSpPr>
        <p:spPr>
          <a:xfrm rot="10800000" flipV="1">
            <a:off x="10031456" y="130795"/>
            <a:ext cx="2160544" cy="276999"/>
          </a:xfrm>
          <a:prstGeom prst="rect">
            <a:avLst/>
          </a:prstGeom>
          <a:solidFill>
            <a:srgbClr val="F1DDE3"/>
          </a:solidFill>
          <a:ln w="19050">
            <a:solidFill>
              <a:srgbClr val="F1DDE3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colaScript_N" panose="00000400000000000000" pitchFamily="2" charset="0"/>
                <a:ea typeface="Comic Sans MS"/>
                <a:cs typeface="Comic Sans MS"/>
                <a:sym typeface="Comic Sans MS"/>
              </a:rPr>
              <a:t>Renforcement</a:t>
            </a:r>
            <a:endParaRPr kumimoji="0" lang="en-US" sz="1200" b="0" i="1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colaScript_N" panose="00000400000000000000" pitchFamily="2" charset="0"/>
              <a:ea typeface="Comic Sans MS"/>
              <a:cs typeface="Comic Sans MS"/>
              <a:sym typeface="Comic Sans M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6230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nforc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D0FF9F-D67E-46D6-8385-42EEEB7057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DFBDC3"/>
          </a:solidFill>
          <a:ln>
            <a:noFill/>
          </a:ln>
        </p:spPr>
        <p:txBody>
          <a:bodyPr anchor="ctr" anchorCtr="0"/>
          <a:lstStyle>
            <a:lvl1pPr marL="457200" indent="0">
              <a:buFont typeface="Arial" panose="020B0604020202020204" pitchFamily="34" charset="0"/>
              <a:buNone/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65CBCB47-DB2B-4BE3-A240-AAA20E62C5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057773" y="109893"/>
            <a:ext cx="2126607" cy="276999"/>
          </a:xfrm>
          <a:prstGeom prst="rect">
            <a:avLst/>
          </a:prstGeom>
          <a:solidFill>
            <a:srgbClr val="F1DDE3"/>
          </a:solidFill>
          <a:ln>
            <a:noFill/>
          </a:ln>
        </p:spPr>
        <p:txBody>
          <a:bodyPr anchor="ctr" anchorCtr="0"/>
          <a:lstStyle>
            <a:lvl1pPr marL="228600" indent="0">
              <a:buFont typeface="Arial" panose="020B0604020202020204" pitchFamily="34" charset="0"/>
              <a:buNone/>
              <a:defRPr kumimoji="0" lang="en-US" sz="1200" b="0" i="1" u="none" strike="noStrike" kern="0" cap="none" spc="0" normalizeH="0" baseline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4659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3BECD-DE5E-4FF2-921D-3D5CA8ED1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5698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2545AD-3DD2-4824-B8E6-CFC52CB42B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937E5-02FE-4CDC-BD22-8CB8C7148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000D9-A053-4E5A-A48B-966267161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kern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7FDFAF-E752-4083-B7C7-DAF493730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00000-1234-1234-1234-123412341234}" type="slidenum">
              <a:rPr lang="en-US" kern="0" smtClean="0"/>
              <a:pPr>
                <a:defRPr/>
              </a:pPr>
              <a:t>‹#›</a:t>
            </a:fld>
            <a:endParaRPr lang="en-US" ker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367719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userDrawn="1">
  <p:cSld name="1_Blank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4853BB29-EE5B-4B5F-89C3-659C83BC39B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38921"/>
            <a:ext cx="12192000" cy="584775"/>
          </a:xfrm>
          <a:prstGeom prst="rect">
            <a:avLst/>
          </a:prstGeom>
          <a:solidFill>
            <a:srgbClr val="A1C4E3"/>
          </a:solidFill>
          <a:ln>
            <a:noFill/>
          </a:ln>
        </p:spPr>
        <p:txBody>
          <a:bodyPr anchor="ctr" anchorCtr="0"/>
          <a:lstStyle>
            <a:lvl1pPr marL="457200">
              <a:defRPr kumimoji="0" lang="en-US" sz="3200" b="1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86C75499-7193-4137-B934-2979BB2B740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065393" y="126128"/>
            <a:ext cx="2126607" cy="276999"/>
          </a:xfrm>
          <a:prstGeom prst="rect">
            <a:avLst/>
          </a:prstGeom>
          <a:solidFill>
            <a:srgbClr val="DEECEF"/>
          </a:solidFill>
          <a:ln>
            <a:noFill/>
          </a:ln>
        </p:spPr>
        <p:txBody>
          <a:bodyPr anchor="ctr" anchorCtr="0"/>
          <a:lstStyle>
            <a:lvl1pPr marL="0" algn="ctr" rtl="1">
              <a:defRPr kumimoji="0" lang="en-US" sz="1200" b="0" i="1" u="none" strike="noStrike" kern="0" cap="none" spc="0" normalizeH="0" baseline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ScolaScript_N" panose="00000400000000000000" pitchFamily="2" charset="0"/>
                <a:ea typeface="ScolaScript_N" panose="00000400000000000000" pitchFamily="2" charset="0"/>
                <a:cs typeface="Calibri" panose="020F0502020204030204" pitchFamily="34" charset="0"/>
                <a:sym typeface="Arial"/>
              </a:defRPr>
            </a:lvl1pPr>
          </a:lstStyle>
          <a:p>
            <a:pPr lvl="0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36632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88441A-CABB-4F0B-85C2-97627C500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975DF8-3F06-4A2C-A77E-3E2A2598B4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028E3A-B8A4-4444-BA62-47472FC6DC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54268-3753-441A-975B-F0A84A92DB5E}" type="datetimeFigureOut">
              <a:rPr lang="en-US" smtClean="0"/>
              <a:t>5/26/2022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4E1A74-94A1-4C95-95FD-75F2FCADC4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C8AB72-CA9B-4EDC-BE14-601091D4B0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F178C-79CD-44CB-A3B2-36177EB9338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DCBD24-11E8-4705-9613-A698E751FF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0" y="62147"/>
            <a:ext cx="736847" cy="434974"/>
          </a:xfrm>
          <a:prstGeom prst="rect">
            <a:avLst/>
          </a:prstGeom>
        </p:spPr>
      </p:pic>
    </p:spTree>
    <p:custDataLst>
      <p:tags r:id="rId15"/>
    </p:custDataLst>
    <p:extLst>
      <p:ext uri="{BB962C8B-B14F-4D97-AF65-F5344CB8AC3E}">
        <p14:creationId xmlns:p14="http://schemas.microsoft.com/office/powerpoint/2010/main" val="1137840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84" r:id="rId2"/>
    <p:sldLayoutId id="2147483832" r:id="rId3"/>
    <p:sldLayoutId id="2147483833" r:id="rId4"/>
    <p:sldLayoutId id="2147483835" r:id="rId5"/>
    <p:sldLayoutId id="2147483836" r:id="rId6"/>
    <p:sldLayoutId id="2147483837" r:id="rId7"/>
    <p:sldLayoutId id="2147483839" r:id="rId8"/>
    <p:sldLayoutId id="2147483838" r:id="rId9"/>
    <p:sldLayoutId id="2147483749" r:id="rId10"/>
    <p:sldLayoutId id="2147483750" r:id="rId11"/>
    <p:sldLayoutId id="2147483751" r:id="rId12"/>
    <p:sldLayoutId id="2147483722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ScolaScript_N" panose="000004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1874AB-FDE4-4578-9E7B-0DA0027A8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10F0DE-5D95-447D-BDFB-9B3DB4ED2F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28B1B3-E4F1-40B8-AB1F-ED883B00B1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colaCursive_Pierre" pitchFamily="50" charset="0"/>
              </a:defRPr>
            </a:lvl1pPr>
          </a:lstStyle>
          <a:p>
            <a:pPr>
              <a:buClr>
                <a:srgbClr val="000000"/>
              </a:buClr>
              <a:buSzPts val="1400"/>
              <a:buFont typeface="Arial"/>
              <a:buNone/>
              <a:defRPr/>
            </a:pPr>
            <a:endParaRPr lang="en-US" sz="1000" dirty="0">
              <a:solidFill>
                <a:srgbClr val="0C0C0C"/>
              </a:solidFill>
              <a:cs typeface="Calibri"/>
              <a:sym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3991C0-68AB-4122-A93A-1CBA6DFD1A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colaCursive_Pierre" pitchFamily="50" charset="0"/>
              </a:defRPr>
            </a:lvl1pPr>
          </a:lstStyle>
          <a:p>
            <a:pPr algn="r">
              <a:buClr>
                <a:srgbClr val="000000"/>
              </a:buClr>
              <a:buSzPts val="1400"/>
              <a:buFont typeface="Arial"/>
              <a:buNone/>
              <a:defRPr/>
            </a:pPr>
            <a:endParaRPr lang="en-US" sz="1000" dirty="0">
              <a:solidFill>
                <a:srgbClr val="0C0C0C"/>
              </a:solidFill>
              <a:cs typeface="Calibri"/>
              <a:sym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E3EF7-3080-42AD-98C0-73E77925B4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colaCursive_Pierre" pitchFamily="50" charset="0"/>
              </a:defRPr>
            </a:lvl1pPr>
          </a:lstStyle>
          <a:p>
            <a:pPr algn="l">
              <a:buClr>
                <a:srgbClr val="000000"/>
              </a:buClr>
              <a:buSzPts val="1000"/>
              <a:buFont typeface="Arial"/>
              <a:buNone/>
              <a:defRPr/>
            </a:pPr>
            <a:fld id="{00000000-1234-1234-1234-123412341234}" type="slidenum">
              <a:rPr lang="fr-FR" sz="1000" smtClean="0">
                <a:solidFill>
                  <a:srgbClr val="0C0C0C"/>
                </a:solidFill>
                <a:cs typeface="Calibri"/>
                <a:sym typeface="Calibri"/>
              </a:rPr>
              <a:pPr algn="l">
                <a:buClr>
                  <a:srgbClr val="000000"/>
                </a:buClr>
                <a:buSzPts val="1000"/>
                <a:buFont typeface="Arial"/>
                <a:buNone/>
                <a:defRPr/>
              </a:pPr>
              <a:t>‹#›</a:t>
            </a:fld>
            <a:endParaRPr lang="fr-FR" sz="1000" dirty="0">
              <a:solidFill>
                <a:srgbClr val="0C0C0C"/>
              </a:solidFill>
              <a:cs typeface="Calibri"/>
              <a:sym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DC2EBF-1684-45F3-9551-640D8DB267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0" y="62147"/>
            <a:ext cx="736847" cy="434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962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  <p:sldLayoutId id="2147483856" r:id="rId16"/>
    <p:sldLayoutId id="2147483857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ScolaScript_N" panose="000004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B407A7-C10A-478B-895F-9B788174A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2DB671-4FC5-4B43-A46B-33A2D5E948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44903C-74C4-4FFC-A549-CAFD007699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kern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B7FAE-8539-4B8F-A3C0-10E65465DB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kern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7253A8-F395-4356-8073-3E6D4A77CA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0000000-1234-1234-1234-123412341234}" type="slidenum">
              <a:rPr lang="en-US" kern="0" smtClean="0"/>
              <a:pPr>
                <a:defRPr/>
              </a:pPr>
              <a:t>‹#›</a:t>
            </a:fld>
            <a:endParaRPr lang="en-US" kern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CA7AEF-6F10-43C8-8BFA-D173CA144E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0" y="62147"/>
            <a:ext cx="736847" cy="434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976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ScolaScript_N" panose="000004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2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24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media" Target="../media/media4.mp3"/><Relationship Id="rId13" Type="http://schemas.openxmlformats.org/officeDocument/2006/relationships/audio" Target="../media/media6.mp3"/><Relationship Id="rId18" Type="http://schemas.openxmlformats.org/officeDocument/2006/relationships/image" Target="../media/image9.png"/><Relationship Id="rId26" Type="http://schemas.openxmlformats.org/officeDocument/2006/relationships/image" Target="../media/image17.svg"/><Relationship Id="rId3" Type="http://schemas.openxmlformats.org/officeDocument/2006/relationships/audio" Target="../media/media1.mp3"/><Relationship Id="rId21" Type="http://schemas.openxmlformats.org/officeDocument/2006/relationships/image" Target="../media/image12.png"/><Relationship Id="rId7" Type="http://schemas.openxmlformats.org/officeDocument/2006/relationships/audio" Target="../media/media3.mp3"/><Relationship Id="rId12" Type="http://schemas.microsoft.com/office/2007/relationships/media" Target="../media/media6.mp3"/><Relationship Id="rId17" Type="http://schemas.openxmlformats.org/officeDocument/2006/relationships/image" Target="../media/image8.svg"/><Relationship Id="rId25" Type="http://schemas.openxmlformats.org/officeDocument/2006/relationships/image" Target="../media/image16.png"/><Relationship Id="rId2" Type="http://schemas.microsoft.com/office/2007/relationships/media" Target="../media/media1.mp3"/><Relationship Id="rId16" Type="http://schemas.openxmlformats.org/officeDocument/2006/relationships/image" Target="../media/image7.png"/><Relationship Id="rId20" Type="http://schemas.openxmlformats.org/officeDocument/2006/relationships/image" Target="../media/image11.png"/><Relationship Id="rId29" Type="http://schemas.openxmlformats.org/officeDocument/2006/relationships/image" Target="../media/image20.png"/><Relationship Id="rId1" Type="http://schemas.openxmlformats.org/officeDocument/2006/relationships/tags" Target="../tags/tag25.xml"/><Relationship Id="rId6" Type="http://schemas.microsoft.com/office/2007/relationships/media" Target="../media/media3.mp3"/><Relationship Id="rId11" Type="http://schemas.openxmlformats.org/officeDocument/2006/relationships/audio" Target="../media/media5.mp3"/><Relationship Id="rId24" Type="http://schemas.openxmlformats.org/officeDocument/2006/relationships/image" Target="../media/image15.svg"/><Relationship Id="rId5" Type="http://schemas.openxmlformats.org/officeDocument/2006/relationships/audio" Target="../media/media2.mp3"/><Relationship Id="rId15" Type="http://schemas.openxmlformats.org/officeDocument/2006/relationships/notesSlide" Target="../notesSlides/notesSlide3.xml"/><Relationship Id="rId23" Type="http://schemas.openxmlformats.org/officeDocument/2006/relationships/image" Target="../media/image14.png"/><Relationship Id="rId28" Type="http://schemas.openxmlformats.org/officeDocument/2006/relationships/image" Target="../media/image19.png"/><Relationship Id="rId10" Type="http://schemas.microsoft.com/office/2007/relationships/media" Target="../media/media5.mp3"/><Relationship Id="rId19" Type="http://schemas.openxmlformats.org/officeDocument/2006/relationships/image" Target="../media/image10.png"/><Relationship Id="rId4" Type="http://schemas.microsoft.com/office/2007/relationships/media" Target="../media/media2.mp3"/><Relationship Id="rId9" Type="http://schemas.openxmlformats.org/officeDocument/2006/relationships/audio" Target="../media/media4.mp3"/><Relationship Id="rId14" Type="http://schemas.openxmlformats.org/officeDocument/2006/relationships/slideLayout" Target="../slideLayouts/slideLayout37.xml"/><Relationship Id="rId22" Type="http://schemas.openxmlformats.org/officeDocument/2006/relationships/image" Target="../media/image13.png"/><Relationship Id="rId27" Type="http://schemas.openxmlformats.org/officeDocument/2006/relationships/image" Target="../media/image18.png"/><Relationship Id="rId30" Type="http://schemas.openxmlformats.org/officeDocument/2006/relationships/image" Target="../media/image21.sv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media" Target="../media/media10.mp3"/><Relationship Id="rId13" Type="http://schemas.openxmlformats.org/officeDocument/2006/relationships/image" Target="../media/image8.svg"/><Relationship Id="rId18" Type="http://schemas.openxmlformats.org/officeDocument/2006/relationships/image" Target="../media/image26.png"/><Relationship Id="rId3" Type="http://schemas.openxmlformats.org/officeDocument/2006/relationships/audio" Target="../media/media7.mp3"/><Relationship Id="rId21" Type="http://schemas.openxmlformats.org/officeDocument/2006/relationships/image" Target="../media/image14.png"/><Relationship Id="rId7" Type="http://schemas.openxmlformats.org/officeDocument/2006/relationships/audio" Target="../media/media9.mp3"/><Relationship Id="rId12" Type="http://schemas.openxmlformats.org/officeDocument/2006/relationships/image" Target="../media/image7.png"/><Relationship Id="rId17" Type="http://schemas.openxmlformats.org/officeDocument/2006/relationships/image" Target="../media/image25.png"/><Relationship Id="rId2" Type="http://schemas.microsoft.com/office/2007/relationships/media" Target="../media/media7.mp3"/><Relationship Id="rId16" Type="http://schemas.openxmlformats.org/officeDocument/2006/relationships/image" Target="../media/image24.svg"/><Relationship Id="rId20" Type="http://schemas.openxmlformats.org/officeDocument/2006/relationships/image" Target="../media/image28.png"/><Relationship Id="rId1" Type="http://schemas.openxmlformats.org/officeDocument/2006/relationships/tags" Target="../tags/tag26.xml"/><Relationship Id="rId6" Type="http://schemas.microsoft.com/office/2007/relationships/media" Target="../media/media9.mp3"/><Relationship Id="rId11" Type="http://schemas.openxmlformats.org/officeDocument/2006/relationships/notesSlide" Target="../notesSlides/notesSlide4.xml"/><Relationship Id="rId5" Type="http://schemas.openxmlformats.org/officeDocument/2006/relationships/audio" Target="../media/media8.mp3"/><Relationship Id="rId15" Type="http://schemas.openxmlformats.org/officeDocument/2006/relationships/image" Target="../media/image23.png"/><Relationship Id="rId23" Type="http://schemas.openxmlformats.org/officeDocument/2006/relationships/image" Target="../media/image18.png"/><Relationship Id="rId10" Type="http://schemas.openxmlformats.org/officeDocument/2006/relationships/slideLayout" Target="../slideLayouts/slideLayout37.xml"/><Relationship Id="rId19" Type="http://schemas.openxmlformats.org/officeDocument/2006/relationships/image" Target="../media/image27.png"/><Relationship Id="rId4" Type="http://schemas.microsoft.com/office/2007/relationships/media" Target="../media/media8.mp3"/><Relationship Id="rId9" Type="http://schemas.openxmlformats.org/officeDocument/2006/relationships/audio" Target="../media/media10.mp3"/><Relationship Id="rId14" Type="http://schemas.openxmlformats.org/officeDocument/2006/relationships/image" Target="../media/image22.png"/><Relationship Id="rId22" Type="http://schemas.openxmlformats.org/officeDocument/2006/relationships/image" Target="../media/image15.sv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media" Target="../media/media11.mp3"/><Relationship Id="rId13" Type="http://schemas.openxmlformats.org/officeDocument/2006/relationships/image" Target="../media/image8.svg"/><Relationship Id="rId18" Type="http://schemas.openxmlformats.org/officeDocument/2006/relationships/image" Target="../media/image30.png"/><Relationship Id="rId3" Type="http://schemas.openxmlformats.org/officeDocument/2006/relationships/audio" Target="../media/media7.mp3"/><Relationship Id="rId21" Type="http://schemas.openxmlformats.org/officeDocument/2006/relationships/image" Target="../media/image14.png"/><Relationship Id="rId7" Type="http://schemas.openxmlformats.org/officeDocument/2006/relationships/audio" Target="../media/media9.mp3"/><Relationship Id="rId12" Type="http://schemas.openxmlformats.org/officeDocument/2006/relationships/image" Target="../media/image7.png"/><Relationship Id="rId17" Type="http://schemas.openxmlformats.org/officeDocument/2006/relationships/image" Target="../media/image29.png"/><Relationship Id="rId2" Type="http://schemas.microsoft.com/office/2007/relationships/media" Target="../media/media7.mp3"/><Relationship Id="rId16" Type="http://schemas.openxmlformats.org/officeDocument/2006/relationships/image" Target="../media/image24.svg"/><Relationship Id="rId20" Type="http://schemas.openxmlformats.org/officeDocument/2006/relationships/image" Target="../media/image32.png"/><Relationship Id="rId1" Type="http://schemas.openxmlformats.org/officeDocument/2006/relationships/tags" Target="../tags/tag27.xml"/><Relationship Id="rId6" Type="http://schemas.microsoft.com/office/2007/relationships/media" Target="../media/media9.mp3"/><Relationship Id="rId11" Type="http://schemas.openxmlformats.org/officeDocument/2006/relationships/notesSlide" Target="../notesSlides/notesSlide5.xml"/><Relationship Id="rId5" Type="http://schemas.openxmlformats.org/officeDocument/2006/relationships/audio" Target="../media/media8.mp3"/><Relationship Id="rId15" Type="http://schemas.openxmlformats.org/officeDocument/2006/relationships/image" Target="../media/image23.png"/><Relationship Id="rId23" Type="http://schemas.openxmlformats.org/officeDocument/2006/relationships/image" Target="../media/image18.png"/><Relationship Id="rId10" Type="http://schemas.openxmlformats.org/officeDocument/2006/relationships/slideLayout" Target="../slideLayouts/slideLayout37.xml"/><Relationship Id="rId19" Type="http://schemas.openxmlformats.org/officeDocument/2006/relationships/image" Target="../media/image31.png"/><Relationship Id="rId4" Type="http://schemas.microsoft.com/office/2007/relationships/media" Target="../media/media8.mp3"/><Relationship Id="rId9" Type="http://schemas.openxmlformats.org/officeDocument/2006/relationships/audio" Target="../media/media11.mp3"/><Relationship Id="rId14" Type="http://schemas.openxmlformats.org/officeDocument/2006/relationships/image" Target="../media/image22.png"/><Relationship Id="rId22" Type="http://schemas.openxmlformats.org/officeDocument/2006/relationships/image" Target="../media/image15.sv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media" Target="../media/media9.mp3"/><Relationship Id="rId13" Type="http://schemas.openxmlformats.org/officeDocument/2006/relationships/image" Target="../media/image8.svg"/><Relationship Id="rId18" Type="http://schemas.openxmlformats.org/officeDocument/2006/relationships/image" Target="../media/image34.png"/><Relationship Id="rId3" Type="http://schemas.openxmlformats.org/officeDocument/2006/relationships/audio" Target="../media/media7.mp3"/><Relationship Id="rId21" Type="http://schemas.openxmlformats.org/officeDocument/2006/relationships/image" Target="../media/image14.png"/><Relationship Id="rId7" Type="http://schemas.openxmlformats.org/officeDocument/2006/relationships/audio" Target="../media/media12.mp3"/><Relationship Id="rId12" Type="http://schemas.openxmlformats.org/officeDocument/2006/relationships/image" Target="../media/image7.png"/><Relationship Id="rId17" Type="http://schemas.openxmlformats.org/officeDocument/2006/relationships/image" Target="../media/image33.png"/><Relationship Id="rId2" Type="http://schemas.microsoft.com/office/2007/relationships/media" Target="../media/media7.mp3"/><Relationship Id="rId16" Type="http://schemas.openxmlformats.org/officeDocument/2006/relationships/image" Target="../media/image24.svg"/><Relationship Id="rId20" Type="http://schemas.openxmlformats.org/officeDocument/2006/relationships/image" Target="../media/image36.png"/><Relationship Id="rId1" Type="http://schemas.openxmlformats.org/officeDocument/2006/relationships/tags" Target="../tags/tag28.xml"/><Relationship Id="rId6" Type="http://schemas.microsoft.com/office/2007/relationships/media" Target="../media/media12.mp3"/><Relationship Id="rId11" Type="http://schemas.openxmlformats.org/officeDocument/2006/relationships/notesSlide" Target="../notesSlides/notesSlide6.xml"/><Relationship Id="rId5" Type="http://schemas.openxmlformats.org/officeDocument/2006/relationships/audio" Target="../media/media8.mp3"/><Relationship Id="rId15" Type="http://schemas.openxmlformats.org/officeDocument/2006/relationships/image" Target="../media/image23.png"/><Relationship Id="rId23" Type="http://schemas.openxmlformats.org/officeDocument/2006/relationships/image" Target="../media/image18.png"/><Relationship Id="rId10" Type="http://schemas.openxmlformats.org/officeDocument/2006/relationships/slideLayout" Target="../slideLayouts/slideLayout37.xml"/><Relationship Id="rId19" Type="http://schemas.openxmlformats.org/officeDocument/2006/relationships/image" Target="../media/image35.png"/><Relationship Id="rId4" Type="http://schemas.microsoft.com/office/2007/relationships/media" Target="../media/media8.mp3"/><Relationship Id="rId9" Type="http://schemas.openxmlformats.org/officeDocument/2006/relationships/audio" Target="../media/media9.mp3"/><Relationship Id="rId14" Type="http://schemas.openxmlformats.org/officeDocument/2006/relationships/image" Target="../media/image22.png"/><Relationship Id="rId22" Type="http://schemas.openxmlformats.org/officeDocument/2006/relationships/image" Target="../media/image15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image" Target="../media/image38.png"/><Relationship Id="rId3" Type="http://schemas.openxmlformats.org/officeDocument/2006/relationships/audio" Target="../media/media13.mp3"/><Relationship Id="rId7" Type="http://schemas.openxmlformats.org/officeDocument/2006/relationships/audio" Target="../media/media15.mp3"/><Relationship Id="rId12" Type="http://schemas.openxmlformats.org/officeDocument/2006/relationships/image" Target="../media/image37.png"/><Relationship Id="rId17" Type="http://schemas.openxmlformats.org/officeDocument/2006/relationships/image" Target="../media/image18.png"/><Relationship Id="rId2" Type="http://schemas.microsoft.com/office/2007/relationships/media" Target="../media/media13.mp3"/><Relationship Id="rId16" Type="http://schemas.openxmlformats.org/officeDocument/2006/relationships/image" Target="../media/image41.svg"/><Relationship Id="rId1" Type="http://schemas.openxmlformats.org/officeDocument/2006/relationships/tags" Target="../tags/tag29.xml"/><Relationship Id="rId6" Type="http://schemas.microsoft.com/office/2007/relationships/media" Target="../media/media15.mp3"/><Relationship Id="rId11" Type="http://schemas.openxmlformats.org/officeDocument/2006/relationships/image" Target="../media/image8.svg"/><Relationship Id="rId5" Type="http://schemas.openxmlformats.org/officeDocument/2006/relationships/audio" Target="../media/media14.mp3"/><Relationship Id="rId15" Type="http://schemas.openxmlformats.org/officeDocument/2006/relationships/image" Target="../media/image40.png"/><Relationship Id="rId10" Type="http://schemas.openxmlformats.org/officeDocument/2006/relationships/image" Target="../media/image7.png"/><Relationship Id="rId4" Type="http://schemas.microsoft.com/office/2007/relationships/media" Target="../media/media14.mp3"/><Relationship Id="rId9" Type="http://schemas.openxmlformats.org/officeDocument/2006/relationships/notesSlide" Target="../notesSlides/notesSlide7.xml"/><Relationship Id="rId14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0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6785F6FF-6D5D-4EA1-91B3-4BE3BBD045EF}"/>
              </a:ext>
            </a:extLst>
          </p:cNvPr>
          <p:cNvSpPr>
            <a:spLocks noGrp="1"/>
          </p:cNvSpPr>
          <p:nvPr/>
        </p:nvSpPr>
        <p:spPr>
          <a:xfrm>
            <a:off x="1524000" y="2056833"/>
            <a:ext cx="9144000" cy="15081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colaScript_N" panose="00000400000000000000" pitchFamily="2" charset="0"/>
              <a:ea typeface="+mj-ea"/>
              <a:cs typeface="+mj-cs"/>
              <a:sym typeface="Arial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4FA344A-BD94-4506-AF2A-0589D77437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63420" y="1315087"/>
            <a:ext cx="3720588" cy="372668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5FCA674-4CD8-4150-9EC4-FA5C6BA9FFB1}"/>
              </a:ext>
            </a:extLst>
          </p:cNvPr>
          <p:cNvSpPr/>
          <p:nvPr/>
        </p:nvSpPr>
        <p:spPr>
          <a:xfrm>
            <a:off x="418009" y="6290897"/>
            <a:ext cx="11355977" cy="392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3C3C3B"/>
                </a:solidFill>
                <a:effectLst/>
                <a:uLnTx/>
                <a:uFillTx/>
                <a:latin typeface="Neo Sans" pitchFamily="2" charset="0"/>
                <a:ea typeface="+mn-ea"/>
                <a:cs typeface="Neo Sans Arabic Light" panose="020B0304030504040204" pitchFamily="34" charset="-78"/>
              </a:rPr>
              <a:t>This material is made possible with the support of the American people through the United States Agency for International Development (USAID). The content is the sole responsibility of QITABI 2 and does not necessarily reflect the views of USAID or the United States Government. This material was developed by the e Centre of Educational Research and Development (CERD) with the support of USAID-funded QITABI 2 project.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718FD04-8B88-4B8D-9A5E-2A2457740AEF}"/>
              </a:ext>
            </a:extLst>
          </p:cNvPr>
          <p:cNvCxnSpPr/>
          <p:nvPr/>
        </p:nvCxnSpPr>
        <p:spPr>
          <a:xfrm>
            <a:off x="391886" y="6273480"/>
            <a:ext cx="11382102" cy="0"/>
          </a:xfrm>
          <a:prstGeom prst="line">
            <a:avLst/>
          </a:prstGeom>
          <a:ln w="19050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AB478BB4-BE9C-4272-8755-0F900A4D26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2968" y="5463440"/>
            <a:ext cx="5846064" cy="77419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3B20F03-02DA-426B-81FB-0ECFE17B21F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0B2261D-7571-4CCA-A730-EB52CDD296C6}"/>
              </a:ext>
            </a:extLst>
          </p:cNvPr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Unite 1: L'ecole">
            <a:extLst>
              <a:ext uri="{FF2B5EF4-FFF2-40B4-BE49-F238E27FC236}">
                <a16:creationId xmlns:a16="http://schemas.microsoft.com/office/drawing/2014/main" id="{777FC0F8-44D7-4DB3-87D8-3BFE60BC0F56}"/>
              </a:ext>
            </a:extLst>
          </p:cNvPr>
          <p:cNvSpPr/>
          <p:nvPr/>
        </p:nvSpPr>
        <p:spPr>
          <a:xfrm>
            <a:off x="0" y="1979222"/>
            <a:ext cx="7391400" cy="1142999"/>
          </a:xfrm>
          <a:prstGeom prst="rect">
            <a:avLst/>
          </a:prstGeom>
          <a:solidFill>
            <a:srgbClr val="578CC3"/>
          </a:solidFill>
          <a:ln>
            <a:solidFill>
              <a:srgbClr val="578C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182880"/>
            <a:r>
              <a:rPr lang="fr-FR" sz="4400" b="1" dirty="0">
                <a:solidFill>
                  <a:schemeClr val="bg1"/>
                </a:solidFill>
                <a:latin typeface="ScolaScript_N" panose="00000400000000000000" pitchFamily="2" charset="0"/>
                <a:ea typeface="+mn-lt"/>
                <a:cs typeface="+mn-lt"/>
                <a:sym typeface="Arial"/>
              </a:rPr>
              <a:t>Unité 1 : Rentrée scolaire </a:t>
            </a:r>
            <a:endParaRPr lang="en-US" sz="4400" b="1" dirty="0">
              <a:solidFill>
                <a:schemeClr val="bg1"/>
              </a:solidFill>
              <a:latin typeface="ScolaScript_N" panose="00000400000000000000" pitchFamily="2" charset="0"/>
              <a:ea typeface="+mn-lt"/>
              <a:cs typeface="+mn-lt"/>
              <a:sym typeface="Arial"/>
            </a:endParaRPr>
          </a:p>
        </p:txBody>
      </p:sp>
      <p:sp>
        <p:nvSpPr>
          <p:cNvPr id="13" name="Classe: Eb5- Lecon 1">
            <a:extLst>
              <a:ext uri="{FF2B5EF4-FFF2-40B4-BE49-F238E27FC236}">
                <a16:creationId xmlns:a16="http://schemas.microsoft.com/office/drawing/2014/main" id="{E2AC4E06-4933-4F9E-A235-A2ED52F9EA44}"/>
              </a:ext>
            </a:extLst>
          </p:cNvPr>
          <p:cNvSpPr/>
          <p:nvPr/>
        </p:nvSpPr>
        <p:spPr>
          <a:xfrm>
            <a:off x="0" y="3067131"/>
            <a:ext cx="7391400" cy="15448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880"/>
            <a:r>
              <a:rPr lang="fr-FR" sz="4400" dirty="0">
                <a:solidFill>
                  <a:srgbClr val="002060"/>
                </a:solidFill>
                <a:latin typeface="ScolaScript_N" panose="00000400000000000000" pitchFamily="2" charset="0"/>
                <a:ea typeface="+mn-lt"/>
                <a:cs typeface="+mn-lt"/>
                <a:sym typeface="Arial"/>
              </a:rPr>
              <a:t>Classe : EB5 </a:t>
            </a:r>
          </a:p>
          <a:p>
            <a:pPr marL="182880"/>
            <a:r>
              <a:rPr lang="fr-FR" sz="4400" dirty="0">
                <a:solidFill>
                  <a:srgbClr val="002060"/>
                </a:solidFill>
                <a:latin typeface="ScolaScript_N" panose="00000400000000000000" pitchFamily="2" charset="0"/>
                <a:ea typeface="+mn-lt"/>
                <a:cs typeface="+mn-lt"/>
                <a:sym typeface="Arial"/>
              </a:rPr>
              <a:t>Leçon 1 : L’école</a:t>
            </a:r>
            <a:endParaRPr lang="en-US" sz="4400" dirty="0">
              <a:solidFill>
                <a:srgbClr val="002060"/>
              </a:solidFill>
              <a:latin typeface="ScolaScript_N" panose="00000400000000000000" pitchFamily="2" charset="0"/>
              <a:ea typeface="+mn-lt"/>
              <a:cs typeface="+mn-lt"/>
              <a:sym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4585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8EB4AEE-9A37-4F66-983E-35E6B0C64011}"/>
              </a:ext>
            </a:extLst>
          </p:cNvPr>
          <p:cNvSpPr txBox="1"/>
          <p:nvPr/>
        </p:nvSpPr>
        <p:spPr>
          <a:xfrm>
            <a:off x="0" y="584926"/>
            <a:ext cx="12192000" cy="584775"/>
          </a:xfrm>
          <a:prstGeom prst="rect">
            <a:avLst/>
          </a:prstGeom>
          <a:solidFill>
            <a:srgbClr val="A1C4E3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/>
                <a:sym typeface="Arial"/>
              </a:rPr>
              <a:t>Activité</a:t>
            </a:r>
            <a:r>
              <a:rPr kumimoji="0" lang="en-US" sz="3200" b="1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/>
                <a:sym typeface="Arial"/>
              </a:rPr>
              <a:t> socio-</a:t>
            </a:r>
            <a:r>
              <a:rPr kumimoji="0" lang="en-US" sz="3200" b="1" i="0" u="none" strike="noStrike" kern="0" cap="none" spc="0" normalizeH="0" baseline="0" noProof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/>
                <a:sym typeface="Arial"/>
              </a:rPr>
              <a:t>émotionnelle</a:t>
            </a:r>
            <a:endParaRPr kumimoji="0" lang="en-US" sz="3200" b="1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3B919F4B-0C96-4967-83BA-8EEFC28923D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805749" y="1444223"/>
            <a:ext cx="4436552" cy="482885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26AA51B3-7B06-48C0-BEA0-62D57D43AD1A}"/>
              </a:ext>
            </a:extLst>
          </p:cNvPr>
          <p:cNvPicPr>
            <a:picLocks noChangeAspect="1"/>
          </p:cNvPicPr>
          <p:nvPr/>
        </p:nvPicPr>
        <p:blipFill>
          <a:blip r:embed="rId16">
            <a:alphaModFix amt="52000"/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-2" y="999067"/>
            <a:ext cx="12192000" cy="58589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FFF08F-7516-4C87-A9A6-6BC5ED87819B}"/>
              </a:ext>
            </a:extLst>
          </p:cNvPr>
          <p:cNvSpPr txBox="1"/>
          <p:nvPr/>
        </p:nvSpPr>
        <p:spPr>
          <a:xfrm>
            <a:off x="0" y="538918"/>
            <a:ext cx="12192000" cy="584775"/>
          </a:xfrm>
          <a:prstGeom prst="rect">
            <a:avLst/>
          </a:prstGeom>
          <a:solidFill>
            <a:srgbClr val="A1C4E3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Activité socio-émotionnelle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EB2839-F40F-4D80-B547-930688670D9B}"/>
              </a:ext>
            </a:extLst>
          </p:cNvPr>
          <p:cNvSpPr/>
          <p:nvPr/>
        </p:nvSpPr>
        <p:spPr>
          <a:xfrm>
            <a:off x="265168" y="1368324"/>
            <a:ext cx="11764965" cy="527522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hjjjj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apple">
            <a:extLst>
              <a:ext uri="{FF2B5EF4-FFF2-40B4-BE49-F238E27FC236}">
                <a16:creationId xmlns:a16="http://schemas.microsoft.com/office/drawing/2014/main" id="{92403492-3C88-4B9A-A086-12D4F65EF781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4247" y="2187295"/>
            <a:ext cx="1254808" cy="1632549"/>
          </a:xfrm>
          <a:prstGeom prst="rect">
            <a:avLst/>
          </a:prstGeom>
        </p:spPr>
      </p:pic>
      <p:pic>
        <p:nvPicPr>
          <p:cNvPr id="15" name="banana">
            <a:extLst>
              <a:ext uri="{FF2B5EF4-FFF2-40B4-BE49-F238E27FC236}">
                <a16:creationId xmlns:a16="http://schemas.microsoft.com/office/drawing/2014/main" id="{0314DCF4-CE88-4EE6-805F-C766244F85D6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6210" y="2378064"/>
            <a:ext cx="1099108" cy="1423538"/>
          </a:xfrm>
          <a:prstGeom prst="rect">
            <a:avLst/>
          </a:prstGeom>
        </p:spPr>
      </p:pic>
      <p:pic>
        <p:nvPicPr>
          <p:cNvPr id="16" name="anim">
            <a:extLst>
              <a:ext uri="{FF2B5EF4-FFF2-40B4-BE49-F238E27FC236}">
                <a16:creationId xmlns:a16="http://schemas.microsoft.com/office/drawing/2014/main" id="{3CF4B20B-009E-4481-A547-ECF39D1775C6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49191" y="2052907"/>
            <a:ext cx="2493618" cy="1752470"/>
          </a:xfrm>
          <a:prstGeom prst="rect">
            <a:avLst/>
          </a:prstGeom>
        </p:spPr>
      </p:pic>
      <p:pic>
        <p:nvPicPr>
          <p:cNvPr id="17" name="Pear">
            <a:extLst>
              <a:ext uri="{FF2B5EF4-FFF2-40B4-BE49-F238E27FC236}">
                <a16:creationId xmlns:a16="http://schemas.microsoft.com/office/drawing/2014/main" id="{D9D999CB-D871-4861-AC35-67635C3726AD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0880" y="1487794"/>
            <a:ext cx="1495704" cy="2326299"/>
          </a:xfrm>
          <a:prstGeom prst="rect">
            <a:avLst/>
          </a:prstGeom>
        </p:spPr>
      </p:pic>
      <p:pic>
        <p:nvPicPr>
          <p:cNvPr id="18" name="peach">
            <a:extLst>
              <a:ext uri="{FF2B5EF4-FFF2-40B4-BE49-F238E27FC236}">
                <a16:creationId xmlns:a16="http://schemas.microsoft.com/office/drawing/2014/main" id="{243ABDE6-C5D0-4204-806C-410A779CBC88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7871" y="1896755"/>
            <a:ext cx="1384753" cy="179872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17F9817-8017-40F0-96D9-5ABA1F52B12F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>
          <a:xfrm>
            <a:off x="5006340" y="3881371"/>
            <a:ext cx="2336469" cy="51737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6B1259E4-39D3-4FDF-A6B9-8F1283DB161A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5079830" y="4028907"/>
            <a:ext cx="1495704" cy="2431865"/>
          </a:xfrm>
          <a:prstGeom prst="rect">
            <a:avLst/>
          </a:prstGeom>
          <a:effectLst>
            <a:outerShdw blurRad="2159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DF5939-3F2E-4862-ADD2-763157750CDE}"/>
              </a:ext>
            </a:extLst>
          </p:cNvPr>
          <p:cNvSpPr txBox="1"/>
          <p:nvPr/>
        </p:nvSpPr>
        <p:spPr>
          <a:xfrm>
            <a:off x="760552" y="4076272"/>
            <a:ext cx="6733947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1. </a:t>
            </a:r>
            <a:r>
              <a:rPr kumimoji="0" lang="en-US" sz="2400" b="1" i="0" u="none" strike="noStrike" kern="1200" cap="none" spc="0" normalizeH="0" baseline="0" noProof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Ecouter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 </a:t>
            </a:r>
            <a:r>
              <a:rPr kumimoji="0" lang="en-US" sz="2400" b="1" i="0" u="none" strike="noStrike" kern="1200" cap="none" spc="0" normalizeH="0" baseline="0" noProof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attentivement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 les mots.</a:t>
            </a: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2. </a:t>
            </a:r>
            <a:r>
              <a:rPr kumimoji="0" lang="en-US" sz="2400" b="1" i="0" u="none" strike="noStrike" kern="1200" cap="none" spc="0" normalizeH="0" baseline="0" noProof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Mémoriser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 les mots par </a:t>
            </a:r>
            <a:r>
              <a:rPr kumimoji="0" lang="en-US" sz="2400" b="1" i="0" u="none" strike="noStrike" kern="1200" cap="none" spc="0" normalizeH="0" baseline="0" noProof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ordre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.</a:t>
            </a: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3. I</a:t>
            </a:r>
            <a:r>
              <a:rPr kumimoji="0" lang="en-US" sz="2400" b="1" i="0" u="none" strike="noStrike" kern="1200" cap="none" spc="0" normalizeH="0" baseline="0" noProof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ndiquer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 le </a:t>
            </a:r>
            <a:r>
              <a:rPr kumimoji="0" lang="en-US" sz="2400" b="1" i="0" u="none" strike="noStrike" kern="1200" cap="none" spc="0" normalizeH="0" baseline="0" noProof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numéro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 de </a:t>
            </a:r>
            <a:r>
              <a:rPr kumimoji="0" lang="en-US" sz="2400" b="1" i="0" u="none" strike="noStrike" kern="1200" cap="none" spc="0" normalizeH="0" baseline="0" noProof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l’intrus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 sur les </a:t>
            </a:r>
            <a:r>
              <a:rPr kumimoji="0" lang="en-US" sz="2400" b="1" i="0" u="none" strike="noStrike" kern="1200" cap="none" spc="0" normalizeH="0" baseline="0" noProof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doigts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.</a:t>
            </a: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4. Dire </a:t>
            </a:r>
            <a:r>
              <a:rPr kumimoji="0" lang="en-US" sz="2400" b="1" i="0" u="none" strike="noStrike" kern="1200" cap="none" spc="0" normalizeH="0" baseline="0" noProof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quel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est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l’intrus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 à la </a:t>
            </a:r>
            <a:r>
              <a:rPr kumimoji="0" lang="en-US" sz="2400" b="1" i="0" u="none" strike="noStrike" kern="1200" cap="none" spc="0" normalizeH="0" baseline="0" noProof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classe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. </a:t>
            </a: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+mn-cs"/>
            </a:endParaRPr>
          </a:p>
        </p:txBody>
      </p:sp>
      <p:pic>
        <p:nvPicPr>
          <p:cNvPr id="8" name="twitting">
            <a:hlinkClick r:id="" action="ppaction://media"/>
            <a:extLst>
              <a:ext uri="{FF2B5EF4-FFF2-40B4-BE49-F238E27FC236}">
                <a16:creationId xmlns:a16="http://schemas.microsoft.com/office/drawing/2014/main" id="{C5AAF2DF-D265-471F-A818-EE18C1A540D7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-1775428" y="3018052"/>
            <a:ext cx="487363" cy="487363"/>
          </a:xfrm>
          <a:prstGeom prst="rect">
            <a:avLst/>
          </a:prstGeom>
        </p:spPr>
      </p:pic>
      <p:pic>
        <p:nvPicPr>
          <p:cNvPr id="9" name="fruits">
            <a:hlinkClick r:id="" action="ppaction://media"/>
            <a:extLst>
              <a:ext uri="{FF2B5EF4-FFF2-40B4-BE49-F238E27FC236}">
                <a16:creationId xmlns:a16="http://schemas.microsoft.com/office/drawing/2014/main" id="{B89713F0-04E0-44D7-AB0B-0126E3553C35}"/>
              </a:ext>
            </a:extLst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-1253653" y="325437"/>
            <a:ext cx="487363" cy="487363"/>
          </a:xfrm>
          <a:prstGeom prst="rect">
            <a:avLst/>
          </a:prstGeom>
        </p:spPr>
      </p:pic>
      <p:pic>
        <p:nvPicPr>
          <p:cNvPr id="20" name="intro">
            <a:hlinkClick r:id="" action="ppaction://media"/>
            <a:extLst>
              <a:ext uri="{FF2B5EF4-FFF2-40B4-BE49-F238E27FC236}">
                <a16:creationId xmlns:a16="http://schemas.microsoft.com/office/drawing/2014/main" id="{B571EB09-185C-4135-84DA-3583F2979B63}"/>
              </a:ext>
            </a:extLst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-1587054" y="3695480"/>
            <a:ext cx="487363" cy="487363"/>
          </a:xfrm>
          <a:prstGeom prst="rect">
            <a:avLst/>
          </a:prstGeom>
        </p:spPr>
      </p:pic>
      <p:pic>
        <p:nvPicPr>
          <p:cNvPr id="21" name="reflechit">
            <a:hlinkClick r:id="" action="ppaction://media"/>
            <a:extLst>
              <a:ext uri="{FF2B5EF4-FFF2-40B4-BE49-F238E27FC236}">
                <a16:creationId xmlns:a16="http://schemas.microsoft.com/office/drawing/2014/main" id="{6D2F8694-6081-46C0-808A-57A66F7D9218}"/>
              </a:ext>
            </a:extLst>
          </p:cNvPr>
          <p:cNvPicPr>
            <a:picLocks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-1819302" y="1943613"/>
            <a:ext cx="487363" cy="487363"/>
          </a:xfrm>
          <a:prstGeom prst="rect">
            <a:avLst/>
          </a:prstGeom>
        </p:spPr>
      </p:pic>
      <p:pic>
        <p:nvPicPr>
          <p:cNvPr id="24" name="rules">
            <a:hlinkClick r:id="" action="ppaction://media"/>
            <a:extLst>
              <a:ext uri="{FF2B5EF4-FFF2-40B4-BE49-F238E27FC236}">
                <a16:creationId xmlns:a16="http://schemas.microsoft.com/office/drawing/2014/main" id="{9890A24D-ED97-47DA-8E29-6B2D6E46065C}"/>
              </a:ext>
            </a:extLst>
          </p:cNvPr>
          <p:cNvPicPr>
            <a:picLocks noChangeAspect="1"/>
          </p:cNvPicPr>
          <p:nvPr>
            <a:audioFile r:link="rId11"/>
            <p:extLst>
              <p:ext uri="{DAA4B4D4-6D71-4841-9C94-3DE7FCFB9230}">
                <p14:media xmlns:p14="http://schemas.microsoft.com/office/powerpoint/2010/main" r:embed="rId10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-731047" y="657565"/>
            <a:ext cx="487363" cy="48736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E8B1D0C-7928-4D06-B250-0549E049F41C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5105" y="7102631"/>
            <a:ext cx="1072989" cy="1079086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464D9FBE-E76D-4FBE-905E-D91D5297D93E}"/>
              </a:ext>
            </a:extLst>
          </p:cNvPr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rcRect l="20403" t="25806" r="11280" b="22151"/>
          <a:stretch/>
        </p:blipFill>
        <p:spPr>
          <a:xfrm flipH="1">
            <a:off x="6965699" y="3378786"/>
            <a:ext cx="3313471" cy="356911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6377AAF-1591-4958-BEF0-9FCF10F3C844}"/>
              </a:ext>
            </a:extLst>
          </p:cNvPr>
          <p:cNvSpPr txBox="1"/>
          <p:nvPr/>
        </p:nvSpPr>
        <p:spPr>
          <a:xfrm>
            <a:off x="5378492" y="2896604"/>
            <a:ext cx="867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chasse </a:t>
            </a:r>
            <a:r>
              <a:rPr kumimoji="0" lang="en-US" sz="1600" b="0" i="1" u="none" strike="noStrike" kern="1200" cap="none" spc="0" normalizeH="0" baseline="0" noProof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l’intrus</a:t>
            </a:r>
            <a:endParaRPr kumimoji="0" lang="en-US" sz="1600" b="0" i="1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+mn-cs"/>
            </a:endParaRPr>
          </a:p>
        </p:txBody>
      </p:sp>
      <p:pic>
        <p:nvPicPr>
          <p:cNvPr id="2" name="reponse">
            <a:hlinkClick r:id="" action="ppaction://media"/>
            <a:extLst>
              <a:ext uri="{FF2B5EF4-FFF2-40B4-BE49-F238E27FC236}">
                <a16:creationId xmlns:a16="http://schemas.microsoft.com/office/drawing/2014/main" id="{16E164AF-D31C-41A0-8227-0A37D72A66E9}"/>
              </a:ext>
            </a:extLst>
          </p:cNvPr>
          <p:cNvPicPr>
            <a:picLocks noChangeAspect="1"/>
          </p:cNvPicPr>
          <p:nvPr>
            <a:audioFile r:link="rId13"/>
            <p:extLst>
              <p:ext uri="{DAA4B4D4-6D71-4841-9C94-3DE7FCFB9230}">
                <p14:media xmlns:p14="http://schemas.microsoft.com/office/powerpoint/2010/main" r:embed="rId12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-2268254" y="5154524"/>
            <a:ext cx="487363" cy="48736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22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0482 -0.04491 L 0.06302 -0.11273 L 0.0362 -0.17662 L -0.04271 -0.11019 L -0.07552 0.00671 L -0.13984 0.03819 L -0.23164 -0.05579 L -0.32435 0.01898 L -0.397 0.00139 L -0.4 -0.08565 L -0.3595 -0.14954 L -0.30898 -0.16459 L -0.21562 -0.14676 L -0.18581 -0.1632 L -0.18268 -0.18611 L -0.1819 -0.18357 L -0.18346 -0.18357 " pathEditMode="relative" rAng="0" ptsTypes="AAAAAAAAAAAAAAAAA">
                                      <p:cBhvr>
                                        <p:cTn id="11" dur="5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31" y="-2917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7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1" nodeType="withEffect">
                                  <p:stCondLst>
                                    <p:cond delay="760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422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922"/>
                            </p:stCondLst>
                            <p:childTnLst>
                              <p:par>
                                <p:cTn id="2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422"/>
                            </p:stCondLst>
                            <p:childTnLst>
                              <p:par>
                                <p:cTn id="2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535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777"/>
                            </p:stCondLst>
                            <p:childTnLst>
                              <p:par>
                                <p:cTn id="4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6034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723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2" presetClass="emph" presetSubtype="0" fill="hold" nodeType="withEffect">
                                  <p:stCondLst>
                                    <p:cond delay="2023"/>
                                  </p:stCondLst>
                                  <p:childTnLst>
                                    <p:animRot by="120000">
                                      <p:cBhvr>
                                        <p:cTn id="52" dur="3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7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7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7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700" fill="hold">
                                          <p:stCondLst>
                                            <p:cond delay="2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9323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6100"/>
                            </p:stCondLst>
                            <p:childTnLst>
                              <p:par>
                                <p:cTn id="60" presetID="1" presetClass="mediacall" presetSubtype="0" fill="hold" nodeType="afterEffect">
                                  <p:stCondLst>
                                    <p:cond delay="589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20924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3389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6689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9489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13389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7613"/>
                            </p:stCondLst>
                            <p:childTnLst>
                              <p:par>
                                <p:cTn id="8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4" dur="566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6" presetClass="emph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mph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6" presetClass="emph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6" presetClass="emph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3281"/>
                            </p:stCondLst>
                            <p:childTnLst>
                              <p:par>
                                <p:cTn id="10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2" dur="92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3" presetID="42" presetClass="path" presetSubtype="0" accel="50000" decel="50000" fill="hold" nodeType="withEffect">
                                  <p:stCondLst>
                                    <p:cond delay="808"/>
                                  </p:stCondLst>
                                  <p:childTnLst>
                                    <p:animMotion origin="layout" path="M -3.125E-6 -1.85185E-6 L -0.22721 -0.62523 " pathEditMode="relative" rAng="0" ptsTypes="AA">
                                      <p:cBhvr>
                                        <p:cTn id="104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67" y="-3127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26" presetClass="emph" presetSubtype="0" fill="hold" nodeType="withEffect">
                                  <p:stCondLst>
                                    <p:cond delay="180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nodeType="withEffect">
                                  <p:stCondLst>
                                    <p:cond delay="2108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240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1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>
                <p:cTn id="1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vol="80000">
                <p:cTn id="1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 vol="80000">
                <p:cTn id="1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vol="80000">
                <p:cTn id="1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 uiExpand="1" build="p"/>
      <p:bldP spid="27" grpId="0"/>
      <p:bldP spid="27" grpId="1"/>
      <p:bldP spid="27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DD94C517-4CC7-404A-A34A-93BEB8694775}"/>
              </a:ext>
            </a:extLst>
          </p:cNvPr>
          <p:cNvPicPr>
            <a:picLocks noChangeAspect="1"/>
          </p:cNvPicPr>
          <p:nvPr/>
        </p:nvPicPr>
        <p:blipFill>
          <a:blip r:embed="rId12">
            <a:alphaModFix amt="52000"/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-2" y="999067"/>
            <a:ext cx="12192000" cy="58589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E65394B-20D0-4C79-936B-AA5F3A6F1A18}"/>
              </a:ext>
            </a:extLst>
          </p:cNvPr>
          <p:cNvSpPr txBox="1"/>
          <p:nvPr/>
        </p:nvSpPr>
        <p:spPr>
          <a:xfrm>
            <a:off x="0" y="538918"/>
            <a:ext cx="12192000" cy="584775"/>
          </a:xfrm>
          <a:prstGeom prst="rect">
            <a:avLst/>
          </a:prstGeom>
          <a:solidFill>
            <a:srgbClr val="A1C4E3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Activité socio-émotionnelle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7732C5-9292-490A-82CA-B7BCD353084C}"/>
              </a:ext>
            </a:extLst>
          </p:cNvPr>
          <p:cNvSpPr/>
          <p:nvPr/>
        </p:nvSpPr>
        <p:spPr>
          <a:xfrm>
            <a:off x="265168" y="1368324"/>
            <a:ext cx="11764965" cy="527522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256FB0C-FB61-456B-936D-0AEF8686F7BC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68065" y="5705394"/>
            <a:ext cx="628670" cy="743776"/>
          </a:xfrm>
          <a:prstGeom prst="rect">
            <a:avLst/>
          </a:prstGeom>
        </p:spPr>
      </p:pic>
      <p:pic>
        <p:nvPicPr>
          <p:cNvPr id="11" name="FB-BKG">
            <a:extLst>
              <a:ext uri="{FF2B5EF4-FFF2-40B4-BE49-F238E27FC236}">
                <a16:creationId xmlns:a16="http://schemas.microsoft.com/office/drawing/2014/main" id="{2B9D46C0-5B89-4337-B73A-DE34EFF36EE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25713" y="5069539"/>
            <a:ext cx="9505950" cy="12717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apple">
            <a:extLst>
              <a:ext uri="{FF2B5EF4-FFF2-40B4-BE49-F238E27FC236}">
                <a16:creationId xmlns:a16="http://schemas.microsoft.com/office/drawing/2014/main" id="{DAFC5F30-E694-4B0C-835A-C1E5E9B9479E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27572" y="1737401"/>
            <a:ext cx="2049490" cy="2371553"/>
          </a:xfrm>
          <a:prstGeom prst="rect">
            <a:avLst/>
          </a:prstGeom>
        </p:spPr>
      </p:pic>
      <p:pic>
        <p:nvPicPr>
          <p:cNvPr id="13" name="banana">
            <a:extLst>
              <a:ext uri="{FF2B5EF4-FFF2-40B4-BE49-F238E27FC236}">
                <a16:creationId xmlns:a16="http://schemas.microsoft.com/office/drawing/2014/main" id="{9EA0447B-C19D-4BE5-891F-0D915039A17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9238" y="1764398"/>
            <a:ext cx="1722657" cy="2344556"/>
          </a:xfrm>
          <a:prstGeom prst="rect">
            <a:avLst/>
          </a:prstGeom>
        </p:spPr>
      </p:pic>
      <p:pic>
        <p:nvPicPr>
          <p:cNvPr id="14" name="anim">
            <a:extLst>
              <a:ext uri="{FF2B5EF4-FFF2-40B4-BE49-F238E27FC236}">
                <a16:creationId xmlns:a16="http://schemas.microsoft.com/office/drawing/2014/main" id="{CD217209-3A3C-467D-874A-D7ED2FF9B0F1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81879" y="1899428"/>
            <a:ext cx="2066742" cy="2198535"/>
          </a:xfrm>
          <a:prstGeom prst="rect">
            <a:avLst/>
          </a:prstGeom>
        </p:spPr>
      </p:pic>
      <p:pic>
        <p:nvPicPr>
          <p:cNvPr id="15" name="Pear">
            <a:extLst>
              <a:ext uri="{FF2B5EF4-FFF2-40B4-BE49-F238E27FC236}">
                <a16:creationId xmlns:a16="http://schemas.microsoft.com/office/drawing/2014/main" id="{CFAD8356-3833-4936-BDC7-851CE047DBC8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53175" y="2310229"/>
            <a:ext cx="1469450" cy="179872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C4BBA87-7C2C-4AAC-9435-4C021CFD8CD4}"/>
              </a:ext>
            </a:extLst>
          </p:cNvPr>
          <p:cNvSpPr txBox="1"/>
          <p:nvPr/>
        </p:nvSpPr>
        <p:spPr>
          <a:xfrm>
            <a:off x="1560337" y="5476019"/>
            <a:ext cx="86504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/>
              </a:rPr>
              <a:t>Bravo !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/>
              </a:rPr>
              <a:t>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Calibri"/>
            </a:endParaRPr>
          </a:p>
        </p:txBody>
      </p:sp>
      <p:pic>
        <p:nvPicPr>
          <p:cNvPr id="16" name="Picture 21">
            <a:extLst>
              <a:ext uri="{FF2B5EF4-FFF2-40B4-BE49-F238E27FC236}">
                <a16:creationId xmlns:a16="http://schemas.microsoft.com/office/drawing/2014/main" id="{3D81A490-69F9-4A1A-9069-0B40C20F3C2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 flipV="1">
            <a:off x="4014103" y="4149743"/>
            <a:ext cx="2064693" cy="45719"/>
          </a:xfrm>
          <a:prstGeom prst="rect">
            <a:avLst/>
          </a:prstGeom>
        </p:spPr>
      </p:pic>
      <p:pic>
        <p:nvPicPr>
          <p:cNvPr id="4" name="correct-answer-ding-and-applause">
            <a:hlinkClick r:id="" action="ppaction://media"/>
            <a:extLst>
              <a:ext uri="{FF2B5EF4-FFF2-40B4-BE49-F238E27FC236}">
                <a16:creationId xmlns:a16="http://schemas.microsoft.com/office/drawing/2014/main" id="{CA2DD0D7-E21F-45F4-8641-FC03D90FC75C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-2071712" y="1918805"/>
            <a:ext cx="487363" cy="487363"/>
          </a:xfrm>
          <a:prstGeom prst="rect">
            <a:avLst/>
          </a:prstGeom>
        </p:spPr>
      </p:pic>
      <p:pic>
        <p:nvPicPr>
          <p:cNvPr id="6" name="Buzzer-WA">
            <a:hlinkClick r:id="" action="ppaction://media"/>
            <a:extLst>
              <a:ext uri="{FF2B5EF4-FFF2-40B4-BE49-F238E27FC236}">
                <a16:creationId xmlns:a16="http://schemas.microsoft.com/office/drawing/2014/main" id="{B7349909-6B6F-4406-96E7-07B4B0B0D66D}"/>
              </a:ext>
            </a:extLst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-1732261" y="3495503"/>
            <a:ext cx="487363" cy="487363"/>
          </a:xfrm>
          <a:prstGeom prst="rect">
            <a:avLst/>
          </a:prstGeom>
        </p:spPr>
      </p:pic>
      <p:pic>
        <p:nvPicPr>
          <p:cNvPr id="3" name="click-sur-l'intrus">
            <a:hlinkClick r:id="" action="ppaction://media"/>
            <a:extLst>
              <a:ext uri="{FF2B5EF4-FFF2-40B4-BE49-F238E27FC236}">
                <a16:creationId xmlns:a16="http://schemas.microsoft.com/office/drawing/2014/main" id="{C7801D7B-C394-4DFB-ACA9-CFA50082B5B4}"/>
              </a:ext>
            </a:extLst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-2071712" y="829470"/>
            <a:ext cx="487363" cy="487363"/>
          </a:xfrm>
          <a:prstGeom prst="rect">
            <a:avLst/>
          </a:prstGeom>
        </p:spPr>
      </p:pic>
      <p:pic>
        <p:nvPicPr>
          <p:cNvPr id="5" name="SEL-2">
            <a:hlinkClick r:id="" action="ppaction://media"/>
            <a:extLst>
              <a:ext uri="{FF2B5EF4-FFF2-40B4-BE49-F238E27FC236}">
                <a16:creationId xmlns:a16="http://schemas.microsoft.com/office/drawing/2014/main" id="{34E1941C-5C7C-4AFA-BC8A-297533826A1E}"/>
              </a:ext>
            </a:extLst>
          </p:cNvPr>
          <p:cNvPicPr>
            <a:picLocks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-1227414" y="1412065"/>
            <a:ext cx="487363" cy="48736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7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71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344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519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53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24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24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" dur="24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6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6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6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phic 16">
            <a:extLst>
              <a:ext uri="{FF2B5EF4-FFF2-40B4-BE49-F238E27FC236}">
                <a16:creationId xmlns:a16="http://schemas.microsoft.com/office/drawing/2014/main" id="{5986D42A-E45A-4AE1-8320-77AB80C0F65E}"/>
              </a:ext>
            </a:extLst>
          </p:cNvPr>
          <p:cNvPicPr>
            <a:picLocks noChangeAspect="1"/>
          </p:cNvPicPr>
          <p:nvPr/>
        </p:nvPicPr>
        <p:blipFill>
          <a:blip r:embed="rId12">
            <a:alphaModFix amt="52000"/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-2" y="999067"/>
            <a:ext cx="12192000" cy="585893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DF1E266-0C39-40AD-B48E-D69AB0554157}"/>
              </a:ext>
            </a:extLst>
          </p:cNvPr>
          <p:cNvSpPr txBox="1"/>
          <p:nvPr/>
        </p:nvSpPr>
        <p:spPr>
          <a:xfrm>
            <a:off x="0" y="538918"/>
            <a:ext cx="12192000" cy="584775"/>
          </a:xfrm>
          <a:prstGeom prst="rect">
            <a:avLst/>
          </a:prstGeom>
          <a:solidFill>
            <a:srgbClr val="A1C4E3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Activité socio-émotionnelle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67B177-DEEC-4C4D-B0E7-4276F046A3E3}"/>
              </a:ext>
            </a:extLst>
          </p:cNvPr>
          <p:cNvSpPr/>
          <p:nvPr/>
        </p:nvSpPr>
        <p:spPr>
          <a:xfrm>
            <a:off x="265168" y="1368324"/>
            <a:ext cx="11764965" cy="527522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B8409BF-BA7C-4AA7-B94E-93CFA175797F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68065" y="5705394"/>
            <a:ext cx="628670" cy="743776"/>
          </a:xfrm>
          <a:prstGeom prst="rect">
            <a:avLst/>
          </a:prstGeom>
        </p:spPr>
      </p:pic>
      <p:pic>
        <p:nvPicPr>
          <p:cNvPr id="21" name="FB-BKG">
            <a:extLst>
              <a:ext uri="{FF2B5EF4-FFF2-40B4-BE49-F238E27FC236}">
                <a16:creationId xmlns:a16="http://schemas.microsoft.com/office/drawing/2014/main" id="{4931E3F1-3807-4C4D-88F8-C9F70C7B433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25713" y="5069539"/>
            <a:ext cx="9505950" cy="12717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apple">
            <a:extLst>
              <a:ext uri="{FF2B5EF4-FFF2-40B4-BE49-F238E27FC236}">
                <a16:creationId xmlns:a16="http://schemas.microsoft.com/office/drawing/2014/main" id="{5DC69F16-568B-4BED-A545-36FA3B98724B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8707" y="1976162"/>
            <a:ext cx="1099108" cy="2447834"/>
          </a:xfrm>
          <a:prstGeom prst="rect">
            <a:avLst/>
          </a:prstGeom>
        </p:spPr>
      </p:pic>
      <p:pic>
        <p:nvPicPr>
          <p:cNvPr id="23" name="banana">
            <a:extLst>
              <a:ext uri="{FF2B5EF4-FFF2-40B4-BE49-F238E27FC236}">
                <a16:creationId xmlns:a16="http://schemas.microsoft.com/office/drawing/2014/main" id="{1531CDC1-B75A-40FB-BE91-FC105E774E71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46989" y="2449319"/>
            <a:ext cx="2166702" cy="1875931"/>
          </a:xfrm>
          <a:prstGeom prst="rect">
            <a:avLst/>
          </a:prstGeom>
        </p:spPr>
      </p:pic>
      <p:pic>
        <p:nvPicPr>
          <p:cNvPr id="24" name="anim">
            <a:extLst>
              <a:ext uri="{FF2B5EF4-FFF2-40B4-BE49-F238E27FC236}">
                <a16:creationId xmlns:a16="http://schemas.microsoft.com/office/drawing/2014/main" id="{82B57C49-9B47-4FCF-A900-C06C45869A97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52834" y="1439312"/>
            <a:ext cx="1375540" cy="2885938"/>
          </a:xfrm>
          <a:prstGeom prst="rect">
            <a:avLst/>
          </a:prstGeom>
        </p:spPr>
      </p:pic>
      <p:pic>
        <p:nvPicPr>
          <p:cNvPr id="25" name="Pear">
            <a:extLst>
              <a:ext uri="{FF2B5EF4-FFF2-40B4-BE49-F238E27FC236}">
                <a16:creationId xmlns:a16="http://schemas.microsoft.com/office/drawing/2014/main" id="{1A080C96-E10B-4708-88A9-21E6DC4BDFE1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7167" y="2662842"/>
            <a:ext cx="2447436" cy="166240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48AB9AF-CE18-4517-AFCA-CE55AFE45A4B}"/>
              </a:ext>
            </a:extLst>
          </p:cNvPr>
          <p:cNvSpPr txBox="1"/>
          <p:nvPr/>
        </p:nvSpPr>
        <p:spPr>
          <a:xfrm>
            <a:off x="1560337" y="5431744"/>
            <a:ext cx="86504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/>
              </a:rPr>
              <a:t>Bien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/>
              </a:rPr>
              <a:t>joué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/>
              </a:rPr>
              <a:t> !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/>
              </a:rPr>
              <a:t>L'intrus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/>
              </a:rPr>
              <a:t>est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/>
              </a:rPr>
              <a:t>l'arbre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/>
              </a:rPr>
              <a:t>.</a:t>
            </a:r>
          </a:p>
        </p:txBody>
      </p:sp>
      <p:pic>
        <p:nvPicPr>
          <p:cNvPr id="13" name="Picture 21">
            <a:extLst>
              <a:ext uri="{FF2B5EF4-FFF2-40B4-BE49-F238E27FC236}">
                <a16:creationId xmlns:a16="http://schemas.microsoft.com/office/drawing/2014/main" id="{550C3234-D0EC-4E11-B082-27C404408E8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3289315" y="4466655"/>
            <a:ext cx="2336469" cy="51737"/>
          </a:xfrm>
          <a:prstGeom prst="rect">
            <a:avLst/>
          </a:prstGeom>
        </p:spPr>
      </p:pic>
      <p:pic>
        <p:nvPicPr>
          <p:cNvPr id="14" name="correct-answer-ding-and-applause">
            <a:hlinkClick r:id="" action="ppaction://media"/>
            <a:extLst>
              <a:ext uri="{FF2B5EF4-FFF2-40B4-BE49-F238E27FC236}">
                <a16:creationId xmlns:a16="http://schemas.microsoft.com/office/drawing/2014/main" id="{31C867E9-27E7-403E-8778-7D3140B55CC6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-2071712" y="1918805"/>
            <a:ext cx="487363" cy="487363"/>
          </a:xfrm>
          <a:prstGeom prst="rect">
            <a:avLst/>
          </a:prstGeom>
        </p:spPr>
      </p:pic>
      <p:pic>
        <p:nvPicPr>
          <p:cNvPr id="15" name="Buzzer-WA">
            <a:hlinkClick r:id="" action="ppaction://media"/>
            <a:extLst>
              <a:ext uri="{FF2B5EF4-FFF2-40B4-BE49-F238E27FC236}">
                <a16:creationId xmlns:a16="http://schemas.microsoft.com/office/drawing/2014/main" id="{2FD0C5EB-3E2E-4B0B-AA96-AF365C3CDF41}"/>
              </a:ext>
            </a:extLst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-1732261" y="3495503"/>
            <a:ext cx="487363" cy="487363"/>
          </a:xfrm>
          <a:prstGeom prst="rect">
            <a:avLst/>
          </a:prstGeom>
        </p:spPr>
      </p:pic>
      <p:pic>
        <p:nvPicPr>
          <p:cNvPr id="2" name="click-sur-l'intrus">
            <a:hlinkClick r:id="" action="ppaction://media"/>
            <a:extLst>
              <a:ext uri="{FF2B5EF4-FFF2-40B4-BE49-F238E27FC236}">
                <a16:creationId xmlns:a16="http://schemas.microsoft.com/office/drawing/2014/main" id="{50210DDF-C251-4D29-A7CF-3560BC3CEDA7}"/>
              </a:ext>
            </a:extLst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-1523220" y="880961"/>
            <a:ext cx="487363" cy="487363"/>
          </a:xfrm>
          <a:prstGeom prst="rect">
            <a:avLst/>
          </a:prstGeom>
        </p:spPr>
      </p:pic>
      <p:pic>
        <p:nvPicPr>
          <p:cNvPr id="3" name="SEL-3">
            <a:hlinkClick r:id="" action="ppaction://media"/>
            <a:extLst>
              <a:ext uri="{FF2B5EF4-FFF2-40B4-BE49-F238E27FC236}">
                <a16:creationId xmlns:a16="http://schemas.microsoft.com/office/drawing/2014/main" id="{57A50EB0-2DA2-491A-A4AF-CA61992A5C16}"/>
              </a:ext>
            </a:extLst>
          </p:cNvPr>
          <p:cNvPicPr>
            <a:picLocks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-1248973" y="92612"/>
            <a:ext cx="487363" cy="48736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366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344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5328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240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240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240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5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C641DF57-E89F-45EE-8E08-8CC5F9F8F625}"/>
              </a:ext>
            </a:extLst>
          </p:cNvPr>
          <p:cNvPicPr>
            <a:picLocks noChangeAspect="1"/>
          </p:cNvPicPr>
          <p:nvPr/>
        </p:nvPicPr>
        <p:blipFill>
          <a:blip r:embed="rId12">
            <a:alphaModFix amt="52000"/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-2" y="999067"/>
            <a:ext cx="12192000" cy="58589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57EB643-7013-4A12-9D88-76B7C9AA2518}"/>
              </a:ext>
            </a:extLst>
          </p:cNvPr>
          <p:cNvSpPr txBox="1"/>
          <p:nvPr/>
        </p:nvSpPr>
        <p:spPr>
          <a:xfrm>
            <a:off x="0" y="538918"/>
            <a:ext cx="12192000" cy="584775"/>
          </a:xfrm>
          <a:prstGeom prst="rect">
            <a:avLst/>
          </a:prstGeom>
          <a:solidFill>
            <a:srgbClr val="A1C4E3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Activité socio-émotionnelle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6F9E2A-C386-4976-B6F0-17162E4ABF04}"/>
              </a:ext>
            </a:extLst>
          </p:cNvPr>
          <p:cNvSpPr/>
          <p:nvPr/>
        </p:nvSpPr>
        <p:spPr>
          <a:xfrm>
            <a:off x="265168" y="1368324"/>
            <a:ext cx="11764965" cy="527522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49E579-04F0-4F8C-A5D4-D12B9CA6B6FE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68065" y="5705394"/>
            <a:ext cx="628670" cy="743776"/>
          </a:xfrm>
          <a:prstGeom prst="rect">
            <a:avLst/>
          </a:prstGeom>
        </p:spPr>
      </p:pic>
      <p:pic>
        <p:nvPicPr>
          <p:cNvPr id="10" name="FB-BKG">
            <a:extLst>
              <a:ext uri="{FF2B5EF4-FFF2-40B4-BE49-F238E27FC236}">
                <a16:creationId xmlns:a16="http://schemas.microsoft.com/office/drawing/2014/main" id="{92DD289A-EAF9-40DE-8B6C-CF71A48D60F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25713" y="5069539"/>
            <a:ext cx="9505950" cy="12717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apple">
            <a:extLst>
              <a:ext uri="{FF2B5EF4-FFF2-40B4-BE49-F238E27FC236}">
                <a16:creationId xmlns:a16="http://schemas.microsoft.com/office/drawing/2014/main" id="{CCFA43EF-6DFE-4C83-8E85-9EB2710543E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10469" y="2444880"/>
            <a:ext cx="1987646" cy="1026950"/>
          </a:xfrm>
          <a:prstGeom prst="rect">
            <a:avLst/>
          </a:prstGeom>
        </p:spPr>
      </p:pic>
      <p:pic>
        <p:nvPicPr>
          <p:cNvPr id="12" name="banana">
            <a:extLst>
              <a:ext uri="{FF2B5EF4-FFF2-40B4-BE49-F238E27FC236}">
                <a16:creationId xmlns:a16="http://schemas.microsoft.com/office/drawing/2014/main" id="{E9462208-7335-4561-B1E3-853D253A60A6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2463" y="1694207"/>
            <a:ext cx="252170" cy="2369355"/>
          </a:xfrm>
          <a:prstGeom prst="rect">
            <a:avLst/>
          </a:prstGeom>
        </p:spPr>
      </p:pic>
      <p:pic>
        <p:nvPicPr>
          <p:cNvPr id="13" name="anim">
            <a:extLst>
              <a:ext uri="{FF2B5EF4-FFF2-40B4-BE49-F238E27FC236}">
                <a16:creationId xmlns:a16="http://schemas.microsoft.com/office/drawing/2014/main" id="{0FC0AA5A-AA80-42CD-B623-95AE38B24CD2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20487" y="1764473"/>
            <a:ext cx="1846990" cy="2299089"/>
          </a:xfrm>
          <a:prstGeom prst="rect">
            <a:avLst/>
          </a:prstGeom>
        </p:spPr>
      </p:pic>
      <p:pic>
        <p:nvPicPr>
          <p:cNvPr id="14" name="Pear">
            <a:extLst>
              <a:ext uri="{FF2B5EF4-FFF2-40B4-BE49-F238E27FC236}">
                <a16:creationId xmlns:a16="http://schemas.microsoft.com/office/drawing/2014/main" id="{CF810BC3-7F54-4AF7-8A50-AE9DC0C02A1D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16616" y="2192197"/>
            <a:ext cx="1951522" cy="166240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89F49CE-A335-4985-86C2-D0305AA28F3C}"/>
              </a:ext>
            </a:extLst>
          </p:cNvPr>
          <p:cNvSpPr txBox="1"/>
          <p:nvPr/>
        </p:nvSpPr>
        <p:spPr>
          <a:xfrm>
            <a:off x="1560337" y="5431744"/>
            <a:ext cx="86504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/>
              </a:rPr>
              <a:t>Bravo !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/>
              </a:rPr>
              <a:t>C'est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/>
              </a:rPr>
              <a:t> la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/>
              </a:rPr>
              <a:t>porte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/>
              </a:rPr>
              <a:t>.</a:t>
            </a:r>
          </a:p>
        </p:txBody>
      </p:sp>
      <p:pic>
        <p:nvPicPr>
          <p:cNvPr id="17" name="Picture 21">
            <a:extLst>
              <a:ext uri="{FF2B5EF4-FFF2-40B4-BE49-F238E27FC236}">
                <a16:creationId xmlns:a16="http://schemas.microsoft.com/office/drawing/2014/main" id="{27E8459A-E9B9-480E-AB2D-0EE3CC36EB97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9075747" y="4230836"/>
            <a:ext cx="2336469" cy="51737"/>
          </a:xfrm>
          <a:prstGeom prst="rect">
            <a:avLst/>
          </a:prstGeom>
        </p:spPr>
      </p:pic>
      <p:pic>
        <p:nvPicPr>
          <p:cNvPr id="18" name="correct-answer-ding-and-applause">
            <a:hlinkClick r:id="" action="ppaction://media"/>
            <a:extLst>
              <a:ext uri="{FF2B5EF4-FFF2-40B4-BE49-F238E27FC236}">
                <a16:creationId xmlns:a16="http://schemas.microsoft.com/office/drawing/2014/main" id="{4BCBB678-EC33-4487-9862-600DA9D0C209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-2071712" y="1918805"/>
            <a:ext cx="487363" cy="487363"/>
          </a:xfrm>
          <a:prstGeom prst="rect">
            <a:avLst/>
          </a:prstGeom>
        </p:spPr>
      </p:pic>
      <p:pic>
        <p:nvPicPr>
          <p:cNvPr id="19" name="Buzzer-WA">
            <a:hlinkClick r:id="" action="ppaction://media"/>
            <a:extLst>
              <a:ext uri="{FF2B5EF4-FFF2-40B4-BE49-F238E27FC236}">
                <a16:creationId xmlns:a16="http://schemas.microsoft.com/office/drawing/2014/main" id="{1028BB7D-397B-423E-9CFF-877116976A4A}"/>
              </a:ext>
            </a:extLst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-1732261" y="3495503"/>
            <a:ext cx="487363" cy="487363"/>
          </a:xfrm>
          <a:prstGeom prst="rect">
            <a:avLst/>
          </a:prstGeom>
        </p:spPr>
      </p:pic>
      <p:pic>
        <p:nvPicPr>
          <p:cNvPr id="2" name="SEL-4">
            <a:hlinkClick r:id="" action="ppaction://media"/>
            <a:extLst>
              <a:ext uri="{FF2B5EF4-FFF2-40B4-BE49-F238E27FC236}">
                <a16:creationId xmlns:a16="http://schemas.microsoft.com/office/drawing/2014/main" id="{7E1EF6E3-CF27-450A-A794-DFE45BE081ED}"/>
              </a:ext>
            </a:extLst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-1999312" y="98425"/>
            <a:ext cx="487363" cy="487363"/>
          </a:xfrm>
          <a:prstGeom prst="rect">
            <a:avLst/>
          </a:prstGeom>
        </p:spPr>
      </p:pic>
      <p:pic>
        <p:nvPicPr>
          <p:cNvPr id="16" name="click-sur-l'intrus">
            <a:hlinkClick r:id="" action="ppaction://media"/>
            <a:extLst>
              <a:ext uri="{FF2B5EF4-FFF2-40B4-BE49-F238E27FC236}">
                <a16:creationId xmlns:a16="http://schemas.microsoft.com/office/drawing/2014/main" id="{5E851865-AEB3-44F2-A172-47E12ADB23B9}"/>
              </a:ext>
            </a:extLst>
          </p:cNvPr>
          <p:cNvPicPr>
            <a:picLocks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-1523220" y="880961"/>
            <a:ext cx="487363" cy="48736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1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411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3448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5328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2403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2403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2403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 vol="8000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5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47811E00-B066-45B3-B568-EAEBB7DAC6BA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52000"/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-2" y="999067"/>
            <a:ext cx="12192000" cy="58589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897D66F-4DAA-4A9C-AC75-B4E4031DA3C0}"/>
              </a:ext>
            </a:extLst>
          </p:cNvPr>
          <p:cNvSpPr txBox="1"/>
          <p:nvPr/>
        </p:nvSpPr>
        <p:spPr>
          <a:xfrm>
            <a:off x="0" y="538918"/>
            <a:ext cx="12192000" cy="584775"/>
          </a:xfrm>
          <a:prstGeom prst="rect">
            <a:avLst/>
          </a:prstGeom>
          <a:solidFill>
            <a:srgbClr val="A1C4E3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Calibri" panose="020F0502020204030204" pitchFamily="34" charset="0"/>
                <a:sym typeface="Arial"/>
              </a:rPr>
              <a:t>Activité socio-émotionnelle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9CA54E-BA08-4DC9-B931-67076819826A}"/>
              </a:ext>
            </a:extLst>
          </p:cNvPr>
          <p:cNvSpPr/>
          <p:nvPr/>
        </p:nvSpPr>
        <p:spPr>
          <a:xfrm>
            <a:off x="265168" y="1368324"/>
            <a:ext cx="11764965" cy="527522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9" name="Graphic 2">
            <a:extLst>
              <a:ext uri="{FF2B5EF4-FFF2-40B4-BE49-F238E27FC236}">
                <a16:creationId xmlns:a16="http://schemas.microsoft.com/office/drawing/2014/main" id="{44356ED8-7781-478C-B7A4-A36188D7494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421" y="2595566"/>
            <a:ext cx="925747" cy="3426757"/>
          </a:xfrm>
          <a:prstGeom prst="rect">
            <a:avLst/>
          </a:prstGeom>
        </p:spPr>
      </p:pic>
      <p:pic>
        <p:nvPicPr>
          <p:cNvPr id="20" name="Graphic 2">
            <a:extLst>
              <a:ext uri="{FF2B5EF4-FFF2-40B4-BE49-F238E27FC236}">
                <a16:creationId xmlns:a16="http://schemas.microsoft.com/office/drawing/2014/main" id="{59CB1217-F85B-47E4-8C50-E5BDD11ABD39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70464" y="1583602"/>
            <a:ext cx="3425536" cy="4438721"/>
          </a:xfrm>
          <a:prstGeom prst="rect">
            <a:avLst/>
          </a:prstGeom>
        </p:spPr>
      </p:pic>
      <p:pic>
        <p:nvPicPr>
          <p:cNvPr id="21" name="Graphic 5">
            <a:extLst>
              <a:ext uri="{FF2B5EF4-FFF2-40B4-BE49-F238E27FC236}">
                <a16:creationId xmlns:a16="http://schemas.microsoft.com/office/drawing/2014/main" id="{3E3A1F62-F947-4C73-BD36-B6C8E11FA996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0130" y="3802962"/>
            <a:ext cx="4428787" cy="2597838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6913AB52-D331-4C93-8879-17EFC86B74E7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6960130" y="1583602"/>
            <a:ext cx="4428786" cy="1087211"/>
          </a:xfrm>
          <a:prstGeom prst="rect">
            <a:avLst/>
          </a:prstGeom>
        </p:spPr>
      </p:pic>
      <p:pic>
        <p:nvPicPr>
          <p:cNvPr id="2" name="fin-intro">
            <a:hlinkClick r:id="" action="ppaction://media"/>
            <a:extLst>
              <a:ext uri="{FF2B5EF4-FFF2-40B4-BE49-F238E27FC236}">
                <a16:creationId xmlns:a16="http://schemas.microsoft.com/office/drawing/2014/main" id="{361C20F9-54A1-4829-B2A6-4497B9124DE3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-2269635" y="98425"/>
            <a:ext cx="487363" cy="487363"/>
          </a:xfrm>
          <a:prstGeom prst="rect">
            <a:avLst/>
          </a:prstGeom>
        </p:spPr>
      </p:pic>
      <p:pic>
        <p:nvPicPr>
          <p:cNvPr id="3" name="fin - rules">
            <a:hlinkClick r:id="" action="ppaction://media"/>
            <a:extLst>
              <a:ext uri="{FF2B5EF4-FFF2-40B4-BE49-F238E27FC236}">
                <a16:creationId xmlns:a16="http://schemas.microsoft.com/office/drawing/2014/main" id="{FDC93CE7-A7BC-4B35-BF67-A0FDBD88E3C0}"/>
              </a:ext>
            </a:extLst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-2171210" y="196850"/>
            <a:ext cx="487363" cy="487363"/>
          </a:xfrm>
          <a:prstGeom prst="rect">
            <a:avLst/>
          </a:prstGeom>
        </p:spPr>
      </p:pic>
      <p:pic>
        <p:nvPicPr>
          <p:cNvPr id="4" name="fin-au-revoir">
            <a:hlinkClick r:id="" action="ppaction://media"/>
            <a:extLst>
              <a:ext uri="{FF2B5EF4-FFF2-40B4-BE49-F238E27FC236}">
                <a16:creationId xmlns:a16="http://schemas.microsoft.com/office/drawing/2014/main" id="{F38269A7-FC7A-4B17-85A6-069008332B5B}"/>
              </a:ext>
            </a:extLst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-2072785" y="295275"/>
            <a:ext cx="487363" cy="4873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3C1E286-DDEE-492E-8BE4-84FE2BE68EF7}"/>
              </a:ext>
            </a:extLst>
          </p:cNvPr>
          <p:cNvSpPr txBox="1"/>
          <p:nvPr/>
        </p:nvSpPr>
        <p:spPr>
          <a:xfrm>
            <a:off x="586154" y="1583602"/>
            <a:ext cx="10972800" cy="4508927"/>
          </a:xfrm>
          <a:custGeom>
            <a:avLst/>
            <a:gdLst>
              <a:gd name="connsiteX0" fmla="*/ 0 w 10972800"/>
              <a:gd name="connsiteY0" fmla="*/ 0 h 4508927"/>
              <a:gd name="connsiteX1" fmla="*/ 796972 w 10972800"/>
              <a:gd name="connsiteY1" fmla="*/ 0 h 4508927"/>
              <a:gd name="connsiteX2" fmla="*/ 1593944 w 10972800"/>
              <a:gd name="connsiteY2" fmla="*/ 0 h 4508927"/>
              <a:gd name="connsiteX3" fmla="*/ 1842275 w 10972800"/>
              <a:gd name="connsiteY3" fmla="*/ 0 h 4508927"/>
              <a:gd name="connsiteX4" fmla="*/ 2529519 w 10972800"/>
              <a:gd name="connsiteY4" fmla="*/ 0 h 4508927"/>
              <a:gd name="connsiteX5" fmla="*/ 2887579 w 10972800"/>
              <a:gd name="connsiteY5" fmla="*/ 0 h 4508927"/>
              <a:gd name="connsiteX6" fmla="*/ 3684551 w 10972800"/>
              <a:gd name="connsiteY6" fmla="*/ 0 h 4508927"/>
              <a:gd name="connsiteX7" fmla="*/ 4481523 w 10972800"/>
              <a:gd name="connsiteY7" fmla="*/ 0 h 4508927"/>
              <a:gd name="connsiteX8" fmla="*/ 4839582 w 10972800"/>
              <a:gd name="connsiteY8" fmla="*/ 0 h 4508927"/>
              <a:gd name="connsiteX9" fmla="*/ 5087914 w 10972800"/>
              <a:gd name="connsiteY9" fmla="*/ 0 h 4508927"/>
              <a:gd name="connsiteX10" fmla="*/ 5336246 w 10972800"/>
              <a:gd name="connsiteY10" fmla="*/ 0 h 4508927"/>
              <a:gd name="connsiteX11" fmla="*/ 5913762 w 10972800"/>
              <a:gd name="connsiteY11" fmla="*/ 0 h 4508927"/>
              <a:gd name="connsiteX12" fmla="*/ 6162093 w 10972800"/>
              <a:gd name="connsiteY12" fmla="*/ 0 h 4508927"/>
              <a:gd name="connsiteX13" fmla="*/ 6849337 w 10972800"/>
              <a:gd name="connsiteY13" fmla="*/ 0 h 4508927"/>
              <a:gd name="connsiteX14" fmla="*/ 7207397 w 10972800"/>
              <a:gd name="connsiteY14" fmla="*/ 0 h 4508927"/>
              <a:gd name="connsiteX15" fmla="*/ 7675185 w 10972800"/>
              <a:gd name="connsiteY15" fmla="*/ 0 h 4508927"/>
              <a:gd name="connsiteX16" fmla="*/ 7923517 w 10972800"/>
              <a:gd name="connsiteY16" fmla="*/ 0 h 4508927"/>
              <a:gd name="connsiteX17" fmla="*/ 8171848 w 10972800"/>
              <a:gd name="connsiteY17" fmla="*/ 0 h 4508927"/>
              <a:gd name="connsiteX18" fmla="*/ 8968820 w 10972800"/>
              <a:gd name="connsiteY18" fmla="*/ 0 h 4508927"/>
              <a:gd name="connsiteX19" fmla="*/ 9656064 w 10972800"/>
              <a:gd name="connsiteY19" fmla="*/ 0 h 4508927"/>
              <a:gd name="connsiteX20" fmla="*/ 10233580 w 10972800"/>
              <a:gd name="connsiteY20" fmla="*/ 0 h 4508927"/>
              <a:gd name="connsiteX21" fmla="*/ 10972800 w 10972800"/>
              <a:gd name="connsiteY21" fmla="*/ 0 h 4508927"/>
              <a:gd name="connsiteX22" fmla="*/ 10972800 w 10972800"/>
              <a:gd name="connsiteY22" fmla="*/ 518527 h 4508927"/>
              <a:gd name="connsiteX23" fmla="*/ 10972800 w 10972800"/>
              <a:gd name="connsiteY23" fmla="*/ 991964 h 4508927"/>
              <a:gd name="connsiteX24" fmla="*/ 10972800 w 10972800"/>
              <a:gd name="connsiteY24" fmla="*/ 1645758 h 4508927"/>
              <a:gd name="connsiteX25" fmla="*/ 10972800 w 10972800"/>
              <a:gd name="connsiteY25" fmla="*/ 2164285 h 4508927"/>
              <a:gd name="connsiteX26" fmla="*/ 10972800 w 10972800"/>
              <a:gd name="connsiteY26" fmla="*/ 2818079 h 4508927"/>
              <a:gd name="connsiteX27" fmla="*/ 10972800 w 10972800"/>
              <a:gd name="connsiteY27" fmla="*/ 3426785 h 4508927"/>
              <a:gd name="connsiteX28" fmla="*/ 10972800 w 10972800"/>
              <a:gd name="connsiteY28" fmla="*/ 4508927 h 4508927"/>
              <a:gd name="connsiteX29" fmla="*/ 10724468 w 10972800"/>
              <a:gd name="connsiteY29" fmla="*/ 4508927 h 4508927"/>
              <a:gd name="connsiteX30" fmla="*/ 9927496 w 10972800"/>
              <a:gd name="connsiteY30" fmla="*/ 4508927 h 4508927"/>
              <a:gd name="connsiteX31" fmla="*/ 9459709 w 10972800"/>
              <a:gd name="connsiteY31" fmla="*/ 4508927 h 4508927"/>
              <a:gd name="connsiteX32" fmla="*/ 8882193 w 10972800"/>
              <a:gd name="connsiteY32" fmla="*/ 4508927 h 4508927"/>
              <a:gd name="connsiteX33" fmla="*/ 8085221 w 10972800"/>
              <a:gd name="connsiteY33" fmla="*/ 4508927 h 4508927"/>
              <a:gd name="connsiteX34" fmla="*/ 7288249 w 10972800"/>
              <a:gd name="connsiteY34" fmla="*/ 4508927 h 4508927"/>
              <a:gd name="connsiteX35" fmla="*/ 6930189 w 10972800"/>
              <a:gd name="connsiteY35" fmla="*/ 4508927 h 4508927"/>
              <a:gd name="connsiteX36" fmla="*/ 6681858 w 10972800"/>
              <a:gd name="connsiteY36" fmla="*/ 4508927 h 4508927"/>
              <a:gd name="connsiteX37" fmla="*/ 6323798 w 10972800"/>
              <a:gd name="connsiteY37" fmla="*/ 4508927 h 4508927"/>
              <a:gd name="connsiteX38" fmla="*/ 5526826 w 10972800"/>
              <a:gd name="connsiteY38" fmla="*/ 4508927 h 4508927"/>
              <a:gd name="connsiteX39" fmla="*/ 5278494 w 10972800"/>
              <a:gd name="connsiteY39" fmla="*/ 4508927 h 4508927"/>
              <a:gd name="connsiteX40" fmla="*/ 4920435 w 10972800"/>
              <a:gd name="connsiteY40" fmla="*/ 4508927 h 4508927"/>
              <a:gd name="connsiteX41" fmla="*/ 4233191 w 10972800"/>
              <a:gd name="connsiteY41" fmla="*/ 4508927 h 4508927"/>
              <a:gd name="connsiteX42" fmla="*/ 3875131 w 10972800"/>
              <a:gd name="connsiteY42" fmla="*/ 4508927 h 4508927"/>
              <a:gd name="connsiteX43" fmla="*/ 3187887 w 10972800"/>
              <a:gd name="connsiteY43" fmla="*/ 4508927 h 4508927"/>
              <a:gd name="connsiteX44" fmla="*/ 2610371 w 10972800"/>
              <a:gd name="connsiteY44" fmla="*/ 4508927 h 4508927"/>
              <a:gd name="connsiteX45" fmla="*/ 2252312 w 10972800"/>
              <a:gd name="connsiteY45" fmla="*/ 4508927 h 4508927"/>
              <a:gd name="connsiteX46" fmla="*/ 1455340 w 10972800"/>
              <a:gd name="connsiteY46" fmla="*/ 4508927 h 4508927"/>
              <a:gd name="connsiteX47" fmla="*/ 987552 w 10972800"/>
              <a:gd name="connsiteY47" fmla="*/ 4508927 h 4508927"/>
              <a:gd name="connsiteX48" fmla="*/ 0 w 10972800"/>
              <a:gd name="connsiteY48" fmla="*/ 4508927 h 4508927"/>
              <a:gd name="connsiteX49" fmla="*/ 0 w 10972800"/>
              <a:gd name="connsiteY49" fmla="*/ 4035490 h 4508927"/>
              <a:gd name="connsiteX50" fmla="*/ 0 w 10972800"/>
              <a:gd name="connsiteY50" fmla="*/ 3381695 h 4508927"/>
              <a:gd name="connsiteX51" fmla="*/ 0 w 10972800"/>
              <a:gd name="connsiteY51" fmla="*/ 2908258 h 4508927"/>
              <a:gd name="connsiteX52" fmla="*/ 0 w 10972800"/>
              <a:gd name="connsiteY52" fmla="*/ 2434821 h 4508927"/>
              <a:gd name="connsiteX53" fmla="*/ 0 w 10972800"/>
              <a:gd name="connsiteY53" fmla="*/ 1961383 h 4508927"/>
              <a:gd name="connsiteX54" fmla="*/ 0 w 10972800"/>
              <a:gd name="connsiteY54" fmla="*/ 1533035 h 4508927"/>
              <a:gd name="connsiteX55" fmla="*/ 0 w 10972800"/>
              <a:gd name="connsiteY55" fmla="*/ 969419 h 4508927"/>
              <a:gd name="connsiteX56" fmla="*/ 0 w 10972800"/>
              <a:gd name="connsiteY56" fmla="*/ 0 h 4508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0972800" h="4508927" fill="none" extrusionOk="0">
                <a:moveTo>
                  <a:pt x="0" y="0"/>
                </a:moveTo>
                <a:cubicBezTo>
                  <a:pt x="193411" y="-6580"/>
                  <a:pt x="568806" y="17722"/>
                  <a:pt x="796972" y="0"/>
                </a:cubicBezTo>
                <a:cubicBezTo>
                  <a:pt x="1025138" y="-17722"/>
                  <a:pt x="1366087" y="50030"/>
                  <a:pt x="1593944" y="0"/>
                </a:cubicBezTo>
                <a:cubicBezTo>
                  <a:pt x="1821801" y="-50030"/>
                  <a:pt x="1776543" y="14115"/>
                  <a:pt x="1842275" y="0"/>
                </a:cubicBezTo>
                <a:cubicBezTo>
                  <a:pt x="1908007" y="-14115"/>
                  <a:pt x="2350235" y="59795"/>
                  <a:pt x="2529519" y="0"/>
                </a:cubicBezTo>
                <a:cubicBezTo>
                  <a:pt x="2708803" y="-59795"/>
                  <a:pt x="2770831" y="39982"/>
                  <a:pt x="2887579" y="0"/>
                </a:cubicBezTo>
                <a:cubicBezTo>
                  <a:pt x="3004327" y="-39982"/>
                  <a:pt x="3430558" y="39526"/>
                  <a:pt x="3684551" y="0"/>
                </a:cubicBezTo>
                <a:cubicBezTo>
                  <a:pt x="3938544" y="-39526"/>
                  <a:pt x="4293260" y="27176"/>
                  <a:pt x="4481523" y="0"/>
                </a:cubicBezTo>
                <a:cubicBezTo>
                  <a:pt x="4669786" y="-27176"/>
                  <a:pt x="4763131" y="2133"/>
                  <a:pt x="4839582" y="0"/>
                </a:cubicBezTo>
                <a:cubicBezTo>
                  <a:pt x="4916033" y="-2133"/>
                  <a:pt x="5023893" y="1112"/>
                  <a:pt x="5087914" y="0"/>
                </a:cubicBezTo>
                <a:cubicBezTo>
                  <a:pt x="5151935" y="-1112"/>
                  <a:pt x="5233668" y="2906"/>
                  <a:pt x="5336246" y="0"/>
                </a:cubicBezTo>
                <a:cubicBezTo>
                  <a:pt x="5438824" y="-2906"/>
                  <a:pt x="5704652" y="47365"/>
                  <a:pt x="5913762" y="0"/>
                </a:cubicBezTo>
                <a:cubicBezTo>
                  <a:pt x="6122872" y="-47365"/>
                  <a:pt x="6041787" y="8314"/>
                  <a:pt x="6162093" y="0"/>
                </a:cubicBezTo>
                <a:cubicBezTo>
                  <a:pt x="6282399" y="-8314"/>
                  <a:pt x="6661069" y="15343"/>
                  <a:pt x="6849337" y="0"/>
                </a:cubicBezTo>
                <a:cubicBezTo>
                  <a:pt x="7037605" y="-15343"/>
                  <a:pt x="7135143" y="4451"/>
                  <a:pt x="7207397" y="0"/>
                </a:cubicBezTo>
                <a:cubicBezTo>
                  <a:pt x="7279651" y="-4451"/>
                  <a:pt x="7450027" y="10846"/>
                  <a:pt x="7675185" y="0"/>
                </a:cubicBezTo>
                <a:cubicBezTo>
                  <a:pt x="7900343" y="-10846"/>
                  <a:pt x="7831549" y="325"/>
                  <a:pt x="7923517" y="0"/>
                </a:cubicBezTo>
                <a:cubicBezTo>
                  <a:pt x="8015485" y="-325"/>
                  <a:pt x="8063474" y="3600"/>
                  <a:pt x="8171848" y="0"/>
                </a:cubicBezTo>
                <a:cubicBezTo>
                  <a:pt x="8280222" y="-3600"/>
                  <a:pt x="8764819" y="55834"/>
                  <a:pt x="8968820" y="0"/>
                </a:cubicBezTo>
                <a:cubicBezTo>
                  <a:pt x="9172821" y="-55834"/>
                  <a:pt x="9315847" y="55791"/>
                  <a:pt x="9656064" y="0"/>
                </a:cubicBezTo>
                <a:cubicBezTo>
                  <a:pt x="9996281" y="-55791"/>
                  <a:pt x="10104166" y="58609"/>
                  <a:pt x="10233580" y="0"/>
                </a:cubicBezTo>
                <a:cubicBezTo>
                  <a:pt x="10362994" y="-58609"/>
                  <a:pt x="10803602" y="49841"/>
                  <a:pt x="10972800" y="0"/>
                </a:cubicBezTo>
                <a:cubicBezTo>
                  <a:pt x="11004192" y="177355"/>
                  <a:pt x="10928491" y="338864"/>
                  <a:pt x="10972800" y="518527"/>
                </a:cubicBezTo>
                <a:cubicBezTo>
                  <a:pt x="11017109" y="698190"/>
                  <a:pt x="10916830" y="821403"/>
                  <a:pt x="10972800" y="991964"/>
                </a:cubicBezTo>
                <a:cubicBezTo>
                  <a:pt x="11028770" y="1162525"/>
                  <a:pt x="10951164" y="1379985"/>
                  <a:pt x="10972800" y="1645758"/>
                </a:cubicBezTo>
                <a:cubicBezTo>
                  <a:pt x="10994436" y="1911531"/>
                  <a:pt x="10917449" y="1997548"/>
                  <a:pt x="10972800" y="2164285"/>
                </a:cubicBezTo>
                <a:cubicBezTo>
                  <a:pt x="11028151" y="2331022"/>
                  <a:pt x="10907995" y="2671143"/>
                  <a:pt x="10972800" y="2818079"/>
                </a:cubicBezTo>
                <a:cubicBezTo>
                  <a:pt x="11037605" y="2965015"/>
                  <a:pt x="10946092" y="3174641"/>
                  <a:pt x="10972800" y="3426785"/>
                </a:cubicBezTo>
                <a:cubicBezTo>
                  <a:pt x="10999508" y="3678929"/>
                  <a:pt x="10940725" y="4071139"/>
                  <a:pt x="10972800" y="4508927"/>
                </a:cubicBezTo>
                <a:cubicBezTo>
                  <a:pt x="10894367" y="4521740"/>
                  <a:pt x="10807078" y="4479273"/>
                  <a:pt x="10724468" y="4508927"/>
                </a:cubicBezTo>
                <a:cubicBezTo>
                  <a:pt x="10641858" y="4538581"/>
                  <a:pt x="10103880" y="4436277"/>
                  <a:pt x="9927496" y="4508927"/>
                </a:cubicBezTo>
                <a:cubicBezTo>
                  <a:pt x="9751112" y="4581577"/>
                  <a:pt x="9666597" y="4477337"/>
                  <a:pt x="9459709" y="4508927"/>
                </a:cubicBezTo>
                <a:cubicBezTo>
                  <a:pt x="9252821" y="4540517"/>
                  <a:pt x="9022984" y="4498426"/>
                  <a:pt x="8882193" y="4508927"/>
                </a:cubicBezTo>
                <a:cubicBezTo>
                  <a:pt x="8741402" y="4519428"/>
                  <a:pt x="8347357" y="4469883"/>
                  <a:pt x="8085221" y="4508927"/>
                </a:cubicBezTo>
                <a:cubicBezTo>
                  <a:pt x="7823085" y="4547971"/>
                  <a:pt x="7562094" y="4467718"/>
                  <a:pt x="7288249" y="4508927"/>
                </a:cubicBezTo>
                <a:cubicBezTo>
                  <a:pt x="7014404" y="4550136"/>
                  <a:pt x="7051833" y="4485915"/>
                  <a:pt x="6930189" y="4508927"/>
                </a:cubicBezTo>
                <a:cubicBezTo>
                  <a:pt x="6808545" y="4531939"/>
                  <a:pt x="6804203" y="4486479"/>
                  <a:pt x="6681858" y="4508927"/>
                </a:cubicBezTo>
                <a:cubicBezTo>
                  <a:pt x="6559513" y="4531375"/>
                  <a:pt x="6404516" y="4498553"/>
                  <a:pt x="6323798" y="4508927"/>
                </a:cubicBezTo>
                <a:cubicBezTo>
                  <a:pt x="6243080" y="4519301"/>
                  <a:pt x="5688049" y="4508392"/>
                  <a:pt x="5526826" y="4508927"/>
                </a:cubicBezTo>
                <a:cubicBezTo>
                  <a:pt x="5365603" y="4509462"/>
                  <a:pt x="5376689" y="4489868"/>
                  <a:pt x="5278494" y="4508927"/>
                </a:cubicBezTo>
                <a:cubicBezTo>
                  <a:pt x="5180299" y="4527986"/>
                  <a:pt x="5004615" y="4492577"/>
                  <a:pt x="4920435" y="4508927"/>
                </a:cubicBezTo>
                <a:cubicBezTo>
                  <a:pt x="4836255" y="4525277"/>
                  <a:pt x="4395076" y="4438863"/>
                  <a:pt x="4233191" y="4508927"/>
                </a:cubicBezTo>
                <a:cubicBezTo>
                  <a:pt x="4071306" y="4578991"/>
                  <a:pt x="4018554" y="4466223"/>
                  <a:pt x="3875131" y="4508927"/>
                </a:cubicBezTo>
                <a:cubicBezTo>
                  <a:pt x="3731708" y="4551631"/>
                  <a:pt x="3348606" y="4466435"/>
                  <a:pt x="3187887" y="4508927"/>
                </a:cubicBezTo>
                <a:cubicBezTo>
                  <a:pt x="3027168" y="4551419"/>
                  <a:pt x="2749147" y="4473954"/>
                  <a:pt x="2610371" y="4508927"/>
                </a:cubicBezTo>
                <a:cubicBezTo>
                  <a:pt x="2471595" y="4543900"/>
                  <a:pt x="2332006" y="4504552"/>
                  <a:pt x="2252312" y="4508927"/>
                </a:cubicBezTo>
                <a:cubicBezTo>
                  <a:pt x="2172618" y="4513302"/>
                  <a:pt x="1666274" y="4430574"/>
                  <a:pt x="1455340" y="4508927"/>
                </a:cubicBezTo>
                <a:cubicBezTo>
                  <a:pt x="1244406" y="4587280"/>
                  <a:pt x="1198529" y="4466826"/>
                  <a:pt x="987552" y="4508927"/>
                </a:cubicBezTo>
                <a:cubicBezTo>
                  <a:pt x="776575" y="4551028"/>
                  <a:pt x="324583" y="4475504"/>
                  <a:pt x="0" y="4508927"/>
                </a:cubicBezTo>
                <a:cubicBezTo>
                  <a:pt x="-27515" y="4396978"/>
                  <a:pt x="37102" y="4225300"/>
                  <a:pt x="0" y="4035490"/>
                </a:cubicBezTo>
                <a:cubicBezTo>
                  <a:pt x="-37102" y="3845680"/>
                  <a:pt x="69269" y="3698772"/>
                  <a:pt x="0" y="3381695"/>
                </a:cubicBezTo>
                <a:cubicBezTo>
                  <a:pt x="-69269" y="3064618"/>
                  <a:pt x="35229" y="3077754"/>
                  <a:pt x="0" y="2908258"/>
                </a:cubicBezTo>
                <a:cubicBezTo>
                  <a:pt x="-35229" y="2738762"/>
                  <a:pt x="26090" y="2645162"/>
                  <a:pt x="0" y="2434821"/>
                </a:cubicBezTo>
                <a:cubicBezTo>
                  <a:pt x="-26090" y="2224480"/>
                  <a:pt x="53422" y="2080134"/>
                  <a:pt x="0" y="1961383"/>
                </a:cubicBezTo>
                <a:cubicBezTo>
                  <a:pt x="-53422" y="1842632"/>
                  <a:pt x="16153" y="1729831"/>
                  <a:pt x="0" y="1533035"/>
                </a:cubicBezTo>
                <a:cubicBezTo>
                  <a:pt x="-16153" y="1336239"/>
                  <a:pt x="41486" y="1091318"/>
                  <a:pt x="0" y="969419"/>
                </a:cubicBezTo>
                <a:cubicBezTo>
                  <a:pt x="-41486" y="847520"/>
                  <a:pt x="101386" y="401410"/>
                  <a:pt x="0" y="0"/>
                </a:cubicBezTo>
                <a:close/>
              </a:path>
              <a:path w="10972800" h="4508927" stroke="0" extrusionOk="0">
                <a:moveTo>
                  <a:pt x="0" y="0"/>
                </a:moveTo>
                <a:cubicBezTo>
                  <a:pt x="59295" y="-22393"/>
                  <a:pt x="178977" y="14202"/>
                  <a:pt x="248332" y="0"/>
                </a:cubicBezTo>
                <a:cubicBezTo>
                  <a:pt x="317687" y="-14202"/>
                  <a:pt x="446937" y="28021"/>
                  <a:pt x="496664" y="0"/>
                </a:cubicBezTo>
                <a:cubicBezTo>
                  <a:pt x="546391" y="-28021"/>
                  <a:pt x="709108" y="36112"/>
                  <a:pt x="854723" y="0"/>
                </a:cubicBezTo>
                <a:cubicBezTo>
                  <a:pt x="1000338" y="-36112"/>
                  <a:pt x="1275285" y="46612"/>
                  <a:pt x="1541967" y="0"/>
                </a:cubicBezTo>
                <a:cubicBezTo>
                  <a:pt x="1808649" y="-46612"/>
                  <a:pt x="1910774" y="52997"/>
                  <a:pt x="2229211" y="0"/>
                </a:cubicBezTo>
                <a:cubicBezTo>
                  <a:pt x="2547648" y="-52997"/>
                  <a:pt x="2451523" y="7014"/>
                  <a:pt x="2587271" y="0"/>
                </a:cubicBezTo>
                <a:cubicBezTo>
                  <a:pt x="2723019" y="-7014"/>
                  <a:pt x="2991015" y="42248"/>
                  <a:pt x="3164787" y="0"/>
                </a:cubicBezTo>
                <a:cubicBezTo>
                  <a:pt x="3338559" y="-42248"/>
                  <a:pt x="3584451" y="33735"/>
                  <a:pt x="3852030" y="0"/>
                </a:cubicBezTo>
                <a:cubicBezTo>
                  <a:pt x="4119609" y="-33735"/>
                  <a:pt x="4244978" y="10948"/>
                  <a:pt x="4429546" y="0"/>
                </a:cubicBezTo>
                <a:cubicBezTo>
                  <a:pt x="4614114" y="-10948"/>
                  <a:pt x="4780653" y="27215"/>
                  <a:pt x="5007062" y="0"/>
                </a:cubicBezTo>
                <a:cubicBezTo>
                  <a:pt x="5233471" y="-27215"/>
                  <a:pt x="5512154" y="28545"/>
                  <a:pt x="5694306" y="0"/>
                </a:cubicBezTo>
                <a:cubicBezTo>
                  <a:pt x="5876458" y="-28545"/>
                  <a:pt x="6132156" y="71336"/>
                  <a:pt x="6491277" y="0"/>
                </a:cubicBezTo>
                <a:cubicBezTo>
                  <a:pt x="6850398" y="-71336"/>
                  <a:pt x="6639875" y="21964"/>
                  <a:pt x="6739609" y="0"/>
                </a:cubicBezTo>
                <a:cubicBezTo>
                  <a:pt x="6839343" y="-21964"/>
                  <a:pt x="6907017" y="17238"/>
                  <a:pt x="6987941" y="0"/>
                </a:cubicBezTo>
                <a:cubicBezTo>
                  <a:pt x="7068865" y="-17238"/>
                  <a:pt x="7234826" y="38402"/>
                  <a:pt x="7346001" y="0"/>
                </a:cubicBezTo>
                <a:cubicBezTo>
                  <a:pt x="7457176" y="-38402"/>
                  <a:pt x="7490008" y="3328"/>
                  <a:pt x="7594333" y="0"/>
                </a:cubicBezTo>
                <a:cubicBezTo>
                  <a:pt x="7698658" y="-3328"/>
                  <a:pt x="7950102" y="68497"/>
                  <a:pt x="8171848" y="0"/>
                </a:cubicBezTo>
                <a:cubicBezTo>
                  <a:pt x="8393595" y="-68497"/>
                  <a:pt x="8523383" y="11907"/>
                  <a:pt x="8859092" y="0"/>
                </a:cubicBezTo>
                <a:cubicBezTo>
                  <a:pt x="9194801" y="-11907"/>
                  <a:pt x="9385366" y="67001"/>
                  <a:pt x="9656064" y="0"/>
                </a:cubicBezTo>
                <a:cubicBezTo>
                  <a:pt x="9926762" y="-67001"/>
                  <a:pt x="9890500" y="13107"/>
                  <a:pt x="10014124" y="0"/>
                </a:cubicBezTo>
                <a:cubicBezTo>
                  <a:pt x="10137748" y="-13107"/>
                  <a:pt x="10685767" y="14618"/>
                  <a:pt x="10972800" y="0"/>
                </a:cubicBezTo>
                <a:cubicBezTo>
                  <a:pt x="11043736" y="186192"/>
                  <a:pt x="10909441" y="331283"/>
                  <a:pt x="10972800" y="653794"/>
                </a:cubicBezTo>
                <a:cubicBezTo>
                  <a:pt x="11036159" y="976305"/>
                  <a:pt x="10957961" y="1020831"/>
                  <a:pt x="10972800" y="1127232"/>
                </a:cubicBezTo>
                <a:cubicBezTo>
                  <a:pt x="10987639" y="1233633"/>
                  <a:pt x="10940288" y="1553764"/>
                  <a:pt x="10972800" y="1735937"/>
                </a:cubicBezTo>
                <a:cubicBezTo>
                  <a:pt x="11005312" y="1918111"/>
                  <a:pt x="10953279" y="2090153"/>
                  <a:pt x="10972800" y="2254464"/>
                </a:cubicBezTo>
                <a:cubicBezTo>
                  <a:pt x="10992321" y="2418775"/>
                  <a:pt x="10949133" y="2718164"/>
                  <a:pt x="10972800" y="2863169"/>
                </a:cubicBezTo>
                <a:cubicBezTo>
                  <a:pt x="10996467" y="3008175"/>
                  <a:pt x="10919389" y="3213523"/>
                  <a:pt x="10972800" y="3381695"/>
                </a:cubicBezTo>
                <a:cubicBezTo>
                  <a:pt x="11026211" y="3549867"/>
                  <a:pt x="10944208" y="3687155"/>
                  <a:pt x="10972800" y="3810043"/>
                </a:cubicBezTo>
                <a:cubicBezTo>
                  <a:pt x="11001392" y="3932931"/>
                  <a:pt x="10964470" y="4203465"/>
                  <a:pt x="10972800" y="4508927"/>
                </a:cubicBezTo>
                <a:cubicBezTo>
                  <a:pt x="10870411" y="4521436"/>
                  <a:pt x="10816811" y="4488381"/>
                  <a:pt x="10724468" y="4508927"/>
                </a:cubicBezTo>
                <a:cubicBezTo>
                  <a:pt x="10632125" y="4529473"/>
                  <a:pt x="10339238" y="4457322"/>
                  <a:pt x="10037224" y="4508927"/>
                </a:cubicBezTo>
                <a:cubicBezTo>
                  <a:pt x="9735210" y="4560532"/>
                  <a:pt x="9912751" y="4495240"/>
                  <a:pt x="9788893" y="4508927"/>
                </a:cubicBezTo>
                <a:cubicBezTo>
                  <a:pt x="9665035" y="4522614"/>
                  <a:pt x="9528964" y="4472443"/>
                  <a:pt x="9321105" y="4508927"/>
                </a:cubicBezTo>
                <a:cubicBezTo>
                  <a:pt x="9113246" y="4545411"/>
                  <a:pt x="9166344" y="4487665"/>
                  <a:pt x="9072773" y="4508927"/>
                </a:cubicBezTo>
                <a:cubicBezTo>
                  <a:pt x="8979202" y="4530189"/>
                  <a:pt x="8854002" y="4470549"/>
                  <a:pt x="8714713" y="4508927"/>
                </a:cubicBezTo>
                <a:cubicBezTo>
                  <a:pt x="8575424" y="4547305"/>
                  <a:pt x="8368896" y="4429177"/>
                  <a:pt x="8027469" y="4508927"/>
                </a:cubicBezTo>
                <a:cubicBezTo>
                  <a:pt x="7686042" y="4588677"/>
                  <a:pt x="7736030" y="4477131"/>
                  <a:pt x="7559682" y="4508927"/>
                </a:cubicBezTo>
                <a:cubicBezTo>
                  <a:pt x="7383334" y="4540723"/>
                  <a:pt x="7372613" y="4485533"/>
                  <a:pt x="7311350" y="4508927"/>
                </a:cubicBezTo>
                <a:cubicBezTo>
                  <a:pt x="7250087" y="4532321"/>
                  <a:pt x="6920655" y="4495914"/>
                  <a:pt x="6733834" y="4508927"/>
                </a:cubicBezTo>
                <a:cubicBezTo>
                  <a:pt x="6547013" y="4521940"/>
                  <a:pt x="6205723" y="4439707"/>
                  <a:pt x="6046590" y="4508927"/>
                </a:cubicBezTo>
                <a:cubicBezTo>
                  <a:pt x="5887457" y="4578147"/>
                  <a:pt x="5821652" y="4476827"/>
                  <a:pt x="5688531" y="4508927"/>
                </a:cubicBezTo>
                <a:cubicBezTo>
                  <a:pt x="5555410" y="4541027"/>
                  <a:pt x="5203828" y="4490236"/>
                  <a:pt x="5001287" y="4508927"/>
                </a:cubicBezTo>
                <a:cubicBezTo>
                  <a:pt x="4798746" y="4527618"/>
                  <a:pt x="4697780" y="4453527"/>
                  <a:pt x="4533499" y="4508927"/>
                </a:cubicBezTo>
                <a:cubicBezTo>
                  <a:pt x="4369218" y="4564327"/>
                  <a:pt x="4137209" y="4434010"/>
                  <a:pt x="3846255" y="4508927"/>
                </a:cubicBezTo>
                <a:cubicBezTo>
                  <a:pt x="3555301" y="4583844"/>
                  <a:pt x="3393501" y="4450398"/>
                  <a:pt x="3268739" y="4508927"/>
                </a:cubicBezTo>
                <a:cubicBezTo>
                  <a:pt x="3143977" y="4567456"/>
                  <a:pt x="3078110" y="4473178"/>
                  <a:pt x="2910680" y="4508927"/>
                </a:cubicBezTo>
                <a:cubicBezTo>
                  <a:pt x="2743250" y="4544676"/>
                  <a:pt x="2498853" y="4481536"/>
                  <a:pt x="2333164" y="4508927"/>
                </a:cubicBezTo>
                <a:cubicBezTo>
                  <a:pt x="2167475" y="4536318"/>
                  <a:pt x="1968828" y="4486481"/>
                  <a:pt x="1865376" y="4508927"/>
                </a:cubicBezTo>
                <a:cubicBezTo>
                  <a:pt x="1761924" y="4531373"/>
                  <a:pt x="1513834" y="4449784"/>
                  <a:pt x="1178132" y="4508927"/>
                </a:cubicBezTo>
                <a:cubicBezTo>
                  <a:pt x="842430" y="4568070"/>
                  <a:pt x="553607" y="4460681"/>
                  <a:pt x="0" y="4508927"/>
                </a:cubicBezTo>
                <a:cubicBezTo>
                  <a:pt x="-31311" y="4382266"/>
                  <a:pt x="20100" y="4258858"/>
                  <a:pt x="0" y="4080579"/>
                </a:cubicBezTo>
                <a:cubicBezTo>
                  <a:pt x="-20100" y="3902300"/>
                  <a:pt x="75130" y="3722581"/>
                  <a:pt x="0" y="3426785"/>
                </a:cubicBezTo>
                <a:cubicBezTo>
                  <a:pt x="-75130" y="3130989"/>
                  <a:pt x="1399" y="3113082"/>
                  <a:pt x="0" y="2953347"/>
                </a:cubicBezTo>
                <a:cubicBezTo>
                  <a:pt x="-1399" y="2793612"/>
                  <a:pt x="50199" y="2701119"/>
                  <a:pt x="0" y="2524999"/>
                </a:cubicBezTo>
                <a:cubicBezTo>
                  <a:pt x="-50199" y="2348879"/>
                  <a:pt x="12497" y="2236396"/>
                  <a:pt x="0" y="2051562"/>
                </a:cubicBezTo>
                <a:cubicBezTo>
                  <a:pt x="-12497" y="1866728"/>
                  <a:pt x="53478" y="1608757"/>
                  <a:pt x="0" y="1487946"/>
                </a:cubicBezTo>
                <a:cubicBezTo>
                  <a:pt x="-53478" y="1367135"/>
                  <a:pt x="64620" y="1042573"/>
                  <a:pt x="0" y="924330"/>
                </a:cubicBezTo>
                <a:cubicBezTo>
                  <a:pt x="-64620" y="806087"/>
                  <a:pt x="84808" y="445700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4">
                <a:lumMod val="60000"/>
                <a:lumOff val="40000"/>
              </a:schemeClr>
            </a:solidFill>
            <a:extLst>
              <a:ext uri="{C807C97D-BFC1-408E-A445-0C87EB9F89A2}">
                <ask:lineSketchStyleProps xmlns:ask="http://schemas.microsoft.com/office/drawing/2018/sketchyshapes" sd="32727596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marL="64008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+mn-cs"/>
            </a:endParaRPr>
          </a:p>
          <a:p>
            <a:pPr marL="36576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1.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Ecouter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 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attentivement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 les mots.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+mn-cs"/>
            </a:endParaRPr>
          </a:p>
          <a:p>
            <a:pPr marL="36576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2.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Mémoriser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 les mots par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ordre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+mn-cs"/>
            </a:endParaRPr>
          </a:p>
          <a:p>
            <a:pPr marL="36576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3.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Indiquer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 le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numéro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 de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l’intrus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 sur les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doigts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+mn-cs"/>
            </a:endParaRPr>
          </a:p>
          <a:p>
            <a:pPr marL="36576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4.  Dire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quel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est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l’intrus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 à la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classe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colaScript_N" panose="00000400000000000000" pitchFamily="2" charset="0"/>
                <a:ea typeface="+mn-ea"/>
                <a:cs typeface="+mn-cs"/>
              </a:rPr>
              <a:t>. 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ScolaScript_N" panose="00000400000000000000" pitchFamily="2" charset="0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5463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2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1" fill="hold" grpId="2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11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321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06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879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879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379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8679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389"/>
                            </p:stCondLst>
                            <p:childTnLst>
                              <p:par>
                                <p:cTn id="34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51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6" presetID="3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3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6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2" grpId="0" uiExpand="1" build="p"/>
      <p:bldP spid="12" grpId="1" build="allAtOnce" animBg="1"/>
      <p:bldP spid="12" grpId="2" uiExpand="1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9" y="1465729"/>
            <a:ext cx="12187263" cy="39945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4" y="5490753"/>
            <a:ext cx="12181172" cy="136724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10605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OFFICE THEME" val="JrkwULSa"/>
  <p:tag name="ARTICULATE_DESIGN_ID_6_INTEGRAL" val="mNr3GA4v"/>
  <p:tag name="ARTICULATE_DESIGN_ID_1_OFFICE THEME" val="MbrV11bX"/>
  <p:tag name="ARTICULATE_DESIGN_ID_2_OFFICE THEME" val="lX6E5gXR"/>
  <p:tag name="ARTICULATE_DESIGN_ID_3_OFFICE THEME" val="MAMStHAp"/>
  <p:tag name="ARTICULATE_DESIGN_ID_5_OFFICE THEME" val="qWqJNk62"/>
  <p:tag name="ARTICULATE_DESIGN_ID_8_INTEGRAL" val="RmZ9GHOy"/>
  <p:tag name="ARTICULATE_DESIGN_ID_10_INTEGRAL" val="J2jOkbVs"/>
  <p:tag name="ARTICULATE_DESIGN_ID_1_INTEGRAL" val="t3lVNU6o"/>
  <p:tag name="ARTICULATE_DESIGN_ID_4_OFFICE THEME" val="J5LKjOzy"/>
  <p:tag name="ARTICULATE_SLIDE_COUNT" val="8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976251A84B88459C310CC578E6716A" ma:contentTypeVersion="6" ma:contentTypeDescription="Create a new document." ma:contentTypeScope="" ma:versionID="ddb218e480147de0ebfc9ccb1e2fa705">
  <xsd:schema xmlns:xsd="http://www.w3.org/2001/XMLSchema" xmlns:xs="http://www.w3.org/2001/XMLSchema" xmlns:p="http://schemas.microsoft.com/office/2006/metadata/properties" xmlns:ns2="a6d6660c-ea67-45dd-b522-6d212ef0ede0" xmlns:ns3="798c7912-ebe2-46e8-a5aa-36051bf3e6b6" targetNamespace="http://schemas.microsoft.com/office/2006/metadata/properties" ma:root="true" ma:fieldsID="441848a4646f74015b1dc0962381cef8" ns2:_="" ns3:_="">
    <xsd:import namespace="a6d6660c-ea67-45dd-b522-6d212ef0ede0"/>
    <xsd:import namespace="798c7912-ebe2-46e8-a5aa-36051bf3e6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d6660c-ea67-45dd-b522-6d212ef0ed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8c7912-ebe2-46e8-a5aa-36051bf3e6b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98c7912-ebe2-46e8-a5aa-36051bf3e6b6">
      <UserInfo>
        <DisplayName>Dyana Majdalani</DisplayName>
        <AccountId>16</AccountId>
        <AccountType/>
      </UserInfo>
      <UserInfo>
        <DisplayName>Claudine Trad</DisplayName>
        <AccountId>21</AccountId>
        <AccountType/>
      </UserInfo>
      <UserInfo>
        <DisplayName>Aline Halabi</DisplayName>
        <AccountId>25</AccountId>
        <AccountType/>
      </UserInfo>
      <UserInfo>
        <DisplayName>Rania Khalil</DisplayName>
        <AccountId>12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E42EFAB7-AFBB-4D42-9F6C-D7F2E354732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742A0EF-B421-44CD-B178-4162FD3BB006}">
  <ds:schemaRefs>
    <ds:schemaRef ds:uri="798c7912-ebe2-46e8-a5aa-36051bf3e6b6"/>
    <ds:schemaRef ds:uri="a6d6660c-ea67-45dd-b522-6d212ef0ede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3DD1C83-6B8B-49A2-8B5E-360952531278}">
  <ds:schemaRefs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purl.org/dc/terms/"/>
    <ds:schemaRef ds:uri="http://purl.org/dc/dcmitype/"/>
    <ds:schemaRef ds:uri="798c7912-ebe2-46e8-a5aa-36051bf3e6b6"/>
    <ds:schemaRef ds:uri="http://schemas.openxmlformats.org/package/2006/metadata/core-properties"/>
    <ds:schemaRef ds:uri="a6d6660c-ea67-45dd-b522-6d212ef0ede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1339</TotalTime>
  <Words>662</Words>
  <Application>Microsoft Office PowerPoint</Application>
  <PresentationFormat>Widescreen</PresentationFormat>
  <Paragraphs>139</Paragraphs>
  <Slides>8</Slides>
  <Notes>7</Notes>
  <HiddenSlides>0</HiddenSlides>
  <MMClips>21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ScolaScript_N</vt:lpstr>
      <vt:lpstr>Neo Sans</vt:lpstr>
      <vt:lpstr>Arial</vt:lpstr>
      <vt:lpstr>scolaCursive_Pierre</vt:lpstr>
      <vt:lpstr>Calibri</vt:lpstr>
      <vt:lpstr>5_Office Theme</vt:lpstr>
      <vt:lpstr>3_Office Theme</vt:lpstr>
      <vt:lpstr>4_Office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FRG5U1-L1-IO1</dc:title>
  <dc:creator>Intern 1</dc:creator>
  <cp:lastModifiedBy>Dany Aouad</cp:lastModifiedBy>
  <cp:revision>7</cp:revision>
  <dcterms:created xsi:type="dcterms:W3CDTF">2021-05-06T14:34:13Z</dcterms:created>
  <dcterms:modified xsi:type="dcterms:W3CDTF">2022-05-26T08:49:27Z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0x010100A0976251A84B88459C310CC578E6716A</vt:lpwstr>
  </property>
  <property fmtid="{D5CDD505-2E9C-101B-9397-08002B2CF9AE}" pid="3" name="ArticulateGUID">
    <vt:lpwstr>AB72C126-FFC7-4E02-992D-8373E830DFD0</vt:lpwstr>
  </property>
  <property fmtid="{D5CDD505-2E9C-101B-9397-08002B2CF9AE}" pid="4" name="ArticulatePath">
    <vt:lpwstr>https://worldlearning.sharepoint.com/sites/Frenchteam/Shared Documents/French_Grade_5/FG5U1L1-Uplifted</vt:lpwstr>
  </property>
</Properties>
</file>