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6.xml" ContentType="application/vnd.openxmlformats-officedocument.presentationml.tags+xml"/>
  <Override PartName="/ppt/notesSlides/notesSlide1.xml" ContentType="application/vnd.openxmlformats-officedocument.presentationml.notesSlide+xml"/>
  <Override PartName="/ppt/tags/tag17.xml" ContentType="application/vnd.openxmlformats-officedocument.presentationml.tags+xml"/>
  <Override PartName="/ppt/notesSlides/notesSlide2.xml" ContentType="application/vnd.openxmlformats-officedocument.presentationml.notesSlide+xml"/>
  <Override PartName="/ppt/tags/tag18.xml" ContentType="application/vnd.openxmlformats-officedocument.presentationml.tags+xml"/>
  <Override PartName="/ppt/notesSlides/notesSlide3.xml" ContentType="application/vnd.openxmlformats-officedocument.presentationml.notesSlide+xml"/>
  <Override PartName="/ppt/tags/tag19.xml" ContentType="application/vnd.openxmlformats-officedocument.presentationml.tags+xml"/>
  <Override PartName="/ppt/notesSlides/notesSlide4.xml" ContentType="application/vnd.openxmlformats-officedocument.presentationml.notesSlide+xml"/>
  <Override PartName="/ppt/tags/tag20.xml" ContentType="application/vnd.openxmlformats-officedocument.presentationml.tags+xml"/>
  <Override PartName="/ppt/notesSlides/notesSlide5.xml" ContentType="application/vnd.openxmlformats-officedocument.presentationml.notesSlide+xml"/>
  <Override PartName="/ppt/tags/tag21.xml" ContentType="application/vnd.openxmlformats-officedocument.presentationml.tags+xml"/>
  <Override PartName="/ppt/notesSlides/notesSlide6.xml" ContentType="application/vnd.openxmlformats-officedocument.presentationml.notesSlide+xml"/>
  <Override PartName="/ppt/tags/tag22.xml" ContentType="application/vnd.openxmlformats-officedocument.presentationml.tags+xml"/>
  <Override PartName="/ppt/notesSlides/notesSlide7.xml" ContentType="application/vnd.openxmlformats-officedocument.presentationml.notesSlide+xml"/>
  <Override PartName="/ppt/tags/tag23.xml" ContentType="application/vnd.openxmlformats-officedocument.presentationml.tags+xml"/>
  <Override PartName="/ppt/notesSlides/notesSlide8.xml" ContentType="application/vnd.openxmlformats-officedocument.presentationml.notesSlide+xml"/>
  <Override PartName="/ppt/tags/tag24.xml" ContentType="application/vnd.openxmlformats-officedocument.presentationml.tags+xml"/>
  <Override PartName="/ppt/notesSlides/notesSlide9.xml" ContentType="application/vnd.openxmlformats-officedocument.presentationml.notesSlide+xml"/>
  <Override PartName="/ppt/tags/tag25.xml" ContentType="application/vnd.openxmlformats-officedocument.presentationml.tags+xml"/>
  <Override PartName="/ppt/notesSlides/notesSlide10.xml" ContentType="application/vnd.openxmlformats-officedocument.presentationml.notesSlide+xml"/>
  <Override PartName="/ppt/tags/tag26.xml" ContentType="application/vnd.openxmlformats-officedocument.presentationml.tags+xml"/>
  <Override PartName="/ppt/notesSlides/notesSlide11.xml" ContentType="application/vnd.openxmlformats-officedocument.presentationml.notesSlide+xml"/>
  <Override PartName="/ppt/tags/tag27.xml" ContentType="application/vnd.openxmlformats-officedocument.presentationml.tags+xml"/>
  <Override PartName="/ppt/notesSlides/notesSlide12.xml" ContentType="application/vnd.openxmlformats-officedocument.presentationml.notesSlide+xml"/>
  <Override PartName="/ppt/tags/tag28.xml" ContentType="application/vnd.openxmlformats-officedocument.presentationml.tags+xml"/>
  <Override PartName="/ppt/notesSlides/notesSlide13.xml" ContentType="application/vnd.openxmlformats-officedocument.presentationml.notesSlide+xml"/>
  <Override PartName="/ppt/tags/tag29.xml" ContentType="application/vnd.openxmlformats-officedocument.presentationml.tags+xml"/>
  <Override PartName="/ppt/notesSlides/notesSlide14.xml" ContentType="application/vnd.openxmlformats-officedocument.presentationml.notesSlide+xml"/>
  <Override PartName="/ppt/tags/tag30.xml" ContentType="application/vnd.openxmlformats-officedocument.presentationml.tags+xml"/>
  <Override PartName="/ppt/notesSlides/notesSlide15.xml" ContentType="application/vnd.openxmlformats-officedocument.presentationml.notesSlide+xml"/>
  <Override PartName="/ppt/tags/tag31.xml" ContentType="application/vnd.openxmlformats-officedocument.presentationml.tags+xml"/>
  <Override PartName="/ppt/notesSlides/notesSlide16.xml" ContentType="application/vnd.openxmlformats-officedocument.presentationml.notesSlide+xml"/>
  <Override PartName="/ppt/tags/tag32.xml" ContentType="application/vnd.openxmlformats-officedocument.presentationml.tags+xml"/>
  <Override PartName="/ppt/notesSlides/notesSlide17.xml" ContentType="application/vnd.openxmlformats-officedocument.presentationml.notesSlide+xml"/>
  <Override PartName="/ppt/tags/tag33.xml" ContentType="application/vnd.openxmlformats-officedocument.presentationml.tags+xml"/>
  <Override PartName="/ppt/notesSlides/notesSlide18.xml" ContentType="application/vnd.openxmlformats-officedocument.presentationml.notesSlide+xml"/>
  <Override PartName="/ppt/tags/tag34.xml" ContentType="application/vnd.openxmlformats-officedocument.presentationml.tags+xml"/>
  <Override PartName="/ppt/notesSlides/notesSlide19.xml" ContentType="application/vnd.openxmlformats-officedocument.presentationml.notesSlide+xml"/>
  <Override PartName="/ppt/tags/tag35.xml" ContentType="application/vnd.openxmlformats-officedocument.presentationml.tags+xml"/>
  <Override PartName="/ppt/notesSlides/notesSlide20.xml" ContentType="application/vnd.openxmlformats-officedocument.presentationml.notesSlide+xml"/>
  <Override PartName="/ppt/tags/tag36.xml" ContentType="application/vnd.openxmlformats-officedocument.presentationml.tags+xml"/>
  <Override PartName="/ppt/notesSlides/notesSlide21.xml" ContentType="application/vnd.openxmlformats-officedocument.presentationml.notesSlide+xml"/>
  <Override PartName="/ppt/tags/tag37.xml" ContentType="application/vnd.openxmlformats-officedocument.presentationml.tags+xml"/>
  <Override PartName="/ppt/notesSlides/notesSlide22.xml" ContentType="application/vnd.openxmlformats-officedocument.presentationml.notesSlide+xml"/>
  <Override PartName="/ppt/tags/tag38.xml" ContentType="application/vnd.openxmlformats-officedocument.presentationml.tags+xml"/>
  <Override PartName="/ppt/notesSlides/notesSlide23.xml" ContentType="application/vnd.openxmlformats-officedocument.presentationml.notesSlide+xml"/>
  <Override PartName="/ppt/tags/tag39.xml" ContentType="application/vnd.openxmlformats-officedocument.presentationml.tags+xml"/>
  <Override PartName="/ppt/notesSlides/notesSlide24.xml" ContentType="application/vnd.openxmlformats-officedocument.presentationml.notesSlide+xml"/>
  <Override PartName="/ppt/tags/tag40.xml" ContentType="application/vnd.openxmlformats-officedocument.presentationml.tags+xml"/>
  <Override PartName="/ppt/notesSlides/notesSlide25.xml" ContentType="application/vnd.openxmlformats-officedocument.presentationml.notesSlide+xml"/>
  <Override PartName="/ppt/tags/tag41.xml" ContentType="application/vnd.openxmlformats-officedocument.presentationml.tags+xml"/>
  <Override PartName="/ppt/notesSlides/notesSlide26.xml" ContentType="application/vnd.openxmlformats-officedocument.presentationml.notesSlide+xml"/>
  <Override PartName="/ppt/tags/tag42.xml" ContentType="application/vnd.openxmlformats-officedocument.presentationml.tags+xml"/>
  <Override PartName="/ppt/notesSlides/notesSlide27.xml" ContentType="application/vnd.openxmlformats-officedocument.presentationml.notesSlide+xml"/>
  <Override PartName="/ppt/tags/tag43.xml" ContentType="application/vnd.openxmlformats-officedocument.presentationml.tags+xml"/>
  <Override PartName="/ppt/notesSlides/notesSlide28.xml" ContentType="application/vnd.openxmlformats-officedocument.presentationml.notesSlide+xml"/>
  <Override PartName="/ppt/tags/tag44.xml" ContentType="application/vnd.openxmlformats-officedocument.presentationml.tags+xml"/>
  <Override PartName="/ppt/notesSlides/notesSlide29.xml" ContentType="application/vnd.openxmlformats-officedocument.presentationml.notesSlide+xml"/>
  <Override PartName="/ppt/tags/tag45.xml" ContentType="application/vnd.openxmlformats-officedocument.presentationml.tags+xml"/>
  <Override PartName="/ppt/notesSlides/notesSlide30.xml" ContentType="application/vnd.openxmlformats-officedocument.presentationml.notesSlide+xml"/>
  <Override PartName="/ppt/tags/tag46.xml" ContentType="application/vnd.openxmlformats-officedocument.presentationml.tags+xml"/>
  <Override PartName="/ppt/notesSlides/notesSlide31.xml" ContentType="application/vnd.openxmlformats-officedocument.presentationml.notesSlide+xml"/>
  <Override PartName="/ppt/tags/tag47.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829" r:id="rId4"/>
  </p:sldMasterIdLst>
  <p:notesMasterIdLst>
    <p:notesMasterId r:id="rId37"/>
  </p:notesMasterIdLst>
  <p:handoutMasterIdLst>
    <p:handoutMasterId r:id="rId38"/>
  </p:handoutMasterIdLst>
  <p:sldIdLst>
    <p:sldId id="2413" r:id="rId5"/>
    <p:sldId id="450" r:id="rId6"/>
    <p:sldId id="2217" r:id="rId7"/>
    <p:sldId id="2218" r:id="rId8"/>
    <p:sldId id="2219" r:id="rId9"/>
    <p:sldId id="2220" r:id="rId10"/>
    <p:sldId id="2221" r:id="rId11"/>
    <p:sldId id="2223" r:id="rId12"/>
    <p:sldId id="2225" r:id="rId13"/>
    <p:sldId id="2226" r:id="rId14"/>
    <p:sldId id="2227" r:id="rId15"/>
    <p:sldId id="2228" r:id="rId16"/>
    <p:sldId id="2229" r:id="rId17"/>
    <p:sldId id="2231" r:id="rId18"/>
    <p:sldId id="2233" r:id="rId19"/>
    <p:sldId id="2234" r:id="rId20"/>
    <p:sldId id="2389" r:id="rId21"/>
    <p:sldId id="2236" r:id="rId22"/>
    <p:sldId id="2237" r:id="rId23"/>
    <p:sldId id="2238" r:id="rId24"/>
    <p:sldId id="2239" r:id="rId25"/>
    <p:sldId id="2240" r:id="rId26"/>
    <p:sldId id="2243" r:id="rId27"/>
    <p:sldId id="2245" r:id="rId28"/>
    <p:sldId id="2247" r:id="rId29"/>
    <p:sldId id="2248" r:id="rId30"/>
    <p:sldId id="2249" r:id="rId31"/>
    <p:sldId id="2251" r:id="rId32"/>
    <p:sldId id="2252" r:id="rId33"/>
    <p:sldId id="2254" r:id="rId34"/>
    <p:sldId id="2255" r:id="rId35"/>
    <p:sldId id="2256" r:id="rId36"/>
  </p:sldIdLst>
  <p:sldSz cx="12192000" cy="6858000"/>
  <p:notesSz cx="6858000" cy="9144000"/>
  <p:embeddedFontLst>
    <p:embeddedFont>
      <p:font typeface="Calibri" panose="020F0502020204030204" pitchFamily="34" charset="0"/>
      <p:regular r:id="rId39"/>
      <p:bold r:id="rId40"/>
      <p:italic r:id="rId41"/>
      <p:boldItalic r:id="rId42"/>
    </p:embeddedFont>
    <p:embeddedFont>
      <p:font typeface="Neo Sans" pitchFamily="2" charset="0"/>
      <p:regular r:id="rId43"/>
      <p:bold r:id="rId44"/>
      <p:italic r:id="rId45"/>
    </p:embeddedFont>
    <p:embeddedFont>
      <p:font typeface="ScolaScript_N" panose="00000400000000000000" pitchFamily="2" charset="0"/>
      <p:regular r:id="rId46"/>
    </p:embeddedFont>
  </p:embeddedFontLst>
  <p:custDataLst>
    <p:tags r:id="rId4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L" id="{32E0B571-8532-4A18-BD55-C4F9CA2BE20C}">
          <p14:sldIdLst>
            <p14:sldId id="2413"/>
            <p14:sldId id="450"/>
            <p14:sldId id="2217"/>
            <p14:sldId id="2218"/>
            <p14:sldId id="2219"/>
            <p14:sldId id="2220"/>
            <p14:sldId id="2221"/>
            <p14:sldId id="2223"/>
            <p14:sldId id="2225"/>
            <p14:sldId id="2226"/>
            <p14:sldId id="2227"/>
            <p14:sldId id="2228"/>
            <p14:sldId id="2229"/>
            <p14:sldId id="2231"/>
            <p14:sldId id="2233"/>
            <p14:sldId id="2234"/>
            <p14:sldId id="2389"/>
            <p14:sldId id="2236"/>
            <p14:sldId id="2237"/>
            <p14:sldId id="2238"/>
            <p14:sldId id="2239"/>
            <p14:sldId id="2240"/>
            <p14:sldId id="2243"/>
            <p14:sldId id="2245"/>
            <p14:sldId id="2247"/>
            <p14:sldId id="2248"/>
            <p14:sldId id="2249"/>
            <p14:sldId id="2251"/>
            <p14:sldId id="2252"/>
            <p14:sldId id="2254"/>
            <p14:sldId id="2255"/>
            <p14:sldId id="2256"/>
          </p14:sldIdLst>
        </p14:section>
      </p14:sectionLst>
    </p:ext>
    <p:ext uri="{EFAFB233-063F-42B5-8137-9DF3F51BA10A}">
      <p15:sldGuideLst xmlns:p15="http://schemas.microsoft.com/office/powerpoint/2012/main">
        <p15:guide id="1" pos="360" userDrawn="1">
          <p15:clr>
            <a:srgbClr val="A4A3A4"/>
          </p15:clr>
        </p15:guide>
        <p15:guide id="2" pos="7392" userDrawn="1">
          <p15:clr>
            <a:srgbClr val="A4A3A4"/>
          </p15:clr>
        </p15:guide>
        <p15:guide id="3" pos="3120" userDrawn="1">
          <p15:clr>
            <a:srgbClr val="A4A3A4"/>
          </p15:clr>
        </p15:guide>
        <p15:guide id="5" pos="4656" userDrawn="1">
          <p15:clr>
            <a:srgbClr val="A4A3A4"/>
          </p15:clr>
        </p15:guide>
        <p15:guide id="6" orient="horz" pos="127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ine Halabi" initials="" lastIdx="24" clrIdx="0"/>
  <p:cmAuthor id="2" name="Dyana" initials="D" lastIdx="20" clrIdx="1"/>
  <p:cmAuthor id="3" name="Claudine Trad" initials="" lastIdx="154" clrIdx="2"/>
  <p:cmAuthor id="4" name="Intern 1" initials="I1" lastIdx="60" clrIdx="3"/>
  <p:cmAuthor id="5" name="Jessica Saadeh" initials="" lastIdx="22" clrIdx="4"/>
  <p:cmAuthor id="6" name="Collette Hanna" initials="" lastIdx="10" clrIdx="5"/>
  <p:cmAuthor id="7" name="christina margy" initials="" lastIdx="1" clrIdx="6"/>
  <p:cmAuthor id="8" name="Moallem Christian" initials="MC" lastIdx="6" clrIdx="7"/>
  <p:cmAuthor id="9" name="Aline Halabi" initials="AH" lastIdx="70" clrIdx="8"/>
  <p:cmAuthor id="10" name="stephaneh@allcs.edu.lb" initials="st" lastIdx="9" clrIdx="9"/>
  <p:cmAuthor id="11" name="Claudine Trad" initials="CT" lastIdx="79" clrIdx="10"/>
  <p:cmAuthor id="12" name="jessicas@allcs.edu.lb" initials="je" lastIdx="66" clrIdx="11"/>
  <p:cmAuthor id="13" name="Richard Sabbouh" initials="RS" lastIdx="1" clrIdx="12"/>
  <p:cmAuthor id="14" name="margychristina216@gmail.com" initials="ma" lastIdx="16" clrIdx="13"/>
  <p:cmAuthor id="15" name="Bilal Hanbali" initials="BH" lastIdx="4" clrIdx="14"/>
  <p:cmAuthor id="16" name="Elia Mansour" initials="EM" lastIdx="2" clrIdx="15"/>
  <p:cmAuthor id="17" name="Dany Aouad" initials="DA" lastIdx="18" clrIdx="16">
    <p:extLst>
      <p:ext uri="{19B8F6BF-5375-455C-9EA6-DF929625EA0E}">
        <p15:presenceInfo xmlns:p15="http://schemas.microsoft.com/office/powerpoint/2012/main" userId="S::Dany.Aouad@qitabi.org::d49ee0a1-a67e-483a-91b6-e3d7c013a9d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66BD3"/>
    <a:srgbClr val="CC0099"/>
    <a:srgbClr val="F1A069"/>
    <a:srgbClr val="FBE5D6"/>
    <a:srgbClr val="FFEACD"/>
    <a:srgbClr val="FFE1B9"/>
    <a:srgbClr val="FFD9A7"/>
    <a:srgbClr val="FFF3E3"/>
    <a:srgbClr val="8F45C7"/>
    <a:srgbClr val="2E75B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2A32CB6-0C83-4963-86D4-AB92A083528B}" v="2722" dt="2022-05-06T08:15:14.876"/>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269D01E-BC32-4049-B463-5C60D7B0CCD2}" styleName="Style à thème 2 - Accentuation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8D230F3-CF80-4859-8CE7-A43EE81993B5}" styleName="Style léger 1 - Accentuation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419" autoAdjust="0"/>
  </p:normalViewPr>
  <p:slideViewPr>
    <p:cSldViewPr snapToGrid="0">
      <p:cViewPr varScale="1">
        <p:scale>
          <a:sx n="61" d="100"/>
          <a:sy n="61" d="100"/>
        </p:scale>
        <p:origin x="480" y="53"/>
      </p:cViewPr>
      <p:guideLst>
        <p:guide pos="360"/>
        <p:guide pos="7392"/>
        <p:guide pos="3120"/>
        <p:guide pos="4656"/>
        <p:guide orient="horz" pos="1272"/>
      </p:guideLst>
    </p:cSldViewPr>
  </p:slid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font" Target="fonts/font1.fntdata"/><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font" Target="fonts/font4.fntdata"/><Relationship Id="rId47" Type="http://schemas.openxmlformats.org/officeDocument/2006/relationships/tags" Target="tags/tag1.xml"/><Relationship Id="rId50"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font" Target="fonts/font2.fntdata"/><Relationship Id="rId45" Type="http://schemas.openxmlformats.org/officeDocument/2006/relationships/font" Target="fonts/font7.fntdata"/><Relationship Id="rId53" Type="http://schemas.microsoft.com/office/2015/10/relationships/revisionInfo" Target="revisionInfo.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font" Target="fonts/font6.fntdata"/><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font" Target="fonts/font5.fntdata"/><Relationship Id="rId48" Type="http://schemas.openxmlformats.org/officeDocument/2006/relationships/commentAuthors" Target="commentAuthors.xml"/><Relationship Id="rId8" Type="http://schemas.openxmlformats.org/officeDocument/2006/relationships/slide" Target="slides/slide4.xml"/><Relationship Id="rId51"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handoutMaster" Target="handoutMasters/handoutMaster1.xml"/><Relationship Id="rId46" Type="http://schemas.openxmlformats.org/officeDocument/2006/relationships/font" Target="fonts/font8.fntdata"/><Relationship Id="rId20" Type="http://schemas.openxmlformats.org/officeDocument/2006/relationships/slide" Target="slides/slide16.xml"/><Relationship Id="rId41" Type="http://schemas.openxmlformats.org/officeDocument/2006/relationships/font" Target="fonts/font3.fntdata"/><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latin typeface="ScolaScript_N" panose="00000400000000000000" pitchFamily="2" charset="0"/>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B649CB8-A3CF-5A4D-95CE-A296ED00AE1D}" type="datetimeFigureOut">
              <a:rPr lang="fr-FR" smtClean="0">
                <a:latin typeface="ScolaScript_N" panose="00000400000000000000" pitchFamily="2" charset="0"/>
              </a:rPr>
              <a:t>26/05/2022</a:t>
            </a:fld>
            <a:endParaRPr lang="fr-FR" dirty="0">
              <a:latin typeface="ScolaScript_N" panose="00000400000000000000" pitchFamily="2" charset="0"/>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dirty="0">
              <a:latin typeface="ScolaScript_N" panose="00000400000000000000" pitchFamily="2" charset="0"/>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2AEC1E2-1359-3A49-9602-402D535CE78F}" type="slidenum">
              <a:rPr lang="fr-FR" smtClean="0">
                <a:latin typeface="ScolaScript_N" panose="00000400000000000000" pitchFamily="2" charset="0"/>
              </a:rPr>
              <a:t>‹#›</a:t>
            </a:fld>
            <a:endParaRPr lang="fr-FR" dirty="0">
              <a:latin typeface="ScolaScript_N" panose="00000400000000000000" pitchFamily="2" charset="0"/>
            </a:endParaRPr>
          </a:p>
        </p:txBody>
      </p:sp>
    </p:spTree>
    <p:extLst>
      <p:ext uri="{BB962C8B-B14F-4D97-AF65-F5344CB8AC3E}">
        <p14:creationId xmlns:p14="http://schemas.microsoft.com/office/powerpoint/2010/main" val="12548808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ScolaScript_N" panose="00000400000000000000" pitchFamily="2" charset="0"/>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ScolaScript_N" panose="00000400000000000000" pitchFamily="2" charset="0"/>
              </a:defRPr>
            </a:lvl1pPr>
          </a:lstStyle>
          <a:p>
            <a:fld id="{73C517DC-A9C7-4778-BDE4-205E001C3085}" type="datetimeFigureOut">
              <a:rPr lang="en-US" smtClean="0"/>
              <a:pPr/>
              <a:t>5/26/2022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ScolaScript_N" panose="00000400000000000000" pitchFamily="2" charset="0"/>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ScolaScript_N" panose="00000400000000000000" pitchFamily="2" charset="0"/>
              </a:defRPr>
            </a:lvl1pPr>
          </a:lstStyle>
          <a:p>
            <a:fld id="{5EDE30AF-2693-4C15-AE80-67AD39C117D5}" type="slidenum">
              <a:rPr lang="en-US" smtClean="0"/>
              <a:pPr/>
              <a:t>‹#›</a:t>
            </a:fld>
            <a:endParaRPr lang="en-US" dirty="0"/>
          </a:p>
        </p:txBody>
      </p:sp>
    </p:spTree>
    <p:extLst>
      <p:ext uri="{BB962C8B-B14F-4D97-AF65-F5344CB8AC3E}">
        <p14:creationId xmlns:p14="http://schemas.microsoft.com/office/powerpoint/2010/main" val="9307075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ScolaScript_N" panose="00000400000000000000" pitchFamily="2" charset="0"/>
        <a:ea typeface="+mn-ea"/>
        <a:cs typeface="+mn-cs"/>
      </a:defRPr>
    </a:lvl1pPr>
    <a:lvl2pPr marL="457200" algn="l" defTabSz="914400" rtl="0" eaLnBrk="1" latinLnBrk="0" hangingPunct="1">
      <a:defRPr sz="1200" kern="1200">
        <a:solidFill>
          <a:schemeClr val="tx1"/>
        </a:solidFill>
        <a:latin typeface="ScolaScript_N" panose="00000400000000000000" pitchFamily="2" charset="0"/>
        <a:ea typeface="+mn-ea"/>
        <a:cs typeface="+mn-cs"/>
      </a:defRPr>
    </a:lvl2pPr>
    <a:lvl3pPr marL="914400" algn="l" defTabSz="914400" rtl="0" eaLnBrk="1" latinLnBrk="0" hangingPunct="1">
      <a:defRPr sz="1200" kern="1200">
        <a:solidFill>
          <a:schemeClr val="tx1"/>
        </a:solidFill>
        <a:latin typeface="ScolaScript_N" panose="00000400000000000000" pitchFamily="2" charset="0"/>
        <a:ea typeface="+mn-ea"/>
        <a:cs typeface="+mn-cs"/>
      </a:defRPr>
    </a:lvl3pPr>
    <a:lvl4pPr marL="1371600" algn="l" defTabSz="914400" rtl="0" eaLnBrk="1" latinLnBrk="0" hangingPunct="1">
      <a:defRPr sz="1200" kern="1200">
        <a:solidFill>
          <a:schemeClr val="tx1"/>
        </a:solidFill>
        <a:latin typeface="ScolaScript_N" panose="00000400000000000000" pitchFamily="2" charset="0"/>
        <a:ea typeface="+mn-ea"/>
        <a:cs typeface="+mn-cs"/>
      </a:defRPr>
    </a:lvl4pPr>
    <a:lvl5pPr marL="1828800" algn="l" defTabSz="914400" rtl="0" eaLnBrk="1" latinLnBrk="0" hangingPunct="1">
      <a:defRPr sz="1200" kern="1200">
        <a:solidFill>
          <a:schemeClr val="tx1"/>
        </a:solidFill>
        <a:latin typeface="ScolaScript_N" panose="00000400000000000000" pitchFamily="2"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lang="fr-FR" noProof="0"/>
          </a:p>
        </p:txBody>
      </p:sp>
      <p:sp>
        <p:nvSpPr>
          <p:cNvPr id="293" name="Google Shape;293;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8587530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indent="-228600"/>
            <a:r>
              <a:rPr lang="fr-FR" b="1"/>
              <a:t>Notes à l’enseignante au sujet de « pendant la lecture » </a:t>
            </a:r>
            <a:r>
              <a:rPr lang="fr-FR"/>
              <a:t>:</a:t>
            </a:r>
            <a:endParaRPr lang="en-US"/>
          </a:p>
          <a:p>
            <a:pPr marL="457200" indent="-228600"/>
            <a:r>
              <a:rPr lang="fr-FR"/>
              <a:t>Lorsque nous lisons un livre à voix haute, certaines actions génériques sont suggérées afin de faire découvrir et modeler une lecture fluide ainsi que le type de stratégies </a:t>
            </a:r>
            <a:endParaRPr lang="en-US"/>
          </a:p>
          <a:p>
            <a:pPr marL="457200" lvl="0" indent="-228600" algn="l">
              <a:spcBef>
                <a:spcPts val="0"/>
              </a:spcBef>
              <a:spcAft>
                <a:spcPts val="0"/>
              </a:spcAft>
              <a:buNone/>
            </a:pPr>
            <a:r>
              <a:rPr lang="fr-FR"/>
              <a:t>et de réflexions internes qu’effectue le lecteur en lisant et afin d’engager l’élève à réfléchir lui-même tout au long de l’histoire.</a:t>
            </a:r>
            <a:endParaRPr lang="en-US"/>
          </a:p>
          <a:p>
            <a:pPr marL="457200" indent="-228600"/>
            <a:r>
              <a:rPr lang="fr-FR"/>
              <a:t> </a:t>
            </a:r>
            <a:endParaRPr lang="en-US"/>
          </a:p>
          <a:p>
            <a:pPr marL="457200" indent="-228600"/>
            <a:r>
              <a:rPr lang="fr-FR"/>
              <a:t>La lecture à voix haute est le moment par excellence pour modeler l’acte complexe qu’est celui de lire. Lire ce n’est pas que décoder les mots sur la </a:t>
            </a:r>
          </a:p>
          <a:p>
            <a:pPr marL="457200" indent="-228600"/>
            <a:r>
              <a:rPr lang="fr-FR"/>
              <a:t>page. Lire c’est surtout réfléchir sur le message de base que véhicule le texte (identifier les idées importantes, résumer), réfléchir sur ce qui n’est </a:t>
            </a:r>
            <a:endParaRPr lang="en-US"/>
          </a:p>
          <a:p>
            <a:pPr marL="457200" indent="-228600"/>
            <a:r>
              <a:rPr lang="fr-FR"/>
              <a:t>pas écrit tel quel mais que l’auteur communique par divers moyens (inférences, synthèse, critique). À certains moments c’est réfléchir sur comment </a:t>
            </a:r>
            <a:endParaRPr lang="en-US"/>
          </a:p>
          <a:p>
            <a:pPr marL="457200" indent="-228600"/>
            <a:r>
              <a:rPr lang="fr-FR"/>
              <a:t>le texte fut construit (analyser et critiquer).</a:t>
            </a:r>
            <a:endParaRPr lang="en-US"/>
          </a:p>
          <a:p>
            <a:pPr marL="457200" indent="-228600"/>
            <a:r>
              <a:rPr lang="fr-FR"/>
              <a:t> </a:t>
            </a:r>
            <a:endParaRPr lang="en-US"/>
          </a:p>
          <a:p>
            <a:pPr marL="457200" indent="-228600"/>
            <a:r>
              <a:rPr lang="fr-FR"/>
              <a:t>Ces actions sont importantes et seront réfléchies à l’avance tout en laissant place aux réflexions spontanées de la part des élèves. Voir ces suggestions génériques dans l’encadré ci-dessus. Des ressources telles que des banques de pistes de conversations et de questions pour susciter la réflexion sont très utiles au moment de planifier.</a:t>
            </a:r>
          </a:p>
          <a:p>
            <a:pPr>
              <a:lnSpc>
                <a:spcPct val="115000"/>
              </a:lnSpc>
            </a:pPr>
            <a:r>
              <a:rPr lang="fr-FR"/>
              <a:t> </a:t>
            </a:r>
          </a:p>
          <a:p>
            <a:pPr marL="0" lvl="0" indent="0" algn="l" rtl="0">
              <a:lnSpc>
                <a:spcPct val="115000"/>
              </a:lnSpc>
              <a:spcBef>
                <a:spcPts val="0"/>
              </a:spcBef>
              <a:spcAft>
                <a:spcPts val="0"/>
              </a:spcAft>
              <a:buNone/>
            </a:pPr>
            <a:r>
              <a:rPr lang="fr-FR" b="1"/>
              <a:t>Pendant la lecture</a:t>
            </a:r>
          </a:p>
          <a:p>
            <a:pPr marL="228600" lvl="0" indent="0" algn="l" rtl="0">
              <a:lnSpc>
                <a:spcPct val="115000"/>
              </a:lnSpc>
              <a:spcBef>
                <a:spcPts val="0"/>
              </a:spcBef>
              <a:spcAft>
                <a:spcPts val="0"/>
              </a:spcAft>
              <a:buNone/>
            </a:pPr>
            <a:r>
              <a:rPr lang="fr-FR"/>
              <a:t>·  	Lire de façon fluide et expressive. Modeler l’émotion.</a:t>
            </a:r>
          </a:p>
          <a:p>
            <a:pPr marL="228600" lvl="0" indent="0" algn="l" rtl="0">
              <a:lnSpc>
                <a:spcPct val="115000"/>
              </a:lnSpc>
              <a:spcBef>
                <a:spcPts val="0"/>
              </a:spcBef>
              <a:spcAft>
                <a:spcPts val="0"/>
              </a:spcAft>
              <a:buNone/>
            </a:pPr>
            <a:r>
              <a:rPr lang="fr-FR"/>
              <a:t>·  	Modeler des stratégies internes qu’utilise l’enseignant pour comprendre en réfléchissant soi-même à voix haute selon les trois types de réflexions.</a:t>
            </a:r>
          </a:p>
          <a:p>
            <a:pPr marL="228600">
              <a:lnSpc>
                <a:spcPct val="115000"/>
              </a:lnSpc>
            </a:pPr>
            <a:r>
              <a:rPr lang="fr-FR"/>
              <a:t>·  	Fournir des temps d’arrêt stratégiques afin d’entretenir quelques conversations qui feront réfléchir l’élève de différentes façons (réflexions littérales, interprétations, </a:t>
            </a:r>
            <a:r>
              <a:rPr lang="fr-FR" err="1"/>
              <a:t>analytico</a:t>
            </a:r>
            <a:r>
              <a:rPr lang="fr-FR"/>
              <a:t>-critiques) tel que ciblés et notés sur papillons adhésifs dans la phase de préparation.</a:t>
            </a:r>
          </a:p>
          <a:p>
            <a:pPr marL="228600" lvl="0" indent="0" algn="l" rtl="0">
              <a:lnSpc>
                <a:spcPct val="115000"/>
              </a:lnSpc>
              <a:spcBef>
                <a:spcPts val="0"/>
              </a:spcBef>
              <a:spcAft>
                <a:spcPts val="0"/>
              </a:spcAft>
              <a:buNone/>
            </a:pPr>
            <a:r>
              <a:rPr lang="fr-FR"/>
              <a:t>·  	Poser parfois des questions qui feront appel aux trois types de réflexions (littéral, interprétatif, réactions) mais sans que cela ne devienne un « interrogatoire » qui risque de tuer le goût de lire.</a:t>
            </a:r>
          </a:p>
          <a:p>
            <a:pPr marL="228600" lvl="0" indent="0" algn="l" rtl="0">
              <a:lnSpc>
                <a:spcPct val="115000"/>
              </a:lnSpc>
              <a:spcBef>
                <a:spcPts val="0"/>
              </a:spcBef>
              <a:spcAft>
                <a:spcPts val="0"/>
              </a:spcAft>
              <a:buNone/>
            </a:pPr>
            <a:r>
              <a:rPr lang="fr-FR"/>
              <a:t>·  	Profiter des moments spontanés où les enfants feront des réflexions auxquelles vous n’aurez pas pensé et qui sont importantes pour eux.</a:t>
            </a:r>
          </a:p>
          <a:p>
            <a:pPr marL="228600" lvl="0" indent="0" algn="l" rtl="0">
              <a:lnSpc>
                <a:spcPct val="115000"/>
              </a:lnSpc>
              <a:spcBef>
                <a:spcPts val="0"/>
              </a:spcBef>
              <a:spcAft>
                <a:spcPts val="0"/>
              </a:spcAft>
              <a:buNone/>
            </a:pPr>
            <a:r>
              <a:rPr lang="fr-FR"/>
              <a:t>·  	Commenter et exploiter le vocabulaire ou le langage littéraire/figuré.</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5D7E7-4A41-4F10-9C80-CD3A58B89B27}"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1033142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indent="-228600"/>
            <a:endParaRPr lang="fr-FR" dirty="0">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5D7E7-4A41-4F10-9C80-CD3A58B89B27}"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40148683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1" dirty="0"/>
              <a:t>PENDANT LA LECTURE : </a:t>
            </a:r>
            <a:endParaRPr lang="fr-FR" dirty="0"/>
          </a:p>
          <a:p>
            <a:r>
              <a:rPr lang="fr-FR" b="1" dirty="0"/>
              <a:t>Lire l’histoire avec expression pour susciter l’intérêt des élèves et veillez à ce que les élèves comprennent l’essentiel de l’histoire.</a:t>
            </a:r>
            <a:endParaRPr lang="fr-FR" dirty="0">
              <a:cs typeface="Calibri"/>
            </a:endParaRPr>
          </a:p>
          <a:p>
            <a:r>
              <a:rPr lang="fr-FR" dirty="0"/>
              <a:t>Commencez la lecture.</a:t>
            </a:r>
            <a:endParaRPr lang="fr-FR" dirty="0">
              <a:cs typeface="Calibri"/>
            </a:endParaRPr>
          </a:p>
          <a:p>
            <a:r>
              <a:rPr lang="fr-FR" dirty="0"/>
              <a:t>Normalement il n’est pas nécessaire de commenter chaque page, mais puisque nous sommes en situation d’enseignement d’une langue étrangère, il vous faudra veiller à ce que les élèves puissent comprendre le fil de l’histoire. Des façons de faire cela consistent à vous arrêter de temps à autres pour résumer les idées importantes, à changer votre voix pour faire « parler les personnages » et à expliquer certains mots de vocabulaire « en passant ». Ici, il s’agit de s’arrêter uniquement aux mots les plus importants à la compréhension et de le faire rapidement. Vous pourrez toujours revenir à ces mots après la lecture ou le lendemain si vous désirez vous y attarder.</a:t>
            </a:r>
            <a:endParaRPr lang="fr-FR" dirty="0">
              <a:cs typeface="Calibri"/>
            </a:endParaRPr>
          </a:p>
          <a:p>
            <a:r>
              <a:rPr lang="fr-FR" dirty="0"/>
              <a:t>Aussi, vous pourrez trouver utile, de ralentir la lecture et de lire en communiquant les émotions ressenties tout au long de l’histoire, ainsi que de prendre des pauses pour permettre aux élèves de ressentir eux aussi les émotions fortes de cette histoire et laisser venir certaines réflexions à leur esprit.</a:t>
            </a:r>
            <a:endParaRPr lang="fr-FR" dirty="0">
              <a:cs typeface="Calibri"/>
            </a:endParaRPr>
          </a:p>
          <a:p>
            <a:r>
              <a:rPr lang="fr-FR" dirty="0"/>
              <a:t>---------------------------------------------------------------------------------------------------------------------------------------</a:t>
            </a:r>
          </a:p>
          <a:p>
            <a:r>
              <a:rPr lang="fr-FR" dirty="0"/>
              <a:t>VO de Sara :</a:t>
            </a:r>
            <a:r>
              <a:rPr lang="fr-FR" i="1" dirty="0"/>
              <a:t> </a:t>
            </a:r>
            <a:endParaRPr lang="fr-FR" dirty="0">
              <a:cs typeface="Calibri"/>
            </a:endParaRPr>
          </a:p>
          <a:p>
            <a:r>
              <a:rPr lang="fr-FR" b="1" i="1" dirty="0"/>
              <a:t>Mon ami, pendant que je lis, essaie de comprendre l’histoire et ce qui arrive aux personnages. </a:t>
            </a:r>
            <a:endParaRPr lang="en-US" dirty="0"/>
          </a:p>
          <a:p>
            <a:r>
              <a:rPr lang="fr-FR" b="1" i="1" dirty="0"/>
              <a:t>En même temps, fais attention aux émotions que tu ressentiras tout au long de l’histoire et aux idées qui te viendront en tête.  </a:t>
            </a:r>
            <a:endParaRPr lang="en-US" dirty="0"/>
          </a:p>
          <a:p>
            <a:r>
              <a:rPr lang="fr-FR" b="1" i="1" dirty="0"/>
              <a:t>Cette histoire te fera peut-être penser à quelque chose que tu as vécue ou que tes amis ont vécue.</a:t>
            </a:r>
            <a:endParaRPr lang="en-US" dirty="0"/>
          </a:p>
          <a:p>
            <a:r>
              <a:rPr lang="fr-FR" b="1" i="1" dirty="0"/>
              <a:t> </a:t>
            </a:r>
            <a:endParaRPr lang="en-US" dirty="0"/>
          </a:p>
          <a:p>
            <a:r>
              <a:rPr lang="fr-FR" b="1" i="1" dirty="0"/>
              <a:t>Parfois, je ralentirai ma lecture, parfois je ferai une pause avant de passer à une autre page pour que tu puisses réfléchir aux émotions ou aux idées qui te viendront en tête.</a:t>
            </a:r>
            <a:endParaRPr lang="en-US" dirty="0"/>
          </a:p>
          <a:p>
            <a:r>
              <a:rPr lang="fr-FR" b="1" i="1" dirty="0"/>
              <a:t> </a:t>
            </a:r>
            <a:endParaRPr lang="en-US" dirty="0"/>
          </a:p>
          <a:p>
            <a:r>
              <a:rPr lang="fr-FR" dirty="0"/>
              <a:t>[Lire les pages 2 et 3 jusqu’à étincelant].</a:t>
            </a:r>
            <a:endParaRPr lang="en-US" dirty="0"/>
          </a:p>
          <a:p>
            <a:endParaRPr lang="fr-FR" dirty="0">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5D7E7-4A41-4F10-9C80-CD3A58B89B27}"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27452613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VO de Sara :</a:t>
            </a:r>
            <a:r>
              <a:rPr lang="fr-FR" b="1" i="1" dirty="0"/>
              <a:t> </a:t>
            </a:r>
            <a:endParaRPr lang="fr-FR" b="1" i="1" dirty="0">
              <a:cs typeface="Calibri"/>
            </a:endParaRPr>
          </a:p>
          <a:p>
            <a:pPr marL="0" lvl="0" indent="0" algn="l" rtl="0">
              <a:spcBef>
                <a:spcPts val="0"/>
              </a:spcBef>
              <a:spcAft>
                <a:spcPts val="0"/>
              </a:spcAft>
              <a:buNone/>
            </a:pPr>
            <a:r>
              <a:rPr lang="fr-FR" dirty="0"/>
              <a:t>[Lire les pages 4 et 5.]</a:t>
            </a:r>
            <a:endParaRPr lang="fr-FR" dirty="0">
              <a:cs typeface="Calibri"/>
            </a:endParaRPr>
          </a:p>
          <a:p>
            <a:pPr marL="0" lvl="0" indent="0" algn="l" rtl="0">
              <a:spcBef>
                <a:spcPts val="0"/>
              </a:spcBef>
              <a:spcAft>
                <a:spcPts val="0"/>
              </a:spcAft>
              <a:buNone/>
            </a:pPr>
            <a:endParaRPr lang="fr-FR"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5D7E7-4A41-4F10-9C80-CD3A58B89B27}"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16555008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VO de Sara :</a:t>
            </a:r>
            <a:r>
              <a:rPr lang="fr-FR" b="1" i="1" dirty="0"/>
              <a:t> </a:t>
            </a:r>
            <a:endParaRPr lang="fr-FR" b="1" i="1" dirty="0">
              <a:cs typeface="Calibri"/>
            </a:endParaRPr>
          </a:p>
          <a:p>
            <a:pPr marL="0" lvl="0" indent="0" algn="l" rtl="0">
              <a:spcBef>
                <a:spcPts val="0"/>
              </a:spcBef>
              <a:spcAft>
                <a:spcPts val="0"/>
              </a:spcAft>
              <a:buNone/>
            </a:pPr>
            <a:r>
              <a:rPr lang="fr-FR" dirty="0"/>
              <a:t>[Lire les pages 6 et 7 jusqu’à « ...son sourire. » ]</a:t>
            </a:r>
            <a:endParaRPr lang="fr-FR" dirty="0">
              <a:cs typeface="Calibri"/>
            </a:endParaRPr>
          </a:p>
          <a:p>
            <a:pPr marL="0" lvl="0" indent="0" algn="l" rtl="0">
              <a:spcBef>
                <a:spcPts val="0"/>
              </a:spcBef>
              <a:spcAft>
                <a:spcPts val="0"/>
              </a:spcAft>
              <a:buNone/>
            </a:pPr>
            <a:endParaRPr lang="fr-FR" b="1" i="1"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5D7E7-4A41-4F10-9C80-CD3A58B89B27}"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25147689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VO de Sara :</a:t>
            </a:r>
            <a:r>
              <a:rPr lang="fr-FR" b="1" i="1" dirty="0"/>
              <a:t> </a:t>
            </a:r>
            <a:endParaRPr lang="fr-FR" b="1" i="1" dirty="0">
              <a:cs typeface="Calibri"/>
            </a:endParaRPr>
          </a:p>
          <a:p>
            <a:r>
              <a:rPr lang="fr-CA" b="1" i="1" dirty="0"/>
              <a:t>Tu vois ici ? </a:t>
            </a:r>
          </a:p>
          <a:p>
            <a:r>
              <a:rPr lang="fr-CA" b="0" i="0" dirty="0"/>
              <a:t>[Pause 3 secondes]</a:t>
            </a:r>
          </a:p>
          <a:p>
            <a:pPr marL="0" lvl="0" indent="0" algn="l" rtl="0">
              <a:spcBef>
                <a:spcPts val="0"/>
              </a:spcBef>
              <a:spcAft>
                <a:spcPts val="0"/>
              </a:spcAft>
              <a:buNone/>
            </a:pPr>
            <a:endParaRPr lang="fr-FR" b="1" i="1"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5D7E7-4A41-4F10-9C80-CD3A58B89B27}"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32120002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a:t>VO de Sara :</a:t>
            </a:r>
            <a:r>
              <a:rPr lang="fr-FR" b="1" i="1" dirty="0"/>
              <a:t> </a:t>
            </a:r>
            <a:endParaRPr lang="fr-FR" b="1" i="1" dirty="0">
              <a:cs typeface="Calibri"/>
            </a:endParaRPr>
          </a:p>
          <a:p>
            <a:r>
              <a:rPr lang="fr-FR" b="1" i="1" dirty="0"/>
              <a:t> </a:t>
            </a:r>
            <a:endParaRPr lang="fr-FR" dirty="0"/>
          </a:p>
          <a:p>
            <a:r>
              <a:rPr lang="fr-FR" b="1" i="1" dirty="0"/>
              <a:t>Et ici ? </a:t>
            </a:r>
          </a:p>
          <a:p>
            <a:pPr marL="0" marR="0" lvl="0" indent="0" algn="l" defTabSz="914400" rtl="0" eaLnBrk="1" fontAlgn="auto" latinLnBrk="0" hangingPunct="1">
              <a:lnSpc>
                <a:spcPct val="100000"/>
              </a:lnSpc>
              <a:spcBef>
                <a:spcPts val="0"/>
              </a:spcBef>
              <a:spcAft>
                <a:spcPts val="0"/>
              </a:spcAft>
              <a:buClrTx/>
              <a:buSzTx/>
              <a:buFontTx/>
              <a:buNone/>
              <a:tabLst/>
              <a:defRPr/>
            </a:pPr>
            <a:r>
              <a:rPr lang="fr-CA" b="0" i="0" dirty="0"/>
              <a:t>[Pause 3 secondes]</a:t>
            </a:r>
            <a:endParaRPr lang="fr-FR" dirty="0"/>
          </a:p>
          <a:p>
            <a:r>
              <a:rPr lang="fr-FR" dirty="0"/>
              <a:t> </a:t>
            </a:r>
            <a:endParaRPr lang="fr-FR" dirty="0">
              <a:cs typeface="Calibri"/>
            </a:endParaRPr>
          </a:p>
          <a:p>
            <a:r>
              <a:rPr lang="fr-FR" b="1" i="1" dirty="0"/>
              <a:t>Pourquoi, selon toi,  la narratrice, décide-t-elle d’ignorer la nouvelle élève Maya ? </a:t>
            </a:r>
          </a:p>
          <a:p>
            <a:r>
              <a:rPr lang="fr-FR" b="1" i="1" dirty="0"/>
              <a:t>Ignorer veut dire qu’elle ne lui porte pas attention. Elle ne lui rend pas son sourire. Elle éloigne sa chaise d’elle.  </a:t>
            </a:r>
            <a:endParaRPr lang="en-US" dirty="0"/>
          </a:p>
          <a:p>
            <a:r>
              <a:rPr lang="fr-FR" b="1" i="1" dirty="0"/>
              <a:t>Elle se tourne vers la fenêtre lorsque Maya la regarde comme tu le vois dans l’image.</a:t>
            </a:r>
            <a:endParaRPr lang="fr-FR" dirty="0"/>
          </a:p>
          <a:p>
            <a:r>
              <a:rPr lang="fr-FR" dirty="0"/>
              <a:t> </a:t>
            </a:r>
            <a:endParaRPr lang="fr-FR" dirty="0">
              <a:cs typeface="Calibri"/>
            </a:endParaRPr>
          </a:p>
          <a:p>
            <a:r>
              <a:rPr lang="fr-FR" dirty="0"/>
              <a:t>[Pause 1 minute]</a:t>
            </a:r>
          </a:p>
          <a:p>
            <a:endParaRPr lang="fr-FR" dirty="0">
              <a:cs typeface="Calibri"/>
            </a:endParaRPr>
          </a:p>
          <a:p>
            <a:r>
              <a:rPr lang="fr-FR" b="1" i="1" dirty="0"/>
              <a:t>Peut-être parce que la narratrice est timide ? Ou parce que Maya est une nouvelle élève ? </a:t>
            </a:r>
            <a:endParaRPr lang="fr-FR" dirty="0"/>
          </a:p>
          <a:p>
            <a:r>
              <a:rPr lang="fr-FR" b="1" i="1" dirty="0"/>
              <a:t>Ou encore parce qu’elle porte des vêtements qui sont vieux ? </a:t>
            </a:r>
            <a:endParaRPr lang="fr-FR" dirty="0"/>
          </a:p>
          <a:p>
            <a:r>
              <a:rPr lang="fr-FR" b="1" i="1" dirty="0"/>
              <a:t>Qu’en penses-tu ? </a:t>
            </a:r>
          </a:p>
          <a:p>
            <a:r>
              <a:rPr lang="fr-FR" dirty="0"/>
              <a:t>[Pause 10 secondes]  </a:t>
            </a:r>
            <a:endParaRPr lang="fr-FR" dirty="0">
              <a:cs typeface="Calibri"/>
            </a:endParaRPr>
          </a:p>
          <a:p>
            <a:r>
              <a:rPr lang="fr-FR" b="1" i="1" dirty="0"/>
              <a:t>Poursuivons notre lecture.</a:t>
            </a:r>
            <a:endParaRPr lang="fr-FR"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5D7E7-4A41-4F10-9C80-CD3A58B89B27}"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25228572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cs typeface="Calibri" panose="020F0502020204030204"/>
              </a:rPr>
              <a:t>VO de Sara : </a:t>
            </a:r>
          </a:p>
          <a:p>
            <a:r>
              <a:rPr lang="fr-FR" dirty="0"/>
              <a:t> </a:t>
            </a:r>
            <a:endParaRPr lang="fr-FR" dirty="0">
              <a:cs typeface="Calibri"/>
            </a:endParaRPr>
          </a:p>
          <a:p>
            <a:r>
              <a:rPr lang="fr-FR" dirty="0"/>
              <a:t>[Lire les pages 8 et 9] </a:t>
            </a:r>
            <a:endParaRPr lang="fr-FR" dirty="0">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5D7E7-4A41-4F10-9C80-CD3A58B89B27}"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14272728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VO de Sara :</a:t>
            </a:r>
            <a:r>
              <a:rPr lang="fr-FR" b="1" i="1" dirty="0"/>
              <a:t> </a:t>
            </a:r>
            <a:endParaRPr lang="fr-FR" b="1" i="1" dirty="0">
              <a:cs typeface="Calibri"/>
            </a:endParaRPr>
          </a:p>
          <a:p>
            <a:pPr marL="0" lvl="0" indent="0" algn="l" rtl="0">
              <a:spcBef>
                <a:spcPts val="0"/>
              </a:spcBef>
              <a:spcAft>
                <a:spcPts val="0"/>
              </a:spcAft>
              <a:buNone/>
            </a:pPr>
            <a:r>
              <a:rPr lang="fr-FR" dirty="0"/>
              <a:t>[Lire les pages 10 et 11 jusqu’à « ... contre elle-même. »]</a:t>
            </a:r>
            <a:endParaRPr lang="fr-FR" dirty="0">
              <a:cs typeface="Calibri"/>
            </a:endParaRPr>
          </a:p>
          <a:p>
            <a:r>
              <a:rPr lang="fr-FR" b="1" i="1" dirty="0"/>
              <a:t>Encore une fois, les filles ignorent Maya. Que penses-tu de cette attitude? </a:t>
            </a:r>
            <a:endParaRPr lang="fr-FR" b="1" i="1" dirty="0">
              <a:cs typeface="Calibri"/>
            </a:endParaRPr>
          </a:p>
          <a:p>
            <a:r>
              <a:rPr lang="fr-FR" b="1" i="1" dirty="0"/>
              <a:t>As-tu déjà ignoré quelqu’un ? Toi, est-ce que quelqu’un t’a déjà ignoré de cette façon? </a:t>
            </a:r>
          </a:p>
          <a:p>
            <a:pPr marL="0" lvl="0" indent="0" algn="l" rtl="0">
              <a:spcBef>
                <a:spcPts val="0"/>
              </a:spcBef>
              <a:spcAft>
                <a:spcPts val="0"/>
              </a:spcAft>
              <a:buNone/>
            </a:pPr>
            <a:r>
              <a:rPr lang="fr-FR" dirty="0"/>
              <a:t>[Pause 20 secondes]</a:t>
            </a:r>
            <a:endParaRPr lang="fr-FR" dirty="0">
              <a:cs typeface="Calibri"/>
            </a:endParaRPr>
          </a:p>
          <a:p>
            <a:r>
              <a:rPr lang="fr-FR" b="1" i="1" dirty="0"/>
              <a:t>Comment te sentais-tu?  Comment se sent Maya?</a:t>
            </a:r>
            <a:endParaRPr lang="fr-FR" b="1" i="1" dirty="0">
              <a:cs typeface="Calibri"/>
            </a:endParaRPr>
          </a:p>
          <a:p>
            <a:pPr marL="0" lvl="0" indent="0" algn="l" rtl="0">
              <a:spcBef>
                <a:spcPts val="0"/>
              </a:spcBef>
              <a:spcAft>
                <a:spcPts val="0"/>
              </a:spcAft>
              <a:buNone/>
            </a:pPr>
            <a:r>
              <a:rPr lang="fr-FR" dirty="0"/>
              <a:t>[Pause 20 secondes]</a:t>
            </a:r>
            <a:endParaRPr lang="fr-FR" b="1" i="1" dirty="0"/>
          </a:p>
          <a:p>
            <a:pPr marL="0" lvl="0" indent="0" algn="l" rtl="0">
              <a:spcBef>
                <a:spcPts val="0"/>
              </a:spcBef>
              <a:spcAft>
                <a:spcPts val="0"/>
              </a:spcAft>
              <a:buNone/>
            </a:pPr>
            <a:endParaRPr lang="fr-FR"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5D7E7-4A41-4F10-9C80-CD3A58B89B27}"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38489307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VO de Sara :</a:t>
            </a:r>
            <a:r>
              <a:rPr lang="fr-FR" b="1" i="1" dirty="0"/>
              <a:t> </a:t>
            </a:r>
            <a:endParaRPr lang="fr-FR" b="1" i="1" dirty="0">
              <a:cs typeface="Calibri"/>
            </a:endParaRPr>
          </a:p>
          <a:p>
            <a:pPr marL="0" lvl="0" indent="0" algn="l" rtl="0">
              <a:spcBef>
                <a:spcPts val="0"/>
              </a:spcBef>
              <a:spcAft>
                <a:spcPts val="0"/>
              </a:spcAft>
              <a:buNone/>
            </a:pPr>
            <a:r>
              <a:rPr lang="fr-FR" dirty="0"/>
              <a:t>[Lire les pages 12 et 13]</a:t>
            </a:r>
            <a:endParaRPr lang="fr-FR" dirty="0">
              <a:cs typeface="Calibri"/>
            </a:endParaRPr>
          </a:p>
          <a:p>
            <a:r>
              <a:rPr lang="fr-FR" b="1" i="1" dirty="0"/>
              <a:t>Oh! As-tu remarqué ici ? </a:t>
            </a:r>
            <a:r>
              <a:rPr lang="fr-FR" dirty="0"/>
              <a:t>[Pause 5 secondes] </a:t>
            </a:r>
            <a:endParaRPr lang="fr-FR" dirty="0">
              <a:cs typeface="Calibri"/>
            </a:endParaRPr>
          </a:p>
          <a:p>
            <a:r>
              <a:rPr lang="fr-FR" b="1" i="1" dirty="0"/>
              <a:t>Ici on parle de Chloé. Chloé c’est le nom de la narratrice. </a:t>
            </a:r>
            <a:endParaRPr lang="fr-FR" dirty="0"/>
          </a:p>
          <a:p>
            <a:r>
              <a:rPr lang="fr-FR" b="1" i="1" dirty="0"/>
              <a:t>Et as-tu remarqué ce que Chloé a dit ? </a:t>
            </a:r>
            <a:r>
              <a:rPr lang="fr-FR" dirty="0"/>
              <a:t>[Pause 5 secondes] </a:t>
            </a:r>
            <a:endParaRPr lang="fr-FR" dirty="0">
              <a:cs typeface="Calibri"/>
            </a:endParaRPr>
          </a:p>
          <a:p>
            <a:r>
              <a:rPr lang="fr-FR" b="1" i="1" dirty="0"/>
              <a:t>Elle a dit : « Ce n’est pas mon amie. » </a:t>
            </a:r>
          </a:p>
          <a:p>
            <a:r>
              <a:rPr lang="fr-FR" b="1" i="1" dirty="0"/>
              <a:t>Comment Maya se sent-elle ?</a:t>
            </a:r>
          </a:p>
          <a:p>
            <a:r>
              <a:rPr lang="fr-FR" b="0" i="0" dirty="0"/>
              <a:t>[Pause 7 secondes] </a:t>
            </a:r>
          </a:p>
          <a:p>
            <a:r>
              <a:rPr lang="fr-FR" b="1" i="1" dirty="0"/>
              <a:t>Ouf, comme cela a dû faire de la peine à Maya, n’est-ce pas ? </a:t>
            </a:r>
            <a:endParaRPr lang="fr-FR" b="1" i="1" dirty="0">
              <a:cs typeface="Calibri"/>
            </a:endParaRPr>
          </a:p>
          <a:p>
            <a:r>
              <a:rPr lang="fr-FR" b="1" i="1" dirty="0"/>
              <a:t>Elle qui essaie si fort d’être son amie !</a:t>
            </a:r>
            <a:endParaRPr lang="fr-FR" dirty="0"/>
          </a:p>
          <a:p>
            <a:pPr marL="0" lvl="0" indent="0" algn="l" rtl="0">
              <a:spcBef>
                <a:spcPts val="0"/>
              </a:spcBef>
              <a:spcAft>
                <a:spcPts val="0"/>
              </a:spcAft>
              <a:buNone/>
            </a:pPr>
            <a:endParaRPr lang="fr-FR"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5D7E7-4A41-4F10-9C80-CD3A58B89B27}"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30570360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4"/>
        <p:cNvGrpSpPr/>
        <p:nvPr/>
      </p:nvGrpSpPr>
      <p:grpSpPr>
        <a:xfrm>
          <a:off x="0" y="0"/>
          <a:ext cx="0" cy="0"/>
          <a:chOff x="0" y="0"/>
          <a:chExt cx="0" cy="0"/>
        </a:xfrm>
      </p:grpSpPr>
      <p:sp>
        <p:nvSpPr>
          <p:cNvPr id="595" name="Google Shape;595;p3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endParaRPr/>
          </a:p>
        </p:txBody>
      </p:sp>
      <p:sp>
        <p:nvSpPr>
          <p:cNvPr id="596" name="Google Shape;596;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019595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VO de Sara :</a:t>
            </a:r>
            <a:r>
              <a:rPr lang="fr-FR" b="1" i="1" dirty="0"/>
              <a:t> </a:t>
            </a:r>
            <a:endParaRPr lang="fr-FR" b="1" i="1" dirty="0">
              <a:cs typeface="Calibri"/>
            </a:endParaRPr>
          </a:p>
          <a:p>
            <a:pPr marL="0" lvl="0" indent="0" algn="l" rtl="0">
              <a:spcBef>
                <a:spcPts val="0"/>
              </a:spcBef>
              <a:spcAft>
                <a:spcPts val="0"/>
              </a:spcAft>
              <a:buNone/>
            </a:pPr>
            <a:r>
              <a:rPr lang="fr-FR" dirty="0"/>
              <a:t>[Lire les pages 14 et 15]</a:t>
            </a:r>
          </a:p>
          <a:p>
            <a:pPr marL="0" lvl="0" indent="0" algn="l" rtl="0">
              <a:spcBef>
                <a:spcPts val="0"/>
              </a:spcBef>
              <a:spcAft>
                <a:spcPts val="0"/>
              </a:spcAft>
              <a:buNone/>
            </a:pPr>
            <a:endParaRPr lang="fr-FR"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5D7E7-4A41-4F10-9C80-CD3A58B89B27}"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21661283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VO de Sara :</a:t>
            </a:r>
            <a:r>
              <a:rPr lang="fr-FR" b="1" i="1" dirty="0"/>
              <a:t> </a:t>
            </a:r>
            <a:endParaRPr lang="fr-FR" b="1" i="1" dirty="0">
              <a:cs typeface="Calibri"/>
            </a:endParaRPr>
          </a:p>
          <a:p>
            <a:pPr marL="0" lvl="0" indent="0" algn="l" rtl="0">
              <a:spcBef>
                <a:spcPts val="0"/>
              </a:spcBef>
              <a:spcAft>
                <a:spcPts val="0"/>
              </a:spcAft>
              <a:buNone/>
            </a:pPr>
            <a:r>
              <a:rPr lang="fr-FR" dirty="0"/>
              <a:t>[Lire les pages 16 et 17]</a:t>
            </a:r>
          </a:p>
          <a:p>
            <a:pPr marL="0" lvl="0" indent="0" algn="l" rtl="0">
              <a:spcBef>
                <a:spcPts val="0"/>
              </a:spcBef>
              <a:spcAft>
                <a:spcPts val="0"/>
              </a:spcAft>
              <a:buNone/>
            </a:pPr>
            <a:endParaRPr lang="fr-FR"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5D7E7-4A41-4F10-9C80-CD3A58B89B27}"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9742187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VO de Sara :</a:t>
            </a:r>
            <a:r>
              <a:rPr lang="fr-FR" b="1" i="1" dirty="0"/>
              <a:t> </a:t>
            </a:r>
            <a:endParaRPr lang="fr-FR" b="1" i="1" dirty="0">
              <a:cs typeface="Calibri"/>
            </a:endParaRPr>
          </a:p>
          <a:p>
            <a:r>
              <a:rPr lang="fr-FR" dirty="0"/>
              <a:t>[Lire la diapo (jusqu’à la fin de la page 19)]</a:t>
            </a:r>
          </a:p>
          <a:p>
            <a:pPr marL="0" lvl="0" indent="0" algn="l" rtl="0">
              <a:spcBef>
                <a:spcPts val="0"/>
              </a:spcBef>
              <a:spcAft>
                <a:spcPts val="0"/>
              </a:spcAft>
              <a:buNone/>
            </a:pPr>
            <a:r>
              <a:rPr lang="fr-FR" b="1" i="1" dirty="0"/>
              <a:t>Oh mon ami. Arrêtons-nous ici pour réfléchir à ce que nous avons compris jusqu’à présent.  </a:t>
            </a:r>
          </a:p>
          <a:p>
            <a:pPr marL="0" lvl="0" indent="0" algn="l" rtl="0">
              <a:spcBef>
                <a:spcPts val="0"/>
              </a:spcBef>
              <a:spcAft>
                <a:spcPts val="0"/>
              </a:spcAft>
              <a:buNone/>
            </a:pPr>
            <a:r>
              <a:rPr lang="fr-FR" b="1" i="1" dirty="0"/>
              <a:t> </a:t>
            </a:r>
          </a:p>
          <a:p>
            <a:pPr marL="0" lvl="0" indent="0" algn="l" rtl="0">
              <a:spcBef>
                <a:spcPts val="0"/>
              </a:spcBef>
              <a:spcAft>
                <a:spcPts val="0"/>
              </a:spcAft>
              <a:buNone/>
            </a:pPr>
            <a:r>
              <a:rPr lang="fr-FR" b="1" i="1" dirty="0"/>
              <a:t>Alors, nous savons que l’histoire est à propos de Maya et de Chloé. Maya est une nouvelle élève. Elle essaie d’être amie avec Chloé est ses amies. </a:t>
            </a:r>
          </a:p>
          <a:p>
            <a:pPr marL="0" lvl="0" indent="0" algn="l" rtl="0">
              <a:spcBef>
                <a:spcPts val="0"/>
              </a:spcBef>
              <a:spcAft>
                <a:spcPts val="0"/>
              </a:spcAft>
              <a:buNone/>
            </a:pPr>
            <a:r>
              <a:rPr lang="fr-FR" b="1" i="1" dirty="0"/>
              <a:t>Elle apporte des jouets à l’école tels que sa balle  et sa poupée. Elle essaie de les approcher et de jouer avec elles.</a:t>
            </a:r>
          </a:p>
          <a:p>
            <a:pPr marL="0" lvl="0" indent="0" algn="l" rtl="0">
              <a:spcBef>
                <a:spcPts val="0"/>
              </a:spcBef>
              <a:spcAft>
                <a:spcPts val="0"/>
              </a:spcAft>
              <a:buNone/>
            </a:pPr>
            <a:r>
              <a:rPr lang="fr-FR" b="1" i="1" dirty="0"/>
              <a:t>Mais Chloé et ses amis le refusent toujours. Elles ignorent Maya. </a:t>
            </a:r>
          </a:p>
          <a:p>
            <a:pPr marL="0" lvl="0" indent="0" algn="l" rtl="0">
              <a:spcBef>
                <a:spcPts val="0"/>
              </a:spcBef>
              <a:spcAft>
                <a:spcPts val="0"/>
              </a:spcAft>
              <a:buNone/>
            </a:pPr>
            <a:endParaRPr lang="fr-FR" b="1" i="1" dirty="0"/>
          </a:p>
          <a:p>
            <a:pPr marL="0" lvl="0" indent="0" algn="l" rtl="0">
              <a:spcBef>
                <a:spcPts val="0"/>
              </a:spcBef>
              <a:spcAft>
                <a:spcPts val="0"/>
              </a:spcAft>
              <a:buNone/>
            </a:pPr>
            <a:r>
              <a:rPr lang="fr-FR" b="1" i="1" dirty="0"/>
              <a:t>Nous pensons qu’elles font cela, peut-être, parce que Maya apporte des jouets usés et qu’elle porte des vêtements qui ont déjà appartenu à une autre fille avant elle. </a:t>
            </a:r>
          </a:p>
          <a:p>
            <a:pPr marL="0" lvl="0" indent="0" algn="l" rtl="0">
              <a:spcBef>
                <a:spcPts val="0"/>
              </a:spcBef>
              <a:spcAft>
                <a:spcPts val="0"/>
              </a:spcAft>
              <a:buNone/>
            </a:pPr>
            <a:r>
              <a:rPr lang="fr-FR" b="1" i="1" dirty="0"/>
              <a:t>Cela est écrit juste ici « Je lui ai trouvé un nouveau nom .... Vieille Affaire.  Toutes ses affaires viennent d’une friperie. »  Une friperie, mon ami c’est une boutique où l’on peut acheter des choses usées. N’est-ce pas triste que quelqu’un pense ainsi ?  </a:t>
            </a:r>
          </a:p>
          <a:p>
            <a:pPr marL="0" lvl="0" indent="0" algn="l" rtl="0">
              <a:spcBef>
                <a:spcPts val="0"/>
              </a:spcBef>
              <a:spcAft>
                <a:spcPts val="0"/>
              </a:spcAft>
              <a:buNone/>
            </a:pPr>
            <a:r>
              <a:rPr lang="fr-FR" b="0" i="0" dirty="0"/>
              <a:t>[Pause 5 secondes]</a:t>
            </a:r>
          </a:p>
          <a:p>
            <a:pPr marL="0" lvl="0" indent="0" algn="l" rtl="0">
              <a:spcBef>
                <a:spcPts val="0"/>
              </a:spcBef>
              <a:spcAft>
                <a:spcPts val="0"/>
              </a:spcAft>
              <a:buNone/>
            </a:pPr>
            <a:r>
              <a:rPr lang="fr-FR" b="1" i="1" dirty="0"/>
              <a:t>Est-ce important ce que l’on porte?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i="0" dirty="0"/>
              <a:t>[Pause 5 secondes]</a:t>
            </a:r>
            <a:endParaRPr lang="fr-FR" b="1" i="1" dirty="0"/>
          </a:p>
          <a:p>
            <a:pPr marL="0" lvl="0" indent="0" algn="l" rtl="0">
              <a:spcBef>
                <a:spcPts val="0"/>
              </a:spcBef>
              <a:spcAft>
                <a:spcPts val="0"/>
              </a:spcAft>
              <a:buNone/>
            </a:pPr>
            <a:r>
              <a:rPr lang="fr-FR" b="1" i="1" dirty="0"/>
              <a:t>Mais non, voyons!! </a:t>
            </a:r>
          </a:p>
          <a:p>
            <a:pPr marL="0" lvl="0" indent="0" algn="l" rtl="0">
              <a:spcBef>
                <a:spcPts val="0"/>
              </a:spcBef>
              <a:spcAft>
                <a:spcPts val="0"/>
              </a:spcAft>
              <a:buNone/>
            </a:pPr>
            <a:r>
              <a:rPr lang="fr-FR" b="1" i="1" dirty="0"/>
              <a:t>Ce n’est pas important du tout!!</a:t>
            </a:r>
          </a:p>
          <a:p>
            <a:pPr marL="0" lvl="0" indent="0" algn="l" rtl="0">
              <a:spcBef>
                <a:spcPts val="0"/>
              </a:spcBef>
              <a:spcAft>
                <a:spcPts val="0"/>
              </a:spcAft>
              <a:buNone/>
            </a:pPr>
            <a:r>
              <a:rPr lang="fr-FR" b="1" i="1" dirty="0"/>
              <a:t> </a:t>
            </a:r>
          </a:p>
          <a:p>
            <a:pPr marL="0" lvl="0" indent="0" algn="l" rtl="0">
              <a:spcBef>
                <a:spcPts val="0"/>
              </a:spcBef>
              <a:spcAft>
                <a:spcPts val="0"/>
              </a:spcAft>
              <a:buNone/>
            </a:pPr>
            <a:r>
              <a:rPr lang="fr-FR" b="1" i="1" dirty="0"/>
              <a:t>Mais dans cette page, quelque chose a changé, ici, dans l’attitude de Maya. Au départ, tu te souviens elle montrait ses jouets, essayait de se faire des amies. Maintenant, elle ne les regarde même plus. </a:t>
            </a:r>
          </a:p>
          <a:p>
            <a:pPr marL="0" lvl="0" indent="0" algn="l" rtl="0">
              <a:spcBef>
                <a:spcPts val="0"/>
              </a:spcBef>
              <a:spcAft>
                <a:spcPts val="0"/>
              </a:spcAft>
              <a:buNone/>
            </a:pPr>
            <a:r>
              <a:rPr lang="fr-FR" b="1" i="1" dirty="0"/>
              <a:t>Qu’est-ce qui a provoqué ce changement, selon toi?  Que va-t-il se passer, à ton avis ?  Dis-le</a:t>
            </a:r>
            <a:r>
              <a:rPr lang="fr-FR" b="1" i="1" dirty="0">
                <a:highlight>
                  <a:srgbClr val="FFFF00"/>
                </a:highlight>
              </a:rPr>
              <a:t> à toi-même </a:t>
            </a:r>
            <a:r>
              <a:rPr lang="fr-FR" b="1" i="1" dirty="0"/>
              <a:t>ou à une personne qui écoute l’histoire avec toi. </a:t>
            </a:r>
          </a:p>
          <a:p>
            <a:pPr marL="0" lvl="0" indent="0" algn="l" rtl="0">
              <a:spcBef>
                <a:spcPts val="0"/>
              </a:spcBef>
              <a:spcAft>
                <a:spcPts val="0"/>
              </a:spcAft>
              <a:buNone/>
            </a:pPr>
            <a:endParaRPr lang="fr-FR" b="1" i="1"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b="0" i="0" dirty="0"/>
              <a:t>[Pause 20 secondes]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b="1" i="1" dirty="0"/>
          </a:p>
          <a:p>
            <a:pPr marL="0" lvl="0" indent="0" algn="l" rtl="0">
              <a:spcBef>
                <a:spcPts val="0"/>
              </a:spcBef>
              <a:spcAft>
                <a:spcPts val="0"/>
              </a:spcAft>
              <a:buNone/>
            </a:pPr>
            <a:r>
              <a:rPr lang="fr-FR" b="1" i="1" dirty="0"/>
              <a:t>Poursuivons la lecture pour connaître la suite de l’histoire.</a:t>
            </a:r>
          </a:p>
          <a:p>
            <a:pPr marL="0" lvl="0" indent="0" algn="l" rtl="0">
              <a:spcBef>
                <a:spcPts val="0"/>
              </a:spcBef>
              <a:spcAft>
                <a:spcPts val="0"/>
              </a:spcAft>
              <a:buNone/>
            </a:pPr>
            <a:r>
              <a:rPr lang="fr-FR" b="1" i="1" dirty="0"/>
              <a:t> </a:t>
            </a:r>
            <a:endParaRPr lang="fr-FR" dirty="0"/>
          </a:p>
          <a:p>
            <a:endParaRPr lang="fr-FR" dirty="0">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5D7E7-4A41-4F10-9C80-CD3A58B89B27}"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29169647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VO de Sara :</a:t>
            </a:r>
            <a:r>
              <a:rPr lang="fr-FR" b="1" i="1" dirty="0"/>
              <a:t> </a:t>
            </a:r>
            <a:endParaRPr lang="fr-FR" b="1" i="1" dirty="0">
              <a:cs typeface="Calibri"/>
            </a:endParaRPr>
          </a:p>
          <a:p>
            <a:pPr marL="0" lvl="0" indent="0" algn="l" rtl="0">
              <a:spcBef>
                <a:spcPts val="0"/>
              </a:spcBef>
              <a:spcAft>
                <a:spcPts val="0"/>
              </a:spcAft>
              <a:buNone/>
            </a:pPr>
            <a:r>
              <a:rPr lang="fr-FR" dirty="0"/>
              <a:t>[Lire pages 20-21]</a:t>
            </a:r>
          </a:p>
          <a:p>
            <a:pPr marL="0" lvl="0" indent="0" algn="l" rtl="0">
              <a:spcBef>
                <a:spcPts val="0"/>
              </a:spcBef>
              <a:spcAft>
                <a:spcPts val="0"/>
              </a:spcAft>
              <a:buNone/>
            </a:pPr>
            <a:r>
              <a:rPr lang="fr-FR" b="1" i="1" dirty="0"/>
              <a:t>Relisons ces phrases importantes.</a:t>
            </a:r>
          </a:p>
          <a:p>
            <a:pPr marL="0" lvl="0" indent="0" algn="l" rtl="0">
              <a:spcBef>
                <a:spcPts val="0"/>
              </a:spcBef>
              <a:spcAft>
                <a:spcPts val="0"/>
              </a:spcAft>
              <a:buNone/>
            </a:pPr>
            <a:r>
              <a:rPr lang="fr-FR" b="1" i="1" dirty="0"/>
              <a:t> « Voilà ce que fait la gentillesse, dit madame Albert. Chaque petit geste que l’on pose se répand comme une vague. »</a:t>
            </a:r>
          </a:p>
          <a:p>
            <a:pPr marL="0" lvl="0" indent="0" algn="l" rtl="0">
              <a:spcBef>
                <a:spcPts val="0"/>
              </a:spcBef>
              <a:spcAft>
                <a:spcPts val="0"/>
              </a:spcAft>
              <a:buNone/>
            </a:pPr>
            <a:r>
              <a:rPr lang="fr-FR" dirty="0"/>
              <a:t>[Puis, laissez quelques secondes aux élèves pour réfléchir, sans intervenir et poursuivez la lecture.]</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5D7E7-4A41-4F10-9C80-CD3A58B89B27}"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29553116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fr-FR" dirty="0"/>
              <a:t>VO de Sara :</a:t>
            </a:r>
            <a:r>
              <a:rPr lang="fr-FR" b="1" i="1" dirty="0"/>
              <a:t> </a:t>
            </a:r>
            <a:r>
              <a:rPr lang="fr-FR" dirty="0"/>
              <a:t> </a:t>
            </a:r>
          </a:p>
          <a:p>
            <a:pPr marL="0" lvl="0" indent="0" algn="l" rtl="0">
              <a:spcBef>
                <a:spcPts val="0"/>
              </a:spcBef>
              <a:spcAft>
                <a:spcPts val="0"/>
              </a:spcAft>
              <a:buNone/>
            </a:pPr>
            <a:r>
              <a:rPr lang="fr-FR" dirty="0"/>
              <a:t>[Lire pages 22-23 ralentir la lecture à partir de Chaque petit geste compte…]</a:t>
            </a:r>
          </a:p>
          <a:p>
            <a:pPr marL="0" lvl="0" indent="0" algn="l" rtl="0">
              <a:spcBef>
                <a:spcPts val="0"/>
              </a:spcBef>
              <a:spcAft>
                <a:spcPts val="0"/>
              </a:spcAft>
              <a:buNone/>
            </a:pPr>
            <a:r>
              <a:rPr lang="fr-FR" b="1" i="1" dirty="0"/>
              <a:t>As-tu remarqué mon ami?</a:t>
            </a:r>
          </a:p>
          <a:p>
            <a:pPr marL="0" lvl="0" indent="0" algn="l" rtl="0">
              <a:spcBef>
                <a:spcPts val="0"/>
              </a:spcBef>
              <a:spcAft>
                <a:spcPts val="0"/>
              </a:spcAft>
              <a:buNone/>
            </a:pPr>
            <a:r>
              <a:rPr lang="fr-FR" b="1" i="1" dirty="0"/>
              <a:t>Chloé a dit ici « Je ne trouvais rien à dire! » Qu’est-ce que cela veut dire à ton avis?</a:t>
            </a:r>
          </a:p>
          <a:p>
            <a:pPr marL="0" lvl="0" indent="0" algn="l" rtl="0">
              <a:spcBef>
                <a:spcPts val="0"/>
              </a:spcBef>
              <a:spcAft>
                <a:spcPts val="0"/>
              </a:spcAft>
              <a:buNone/>
            </a:pPr>
            <a:r>
              <a:rPr lang="fr-FR" b="0" i="0" dirty="0"/>
              <a:t>[Pause 10 secondes]</a:t>
            </a:r>
          </a:p>
          <a:p>
            <a:pPr marL="0" lvl="0" indent="0" algn="l" rtl="0">
              <a:spcBef>
                <a:spcPts val="0"/>
              </a:spcBef>
              <a:spcAft>
                <a:spcPts val="0"/>
              </a:spcAft>
              <a:buNone/>
            </a:pPr>
            <a:endParaRPr lang="fr-FR" b="1" i="1" dirty="0"/>
          </a:p>
          <a:p>
            <a:pPr marL="0" lvl="0" indent="0" algn="l" rtl="0">
              <a:spcBef>
                <a:spcPts val="0"/>
              </a:spcBef>
              <a:spcAft>
                <a:spcPts val="0"/>
              </a:spcAft>
              <a:buNone/>
            </a:pPr>
            <a:r>
              <a:rPr lang="fr-FR" b="1" i="1" dirty="0"/>
              <a:t>Cela veut dire que Chloé réalise qu’elle n’a pas bien traité Maya. </a:t>
            </a:r>
          </a:p>
          <a:p>
            <a:pPr marL="0" lvl="0" indent="0" algn="l" rtl="0">
              <a:spcBef>
                <a:spcPts val="0"/>
              </a:spcBef>
              <a:spcAft>
                <a:spcPts val="0"/>
              </a:spcAft>
              <a:buNone/>
            </a:pPr>
            <a:r>
              <a:rPr lang="fr-FR" b="1" i="1" dirty="0"/>
              <a:t>Elle n’a fait aucun geste gentil dernièrement, y compris envers Maya.  </a:t>
            </a:r>
          </a:p>
          <a:p>
            <a:pPr marL="0" lvl="0" indent="0" algn="l" rtl="0">
              <a:spcBef>
                <a:spcPts val="0"/>
              </a:spcBef>
              <a:spcAft>
                <a:spcPts val="0"/>
              </a:spcAft>
              <a:buNone/>
            </a:pPr>
            <a:endParaRPr lang="fr-FR" b="1" i="1" dirty="0"/>
          </a:p>
          <a:p>
            <a:pPr marL="0" lvl="0" indent="0" algn="l" rtl="0">
              <a:spcBef>
                <a:spcPts val="0"/>
              </a:spcBef>
              <a:spcAft>
                <a:spcPts val="0"/>
              </a:spcAft>
              <a:buNone/>
            </a:pPr>
            <a:r>
              <a:rPr lang="fr-FR" b="1" i="1" dirty="0"/>
              <a:t> </a:t>
            </a:r>
          </a:p>
          <a:p>
            <a:pPr marL="0" lvl="0" indent="0" algn="l" rtl="0">
              <a:spcBef>
                <a:spcPts val="0"/>
              </a:spcBef>
              <a:spcAft>
                <a:spcPts val="0"/>
              </a:spcAft>
              <a:buNone/>
            </a:pPr>
            <a:endParaRPr lang="fr-FR" b="1" i="1" dirty="0">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5D7E7-4A41-4F10-9C80-CD3A58B89B27}"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288295699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VO de Sara :</a:t>
            </a:r>
            <a:r>
              <a:rPr lang="fr-FR" b="1" i="1" dirty="0"/>
              <a:t> </a:t>
            </a:r>
            <a:endParaRPr lang="fr-FR" b="1" i="1" dirty="0">
              <a:cs typeface="Calibri"/>
            </a:endParaRPr>
          </a:p>
          <a:p>
            <a:pPr marL="0" lvl="0" indent="0" algn="l" rtl="0">
              <a:spcBef>
                <a:spcPts val="0"/>
              </a:spcBef>
              <a:spcAft>
                <a:spcPts val="0"/>
              </a:spcAft>
              <a:buNone/>
            </a:pPr>
            <a:r>
              <a:rPr lang="fr-FR" dirty="0"/>
              <a:t>[Lire pages 24-25]</a:t>
            </a:r>
          </a:p>
          <a:p>
            <a:pPr marL="0" lvl="0" indent="0" algn="l" rtl="0">
              <a:spcBef>
                <a:spcPts val="0"/>
              </a:spcBef>
              <a:spcAft>
                <a:spcPts val="0"/>
              </a:spcAft>
              <a:buNone/>
            </a:pPr>
            <a:r>
              <a:rPr lang="fr-FR" b="1" i="1" dirty="0"/>
              <a:t>Oui, il est clair que Chloé regrette son comportement. Elle regrette d’avoir ignoré Maya.</a:t>
            </a:r>
          </a:p>
          <a:p>
            <a:pPr marL="0" lvl="0" indent="0" algn="l" rtl="0">
              <a:spcBef>
                <a:spcPts val="0"/>
              </a:spcBef>
              <a:spcAft>
                <a:spcPts val="0"/>
              </a:spcAft>
              <a:buNone/>
            </a:pPr>
            <a:r>
              <a:rPr lang="fr-FR" b="1" i="1" dirty="0"/>
              <a:t>J’adore cette dernière phrase.  </a:t>
            </a:r>
          </a:p>
          <a:p>
            <a:pPr marL="0" lvl="0" indent="0" algn="l" rtl="0">
              <a:spcBef>
                <a:spcPts val="0"/>
              </a:spcBef>
              <a:spcAft>
                <a:spcPts val="0"/>
              </a:spcAft>
              <a:buNone/>
            </a:pPr>
            <a:r>
              <a:rPr lang="fr-FR" dirty="0"/>
              <a:t>[Relire la dernière phrase.]</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5D7E7-4A41-4F10-9C80-CD3A58B89B27}"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195073693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VO de Sara :</a:t>
            </a:r>
            <a:r>
              <a:rPr lang="fr-FR" b="1" i="1" dirty="0"/>
              <a:t> </a:t>
            </a:r>
            <a:endParaRPr lang="fr-FR" b="1" i="1" dirty="0">
              <a:cs typeface="Calibri"/>
            </a:endParaRPr>
          </a:p>
          <a:p>
            <a:pPr marL="0" lvl="0" indent="0" algn="l" rtl="0">
              <a:spcBef>
                <a:spcPts val="0"/>
              </a:spcBef>
              <a:spcAft>
                <a:spcPts val="0"/>
              </a:spcAft>
              <a:buNone/>
            </a:pPr>
            <a:r>
              <a:rPr lang="fr-FR" dirty="0"/>
              <a:t>[Lire les pages 26 et 27]</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5D7E7-4A41-4F10-9C80-CD3A58B89B27}"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122145374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VO de Sara :</a:t>
            </a:r>
            <a:r>
              <a:rPr lang="fr-FR" b="1" i="1" dirty="0"/>
              <a:t> </a:t>
            </a:r>
            <a:endParaRPr lang="fr-FR" b="1" i="1" dirty="0">
              <a:cs typeface="Calibri"/>
            </a:endParaRPr>
          </a:p>
          <a:p>
            <a:pPr marL="0" lvl="0" indent="0" algn="l" rtl="0">
              <a:spcBef>
                <a:spcPts val="0"/>
              </a:spcBef>
              <a:spcAft>
                <a:spcPts val="0"/>
              </a:spcAft>
              <a:buNone/>
            </a:pPr>
            <a:r>
              <a:rPr lang="fr-FR" dirty="0"/>
              <a:t>[Lire les pages 28 et 29]</a:t>
            </a:r>
            <a:endParaRPr lang="fr-FR" b="1" i="1"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5D7E7-4A41-4F10-9C80-CD3A58B89B27}"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18112352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VO de Sara :</a:t>
            </a:r>
            <a:r>
              <a:rPr lang="fr-FR" b="1" i="1" dirty="0"/>
              <a:t> </a:t>
            </a:r>
            <a:endParaRPr lang="fr-FR" b="1" i="1" dirty="0">
              <a:cs typeface="Calibri"/>
            </a:endParaRPr>
          </a:p>
          <a:p>
            <a:pPr marL="0" lvl="0" indent="0" algn="l" rtl="0">
              <a:spcBef>
                <a:spcPts val="0"/>
              </a:spcBef>
              <a:spcAft>
                <a:spcPts val="0"/>
              </a:spcAft>
              <a:buNone/>
            </a:pPr>
            <a:r>
              <a:rPr lang="fr-FR" dirty="0"/>
              <a:t>[Lire les pages 30 et 31- Lire jusqu’à la fin en ralentissant votre lecture pour marquer l’émotion de cette fin puissante.]</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5D7E7-4A41-4F10-9C80-CD3A58B89B27}"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166040435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fr-FR" b="1" dirty="0"/>
              <a:t>Notes à l’attention de l’enseignant(e) au sujet du « après la lecture » </a:t>
            </a:r>
            <a:endParaRPr lang="fr-FR" dirty="0"/>
          </a:p>
          <a:p>
            <a:pPr marL="0" lvl="0" indent="0" algn="l" rtl="0">
              <a:spcBef>
                <a:spcPts val="0"/>
              </a:spcBef>
              <a:spcAft>
                <a:spcPts val="0"/>
              </a:spcAft>
              <a:buNone/>
            </a:pPr>
            <a:r>
              <a:rPr lang="fr-FR" dirty="0"/>
              <a:t>Un aspect important à discuter après la lecture est le message de l’auteur. La plupart des œuvres de fiction véhiculent des grandes leçons ou des principes de vie. Évidemment, l’auteur ne le dit pas directement, mais ces idées représentent le thème de l’histoire.  </a:t>
            </a:r>
          </a:p>
          <a:p>
            <a:r>
              <a:rPr lang="fr-FR" dirty="0"/>
              <a:t> </a:t>
            </a:r>
            <a:endParaRPr lang="fr-FR" dirty="0">
              <a:cs typeface="Calibri"/>
            </a:endParaRPr>
          </a:p>
          <a:p>
            <a:pPr marL="0" lvl="0" indent="0" algn="l" rtl="0">
              <a:lnSpc>
                <a:spcPct val="115000"/>
              </a:lnSpc>
              <a:spcBef>
                <a:spcPts val="0"/>
              </a:spcBef>
              <a:spcAft>
                <a:spcPts val="0"/>
              </a:spcAft>
              <a:buNone/>
            </a:pPr>
            <a:r>
              <a:rPr lang="fr-FR" dirty="0"/>
              <a:t>La discussion suite à la lecture n’est pas dans le but de vérifier si l’élève a compris le texte, tel qu’on le ferait dans une situation d’évaluation mais plutôt dans le but de réfléchir davantage au message. Dans la présente leçon, avec cet album, nous avons choisi de discuter le message de l’auteur.  Cela dit, en faisant cela, vous demeurez toujours en mode “</a:t>
            </a:r>
            <a:r>
              <a:rPr lang="fr-FR" b="1" dirty="0"/>
              <a:t>évaluation formative”</a:t>
            </a:r>
            <a:r>
              <a:rPr lang="fr-FR" dirty="0"/>
              <a:t>, observant tout au long de votre leçon, les capacités de vos élèves à inférer, à synthétiser, etc. Ces observations informations sont très précieuses pour guider le prochain enseignement.  </a:t>
            </a:r>
          </a:p>
          <a:p>
            <a:pPr marL="0" lvl="0" indent="0" algn="l">
              <a:lnSpc>
                <a:spcPct val="114999"/>
              </a:lnSpc>
              <a:spcBef>
                <a:spcPts val="0"/>
              </a:spcBef>
              <a:spcAft>
                <a:spcPts val="0"/>
              </a:spcAft>
              <a:buNone/>
            </a:pPr>
            <a:endParaRPr lang="fr-FR" dirty="0">
              <a:cs typeface="Calibri"/>
            </a:endParaRPr>
          </a:p>
          <a:p>
            <a:pPr>
              <a:lnSpc>
                <a:spcPct val="114999"/>
              </a:lnSpc>
            </a:pPr>
            <a:r>
              <a:rPr lang="fr-FR" dirty="0"/>
              <a:t>Le lendemain ou un autre jour, ce livre pourrait être relu dans le but d’apprendre des techniques de l’auteur, par exemple comment elle s’est assurée que son lecteur puisse suivre les changements dans le temps.</a:t>
            </a:r>
          </a:p>
          <a:p>
            <a:pPr>
              <a:lnSpc>
                <a:spcPct val="115000"/>
              </a:lnSpc>
            </a:pPr>
            <a:endParaRPr lang="fr-FR" dirty="0"/>
          </a:p>
          <a:p>
            <a:pPr marL="0" lvl="0" indent="0" algn="l" rtl="0">
              <a:lnSpc>
                <a:spcPct val="115000"/>
              </a:lnSpc>
              <a:spcBef>
                <a:spcPts val="0"/>
              </a:spcBef>
              <a:spcAft>
                <a:spcPts val="0"/>
              </a:spcAft>
              <a:buNone/>
            </a:pPr>
            <a:r>
              <a:rPr lang="fr-FR" b="1" dirty="0"/>
              <a:t>Après la lecture : discussion, objectivation et prolongement</a:t>
            </a:r>
          </a:p>
          <a:p>
            <a:pPr marL="228600" lvl="0" indent="0" algn="l" rtl="0">
              <a:lnSpc>
                <a:spcPct val="115000"/>
              </a:lnSpc>
              <a:spcBef>
                <a:spcPts val="0"/>
              </a:spcBef>
              <a:spcAft>
                <a:spcPts val="0"/>
              </a:spcAft>
              <a:buNone/>
            </a:pPr>
            <a:r>
              <a:rPr lang="fr-FR" dirty="0"/>
              <a:t>·  	Courte discussion portant sur le sens du texte : ex : le thème, les personnages, faire des liens, critiquer</a:t>
            </a:r>
          </a:p>
          <a:p>
            <a:pPr marL="228600" lvl="0" indent="0" algn="l" rtl="0">
              <a:lnSpc>
                <a:spcPct val="115000"/>
              </a:lnSpc>
              <a:spcBef>
                <a:spcPts val="0"/>
              </a:spcBef>
              <a:spcAft>
                <a:spcPts val="0"/>
              </a:spcAft>
              <a:buNone/>
            </a:pPr>
            <a:r>
              <a:rPr lang="fr-FR" dirty="0"/>
              <a:t>·  	Faire un retour sur certains passages pour justifier.</a:t>
            </a:r>
          </a:p>
          <a:p>
            <a:pPr marL="228600" lvl="0" indent="0" algn="l" rtl="0">
              <a:spcBef>
                <a:spcPts val="0"/>
              </a:spcBef>
              <a:spcAft>
                <a:spcPts val="0"/>
              </a:spcAft>
              <a:buNone/>
            </a:pPr>
            <a:r>
              <a:rPr lang="fr-FR" dirty="0"/>
              <a:t>·  	Noter le vocabulaire et/ou le langage que l’on veut inscrire dans nos banques de vocabulaire. </a:t>
            </a:r>
          </a:p>
          <a:p>
            <a:pPr marL="228600"/>
            <a:r>
              <a:rPr lang="fr-FR" dirty="0"/>
              <a:t>·  	Parfois nous pouvons inviter les élèves à réagir au texte par écrit ou par un dessin.</a:t>
            </a:r>
          </a:p>
          <a:p>
            <a:pPr marL="228600"/>
            <a:endParaRPr lang="fr-FR" dirty="0"/>
          </a:p>
          <a:p>
            <a:pPr marL="228600" lvl="0" indent="0" algn="l" rtl="0">
              <a:spcBef>
                <a:spcPts val="0"/>
              </a:spcBef>
              <a:spcAft>
                <a:spcPts val="0"/>
              </a:spcAft>
              <a:buNone/>
            </a:pPr>
            <a:endParaRPr lang="fr-FR" dirty="0">
              <a:cs typeface="Calibri" panose="020F0502020204030204"/>
            </a:endParaRPr>
          </a:p>
          <a:p>
            <a:pPr marL="228600" lvl="0" indent="0" algn="l" rtl="0">
              <a:spcBef>
                <a:spcPts val="0"/>
              </a:spcBef>
              <a:spcAft>
                <a:spcPts val="0"/>
              </a:spcAft>
              <a:buNone/>
            </a:pPr>
            <a:endParaRPr lang="fr-FR"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5D7E7-4A41-4F10-9C80-CD3A58B89B27}"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11016760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1" dirty="0"/>
              <a:t>Notes à l’enseignante au sujet de « avant la lecture » </a:t>
            </a:r>
            <a:r>
              <a:rPr lang="fr-FR" dirty="0"/>
              <a:t>  </a:t>
            </a:r>
            <a:endParaRPr lang="en-US" dirty="0"/>
          </a:p>
          <a:p>
            <a:endParaRPr lang="en-US" dirty="0"/>
          </a:p>
          <a:p>
            <a:pPr marL="457200" indent="-228600"/>
            <a:r>
              <a:rPr lang="en-US" b="1" dirty="0"/>
              <a:t>La lecture à </a:t>
            </a:r>
            <a:r>
              <a:rPr lang="en-US" b="1" dirty="0" err="1"/>
              <a:t>voix</a:t>
            </a:r>
            <a:r>
              <a:rPr lang="en-US" b="1" dirty="0"/>
              <a:t> haute </a:t>
            </a:r>
            <a:r>
              <a:rPr lang="en-US" dirty="0" err="1"/>
              <a:t>constitue</a:t>
            </a:r>
            <a:r>
              <a:rPr lang="en-US" dirty="0"/>
              <a:t> </a:t>
            </a:r>
            <a:r>
              <a:rPr lang="en-US" dirty="0" err="1"/>
              <a:t>une</a:t>
            </a:r>
            <a:r>
              <a:rPr lang="en-US" dirty="0"/>
              <a:t> </a:t>
            </a:r>
            <a:r>
              <a:rPr lang="en-US" dirty="0" err="1"/>
              <a:t>partie</a:t>
            </a:r>
            <a:r>
              <a:rPr lang="en-US" dirty="0"/>
              <a:t> </a:t>
            </a:r>
            <a:r>
              <a:rPr lang="en-US" dirty="0" err="1"/>
              <a:t>fondamentale</a:t>
            </a:r>
            <a:r>
              <a:rPr lang="en-US" dirty="0"/>
              <a:t> d’un </a:t>
            </a:r>
            <a:r>
              <a:rPr lang="en-US" dirty="0" err="1"/>
              <a:t>programme</a:t>
            </a:r>
            <a:r>
              <a:rPr lang="en-US" dirty="0"/>
              <a:t> de </a:t>
            </a:r>
            <a:r>
              <a:rPr lang="en-US" dirty="0" err="1"/>
              <a:t>littératie</a:t>
            </a:r>
            <a:r>
              <a:rPr lang="en-US" dirty="0"/>
              <a:t> </a:t>
            </a:r>
            <a:r>
              <a:rPr lang="en-US" dirty="0" err="1"/>
              <a:t>efficace</a:t>
            </a:r>
            <a:r>
              <a:rPr lang="en-US" dirty="0"/>
              <a:t> . </a:t>
            </a:r>
            <a:r>
              <a:rPr lang="en-US" dirty="0" err="1"/>
              <a:t>C’est</a:t>
            </a:r>
            <a:r>
              <a:rPr lang="en-US" dirty="0"/>
              <a:t> tout </a:t>
            </a:r>
            <a:r>
              <a:rPr lang="en-US" dirty="0" err="1"/>
              <a:t>simplement</a:t>
            </a:r>
            <a:r>
              <a:rPr lang="en-US" dirty="0"/>
              <a:t> </a:t>
            </a:r>
            <a:r>
              <a:rPr lang="en-US" b="1" dirty="0" err="1"/>
              <a:t>une</a:t>
            </a:r>
            <a:r>
              <a:rPr lang="en-US" b="1" dirty="0"/>
              <a:t> des  </a:t>
            </a:r>
            <a:r>
              <a:rPr lang="en-US" dirty="0" err="1"/>
              <a:t>façons</a:t>
            </a:r>
            <a:r>
              <a:rPr lang="en-US" dirty="0"/>
              <a:t> les plus </a:t>
            </a:r>
            <a:r>
              <a:rPr lang="en-US" dirty="0" err="1"/>
              <a:t>puissantes</a:t>
            </a:r>
            <a:r>
              <a:rPr lang="en-US" dirty="0"/>
              <a:t> </a:t>
            </a:r>
          </a:p>
          <a:p>
            <a:pPr marL="457200" indent="-228600"/>
            <a:r>
              <a:rPr lang="en-US" dirty="0"/>
              <a:t>de </a:t>
            </a:r>
            <a:r>
              <a:rPr lang="en-US" dirty="0" err="1"/>
              <a:t>développer</a:t>
            </a:r>
            <a:r>
              <a:rPr lang="en-US" dirty="0"/>
              <a:t> le </a:t>
            </a:r>
            <a:r>
              <a:rPr lang="en-US" dirty="0" err="1"/>
              <a:t>plaisir</a:t>
            </a:r>
            <a:r>
              <a:rPr lang="en-US" dirty="0"/>
              <a:t> de lire à </a:t>
            </a:r>
            <a:r>
              <a:rPr lang="en-US" dirty="0" err="1"/>
              <a:t>cet</a:t>
            </a:r>
            <a:r>
              <a:rPr lang="en-US" dirty="0"/>
              <a:t> </a:t>
            </a:r>
            <a:r>
              <a:rPr lang="en-US" dirty="0" err="1"/>
              <a:t>âge</a:t>
            </a:r>
            <a:r>
              <a:rPr lang="en-US" dirty="0"/>
              <a:t>. De plus </a:t>
            </a:r>
            <a:r>
              <a:rPr lang="en-US" dirty="0" err="1"/>
              <a:t>elle</a:t>
            </a:r>
            <a:r>
              <a:rPr lang="en-US" dirty="0"/>
              <a:t> </a:t>
            </a:r>
            <a:r>
              <a:rPr lang="en-US" dirty="0" err="1"/>
              <a:t>fournit</a:t>
            </a:r>
            <a:r>
              <a:rPr lang="en-US" dirty="0"/>
              <a:t> un excellent </a:t>
            </a:r>
            <a:r>
              <a:rPr lang="en-US" dirty="0" err="1"/>
              <a:t>contexte</a:t>
            </a:r>
            <a:r>
              <a:rPr lang="en-US" dirty="0"/>
              <a:t> pour </a:t>
            </a:r>
            <a:r>
              <a:rPr lang="en-US" dirty="0" err="1"/>
              <a:t>développer</a:t>
            </a:r>
            <a:r>
              <a:rPr lang="en-US" dirty="0"/>
              <a:t> le </a:t>
            </a:r>
            <a:r>
              <a:rPr lang="en-US" dirty="0" err="1"/>
              <a:t>langage</a:t>
            </a:r>
            <a:r>
              <a:rPr lang="en-US" dirty="0"/>
              <a:t>, </a:t>
            </a:r>
            <a:r>
              <a:rPr lang="en-US" dirty="0" err="1"/>
              <a:t>ainsi</a:t>
            </a:r>
            <a:r>
              <a:rPr lang="en-US" dirty="0"/>
              <a:t> que pour </a:t>
            </a:r>
            <a:r>
              <a:rPr lang="en-US" dirty="0" err="1"/>
              <a:t>enseigner</a:t>
            </a:r>
            <a:r>
              <a:rPr lang="en-US" dirty="0"/>
              <a:t> aux </a:t>
            </a:r>
          </a:p>
          <a:p>
            <a:pPr marL="457200" indent="-228600"/>
            <a:r>
              <a:rPr lang="en-US" dirty="0" err="1"/>
              <a:t>élèves</a:t>
            </a:r>
            <a:r>
              <a:rPr lang="en-US" dirty="0"/>
              <a:t> comment les </a:t>
            </a:r>
            <a:r>
              <a:rPr lang="en-US" dirty="0" err="1"/>
              <a:t>lecteurs</a:t>
            </a:r>
            <a:r>
              <a:rPr lang="en-US" dirty="0"/>
              <a:t> </a:t>
            </a:r>
            <a:r>
              <a:rPr lang="en-US" dirty="0" err="1"/>
              <a:t>réfléchissent</a:t>
            </a:r>
            <a:r>
              <a:rPr lang="en-US" dirty="0"/>
              <a:t> </a:t>
            </a:r>
            <a:r>
              <a:rPr lang="en-US" dirty="0" err="1"/>
              <a:t>en</a:t>
            </a:r>
            <a:r>
              <a:rPr lang="en-US" dirty="0"/>
              <a:t> </a:t>
            </a:r>
            <a:r>
              <a:rPr lang="en-US" dirty="0" err="1"/>
              <a:t>lisant</a:t>
            </a:r>
            <a:r>
              <a:rPr lang="en-US" dirty="0"/>
              <a:t> (les </a:t>
            </a:r>
            <a:r>
              <a:rPr lang="en-US" dirty="0" err="1"/>
              <a:t>stratégies</a:t>
            </a:r>
            <a:r>
              <a:rPr lang="en-US" dirty="0"/>
              <a:t> de </a:t>
            </a:r>
            <a:r>
              <a:rPr lang="en-US" dirty="0" err="1"/>
              <a:t>compréhension</a:t>
            </a:r>
            <a:r>
              <a:rPr lang="en-US" dirty="0"/>
              <a:t>).</a:t>
            </a:r>
          </a:p>
          <a:p>
            <a:pPr marL="457200" lvl="0" indent="-228600" algn="l">
              <a:spcBef>
                <a:spcPts val="0"/>
              </a:spcBef>
              <a:spcAft>
                <a:spcPts val="0"/>
              </a:spcAft>
              <a:buNone/>
            </a:pPr>
            <a:endParaRPr lang="en-US" dirty="0"/>
          </a:p>
          <a:p>
            <a:pPr marL="457200" indent="-228600"/>
            <a:r>
              <a:rPr lang="en-US" dirty="0"/>
              <a:t>Avant de commencer la lecture à </a:t>
            </a:r>
            <a:r>
              <a:rPr lang="en-US" dirty="0" err="1"/>
              <a:t>voix</a:t>
            </a:r>
            <a:r>
              <a:rPr lang="en-US" dirty="0"/>
              <a:t> haute, il </a:t>
            </a:r>
            <a:r>
              <a:rPr lang="en-US" dirty="0" err="1"/>
              <a:t>est</a:t>
            </a:r>
            <a:r>
              <a:rPr lang="en-US" dirty="0"/>
              <a:t> important de </a:t>
            </a:r>
            <a:r>
              <a:rPr lang="en-US" dirty="0" err="1"/>
              <a:t>présenter</a:t>
            </a:r>
            <a:r>
              <a:rPr lang="en-US" dirty="0"/>
              <a:t> </a:t>
            </a:r>
            <a:r>
              <a:rPr lang="en-US" dirty="0" err="1"/>
              <a:t>brièvement</a:t>
            </a:r>
            <a:r>
              <a:rPr lang="en-US" dirty="0"/>
              <a:t> le livre, </a:t>
            </a:r>
            <a:r>
              <a:rPr lang="en-US" dirty="0" err="1"/>
              <a:t>en</a:t>
            </a:r>
            <a:r>
              <a:rPr lang="en-US" dirty="0"/>
              <a:t> </a:t>
            </a:r>
            <a:r>
              <a:rPr lang="en-US" dirty="0" err="1"/>
              <a:t>présentant</a:t>
            </a:r>
            <a:r>
              <a:rPr lang="en-US" dirty="0"/>
              <a:t> le nom de </a:t>
            </a:r>
            <a:r>
              <a:rPr lang="en-US" dirty="0" err="1"/>
              <a:t>l’auteur</a:t>
            </a:r>
            <a:r>
              <a:rPr lang="en-US" dirty="0"/>
              <a:t> et de </a:t>
            </a:r>
            <a:r>
              <a:rPr lang="en-US" dirty="0" err="1"/>
              <a:t>l’illustrateur</a:t>
            </a:r>
            <a:r>
              <a:rPr lang="en-US" dirty="0"/>
              <a:t>. </a:t>
            </a:r>
          </a:p>
          <a:p>
            <a:pPr marL="457200" indent="-228600"/>
            <a:r>
              <a:rPr lang="en-US" dirty="0" err="1"/>
              <a:t>Généralement</a:t>
            </a:r>
            <a:r>
              <a:rPr lang="en-US" dirty="0"/>
              <a:t>, </a:t>
            </a:r>
            <a:r>
              <a:rPr lang="en-US" dirty="0" err="1"/>
              <a:t>cela</a:t>
            </a:r>
            <a:r>
              <a:rPr lang="en-US" dirty="0"/>
              <a:t> </a:t>
            </a:r>
            <a:r>
              <a:rPr lang="en-US" dirty="0" err="1"/>
              <a:t>est</a:t>
            </a:r>
            <a:r>
              <a:rPr lang="en-US" dirty="0"/>
              <a:t> un bon moment pour </a:t>
            </a:r>
            <a:r>
              <a:rPr lang="en-US" dirty="0" err="1"/>
              <a:t>mettre</a:t>
            </a:r>
            <a:r>
              <a:rPr lang="en-US" dirty="0"/>
              <a:t> </a:t>
            </a:r>
            <a:r>
              <a:rPr lang="en-US" dirty="0" err="1"/>
              <a:t>l’accent</a:t>
            </a:r>
            <a:r>
              <a:rPr lang="en-US" dirty="0"/>
              <a:t> sur un concept, sur </a:t>
            </a:r>
            <a:r>
              <a:rPr lang="en-US" dirty="0" err="1"/>
              <a:t>certains</a:t>
            </a:r>
            <a:r>
              <a:rPr lang="en-US" dirty="0"/>
              <a:t> mots (</a:t>
            </a:r>
            <a:r>
              <a:rPr lang="en-US" dirty="0" err="1"/>
              <a:t>vocabulaire</a:t>
            </a:r>
            <a:r>
              <a:rPr lang="en-US" dirty="0"/>
              <a:t>), </a:t>
            </a:r>
            <a:r>
              <a:rPr lang="en-US" dirty="0" err="1"/>
              <a:t>une</a:t>
            </a:r>
            <a:r>
              <a:rPr lang="en-US" dirty="0"/>
              <a:t> structure </a:t>
            </a:r>
            <a:r>
              <a:rPr lang="en-US" dirty="0" err="1"/>
              <a:t>langagière</a:t>
            </a:r>
            <a:r>
              <a:rPr lang="en-US" dirty="0"/>
              <a:t>.  </a:t>
            </a:r>
          </a:p>
          <a:p>
            <a:pPr marL="457200" indent="-228600"/>
            <a:r>
              <a:rPr lang="en-US" dirty="0" err="1"/>
              <a:t>Finalement</a:t>
            </a:r>
            <a:r>
              <a:rPr lang="en-US" dirty="0"/>
              <a:t> il </a:t>
            </a:r>
            <a:r>
              <a:rPr lang="en-US" dirty="0" err="1"/>
              <a:t>est</a:t>
            </a:r>
            <a:r>
              <a:rPr lang="en-US" dirty="0"/>
              <a:t> </a:t>
            </a:r>
            <a:r>
              <a:rPr lang="en-US" dirty="0" err="1"/>
              <a:t>également</a:t>
            </a:r>
            <a:r>
              <a:rPr lang="en-US" dirty="0"/>
              <a:t> </a:t>
            </a:r>
            <a:r>
              <a:rPr lang="en-US" dirty="0" err="1"/>
              <a:t>très</a:t>
            </a:r>
            <a:r>
              <a:rPr lang="en-US" dirty="0"/>
              <a:t> important de </a:t>
            </a:r>
            <a:r>
              <a:rPr lang="en-US" dirty="0" err="1"/>
              <a:t>piquer</a:t>
            </a:r>
            <a:r>
              <a:rPr lang="en-US" dirty="0"/>
              <a:t> la </a:t>
            </a:r>
            <a:r>
              <a:rPr lang="en-US" dirty="0" err="1"/>
              <a:t>curiosité</a:t>
            </a:r>
            <a:r>
              <a:rPr lang="en-US" dirty="0"/>
              <a:t> de </a:t>
            </a:r>
            <a:r>
              <a:rPr lang="en-US" dirty="0" err="1"/>
              <a:t>l’élève</a:t>
            </a:r>
            <a:r>
              <a:rPr lang="en-US" dirty="0"/>
              <a:t>. </a:t>
            </a:r>
            <a:r>
              <a:rPr lang="en-US" dirty="0" err="1"/>
              <a:t>Ceci</a:t>
            </a:r>
            <a:r>
              <a:rPr lang="en-US" dirty="0"/>
              <a:t> se </a:t>
            </a:r>
            <a:r>
              <a:rPr lang="en-US" dirty="0" err="1"/>
              <a:t>fera</a:t>
            </a:r>
            <a:r>
              <a:rPr lang="en-US" dirty="0"/>
              <a:t> par </a:t>
            </a:r>
            <a:r>
              <a:rPr lang="en-US" dirty="0" err="1"/>
              <a:t>une</a:t>
            </a:r>
            <a:r>
              <a:rPr lang="en-US" dirty="0"/>
              <a:t> question à </a:t>
            </a:r>
            <a:r>
              <a:rPr lang="en-US" dirty="0" err="1"/>
              <a:t>propos</a:t>
            </a:r>
            <a:r>
              <a:rPr lang="en-US" dirty="0"/>
              <a:t> du </a:t>
            </a:r>
            <a:r>
              <a:rPr lang="en-US" dirty="0" err="1"/>
              <a:t>thème</a:t>
            </a:r>
            <a:r>
              <a:rPr lang="en-US" dirty="0"/>
              <a:t> </a:t>
            </a:r>
            <a:r>
              <a:rPr lang="en-US" dirty="0" err="1"/>
              <a:t>ou</a:t>
            </a:r>
            <a:r>
              <a:rPr lang="en-US" dirty="0"/>
              <a:t> des </a:t>
            </a:r>
            <a:r>
              <a:rPr lang="en-US" dirty="0" err="1"/>
              <a:t>personnages</a:t>
            </a:r>
            <a:r>
              <a:rPr lang="en-US" dirty="0"/>
              <a:t> </a:t>
            </a:r>
            <a:r>
              <a:rPr lang="en-US" dirty="0" err="1"/>
              <a:t>ou</a:t>
            </a:r>
            <a:r>
              <a:rPr lang="en-US" dirty="0"/>
              <a:t> </a:t>
            </a:r>
          </a:p>
          <a:p>
            <a:pPr marL="457200" indent="-228600"/>
            <a:r>
              <a:rPr lang="en-US" dirty="0" err="1"/>
              <a:t>une</a:t>
            </a:r>
            <a:r>
              <a:rPr lang="en-US" dirty="0"/>
              <a:t> </a:t>
            </a:r>
            <a:r>
              <a:rPr lang="en-US" dirty="0" err="1"/>
              <a:t>prédiction</a:t>
            </a:r>
            <a:r>
              <a:rPr lang="en-US" dirty="0"/>
              <a:t>  à </a:t>
            </a:r>
            <a:r>
              <a:rPr lang="en-US" dirty="0" err="1"/>
              <a:t>partir</a:t>
            </a:r>
            <a:r>
              <a:rPr lang="en-US" dirty="0"/>
              <a:t> du </a:t>
            </a:r>
            <a:r>
              <a:rPr lang="en-US" dirty="0" err="1"/>
              <a:t>titre</a:t>
            </a:r>
            <a:r>
              <a:rPr lang="en-US" dirty="0"/>
              <a:t> </a:t>
            </a:r>
            <a:r>
              <a:rPr lang="en-US" dirty="0" err="1"/>
              <a:t>ou</a:t>
            </a:r>
            <a:r>
              <a:rPr lang="en-US" dirty="0"/>
              <a:t> de la couverture.  Le </a:t>
            </a:r>
            <a:r>
              <a:rPr lang="en-US" dirty="0" err="1"/>
              <a:t>défi</a:t>
            </a:r>
            <a:r>
              <a:rPr lang="en-US" dirty="0"/>
              <a:t> sera de faire tout </a:t>
            </a:r>
            <a:r>
              <a:rPr lang="en-US" dirty="0" err="1"/>
              <a:t>cela</a:t>
            </a:r>
            <a:r>
              <a:rPr lang="en-US" dirty="0"/>
              <a:t> </a:t>
            </a:r>
            <a:r>
              <a:rPr lang="en-US" dirty="0" err="1"/>
              <a:t>en</a:t>
            </a:r>
            <a:r>
              <a:rPr lang="en-US" dirty="0"/>
              <a:t> </a:t>
            </a:r>
            <a:r>
              <a:rPr lang="en-US" dirty="0" err="1"/>
              <a:t>très</a:t>
            </a:r>
            <a:r>
              <a:rPr lang="en-US" dirty="0"/>
              <a:t> </a:t>
            </a:r>
            <a:r>
              <a:rPr lang="en-US" dirty="0" err="1"/>
              <a:t>peu</a:t>
            </a:r>
            <a:r>
              <a:rPr lang="en-US" dirty="0"/>
              <a:t> de temps et de </a:t>
            </a:r>
            <a:r>
              <a:rPr lang="en-US" dirty="0" err="1"/>
              <a:t>maintenir</a:t>
            </a:r>
            <a:r>
              <a:rPr lang="en-US" dirty="0"/>
              <a:t> </a:t>
            </a:r>
            <a:r>
              <a:rPr lang="en-US" dirty="0" err="1"/>
              <a:t>l’attention</a:t>
            </a:r>
            <a:r>
              <a:rPr lang="en-US" dirty="0"/>
              <a:t> de </a:t>
            </a:r>
            <a:r>
              <a:rPr lang="en-US" dirty="0" err="1"/>
              <a:t>l’élève</a:t>
            </a:r>
            <a:r>
              <a:rPr lang="en-US" dirty="0"/>
              <a:t> sur la </a:t>
            </a:r>
          </a:p>
          <a:p>
            <a:pPr marL="457200" indent="-228600"/>
            <a:r>
              <a:rPr lang="en-US" dirty="0"/>
              <a:t>lecture </a:t>
            </a:r>
            <a:r>
              <a:rPr lang="en-US" dirty="0" err="1"/>
              <a:t>même</a:t>
            </a:r>
            <a:r>
              <a:rPr lang="en-US" dirty="0"/>
              <a:t>.</a:t>
            </a:r>
          </a:p>
          <a:p>
            <a:pPr marL="0" lvl="0" indent="0" algn="l">
              <a:lnSpc>
                <a:spcPct val="114999"/>
              </a:lnSpc>
              <a:spcBef>
                <a:spcPts val="0"/>
              </a:spcBef>
              <a:spcAft>
                <a:spcPts val="0"/>
              </a:spcAft>
              <a:buNone/>
            </a:pPr>
            <a:endParaRPr lang="fr-FR" dirty="0"/>
          </a:p>
          <a:p>
            <a:pPr marL="0" lvl="0" indent="0" algn="l">
              <a:lnSpc>
                <a:spcPct val="114999"/>
              </a:lnSpc>
              <a:spcBef>
                <a:spcPts val="0"/>
              </a:spcBef>
              <a:spcAft>
                <a:spcPts val="0"/>
              </a:spcAft>
              <a:buNone/>
            </a:pPr>
            <a:r>
              <a:rPr lang="fr-FR" dirty="0"/>
              <a:t>Voici des suggestions génériques reliées à « avant la lecture » :</a:t>
            </a:r>
            <a:endParaRPr lang="en-US" dirty="0"/>
          </a:p>
          <a:p>
            <a:pPr marL="228600" lvl="0" indent="0" algn="l">
              <a:lnSpc>
                <a:spcPct val="114999"/>
              </a:lnSpc>
              <a:spcBef>
                <a:spcPts val="0"/>
              </a:spcBef>
              <a:spcAft>
                <a:spcPts val="0"/>
              </a:spcAft>
              <a:buNone/>
            </a:pPr>
            <a:r>
              <a:rPr lang="fr-FR" b="1" dirty="0"/>
              <a:t>Présenter le livre et stimuler l’intérêt</a:t>
            </a:r>
            <a:endParaRPr lang="en-US" dirty="0"/>
          </a:p>
          <a:p>
            <a:pPr marL="628650" indent="-171450">
              <a:buFont typeface="Arial" panose="020B0604020202020204" pitchFamily="34" charset="0"/>
              <a:buChar char="•"/>
            </a:pPr>
            <a:r>
              <a:rPr lang="fr-FR" dirty="0"/>
              <a:t>Faire un court survol du livre afin de fournir les informations nécessaires à la compréhension du livre (concept, vocabulaire, langage, etc.).</a:t>
            </a:r>
            <a:endParaRPr lang="en-US" dirty="0"/>
          </a:p>
          <a:p>
            <a:pPr marL="628650" lvl="0" indent="-171450" algn="l">
              <a:spcBef>
                <a:spcPts val="0"/>
              </a:spcBef>
              <a:spcAft>
                <a:spcPts val="0"/>
              </a:spcAft>
              <a:buFont typeface="Arial" panose="020B0604020202020204" pitchFamily="34" charset="0"/>
              <a:buChar char="•"/>
            </a:pPr>
            <a:r>
              <a:rPr lang="fr-FR" dirty="0"/>
              <a:t>Piquer la curiosité des enfants.</a:t>
            </a:r>
            <a:endParaRPr lang="en-US" dirty="0"/>
          </a:p>
          <a:p>
            <a:pPr marL="628650" indent="-171450">
              <a:lnSpc>
                <a:spcPct val="114999"/>
              </a:lnSpc>
              <a:buFont typeface="Arial" panose="020B0604020202020204" pitchFamily="34" charset="0"/>
              <a:buChar char="•"/>
            </a:pPr>
            <a:r>
              <a:rPr lang="fr-FR" dirty="0"/>
              <a:t>Mentionner l’auteur et l’illustrateur</a:t>
            </a:r>
            <a:endParaRPr lang="en-US" dirty="0"/>
          </a:p>
          <a:p>
            <a:pPr marL="628650" indent="-171450">
              <a:lnSpc>
                <a:spcPct val="114999"/>
              </a:lnSpc>
              <a:buFont typeface="Arial" panose="020B0604020202020204" pitchFamily="34" charset="0"/>
              <a:buChar char="•"/>
            </a:pPr>
            <a:r>
              <a:rPr lang="fr-FR" dirty="0"/>
              <a:t>Si vous continuez la lecture d’un livre, inviter les élèves à récapituler les faits saillants de la lecture précédente.</a:t>
            </a:r>
            <a:br>
              <a:rPr lang="fr-FR" dirty="0">
                <a:cs typeface="+mn-lt"/>
              </a:rPr>
            </a:br>
            <a:endParaRPr lang="en-US" dirty="0"/>
          </a:p>
          <a:p>
            <a:r>
              <a:rPr lang="en-US" b="1" dirty="0"/>
              <a:t>Note </a:t>
            </a:r>
            <a:r>
              <a:rPr lang="en-US" b="1" dirty="0" err="1"/>
              <a:t>supplémentaire</a:t>
            </a:r>
            <a:r>
              <a:rPr lang="en-US" b="1" dirty="0"/>
              <a:t> : </a:t>
            </a:r>
            <a:r>
              <a:rPr lang="en-US" dirty="0" err="1"/>
              <a:t>Souvent</a:t>
            </a:r>
            <a:r>
              <a:rPr lang="en-US" dirty="0"/>
              <a:t>, la lecture à </a:t>
            </a:r>
            <a:r>
              <a:rPr lang="en-US" dirty="0" err="1"/>
              <a:t>voix</a:t>
            </a:r>
            <a:r>
              <a:rPr lang="en-US" dirty="0"/>
              <a:t> haute </a:t>
            </a:r>
            <a:r>
              <a:rPr lang="en-US" dirty="0" err="1"/>
              <a:t>s’effectuera</a:t>
            </a:r>
            <a:r>
              <a:rPr lang="en-US" dirty="0"/>
              <a:t> à </a:t>
            </a:r>
            <a:r>
              <a:rPr lang="en-US" dirty="0" err="1"/>
              <a:t>partir</a:t>
            </a:r>
            <a:r>
              <a:rPr lang="en-US" dirty="0"/>
              <a:t> d’un album </a:t>
            </a:r>
            <a:r>
              <a:rPr lang="en-US" dirty="0" err="1"/>
              <a:t>tel</a:t>
            </a:r>
            <a:r>
              <a:rPr lang="en-US" dirty="0"/>
              <a:t> </a:t>
            </a:r>
            <a:r>
              <a:rPr lang="en-US" dirty="0" err="1"/>
              <a:t>qu’il</a:t>
            </a:r>
            <a:r>
              <a:rPr lang="en-US" dirty="0"/>
              <a:t> se </a:t>
            </a:r>
            <a:r>
              <a:rPr lang="en-US" dirty="0" err="1"/>
              <a:t>passera</a:t>
            </a:r>
            <a:r>
              <a:rPr lang="en-US" dirty="0"/>
              <a:t> dans la </a:t>
            </a:r>
            <a:r>
              <a:rPr lang="en-US" dirty="0" err="1"/>
              <a:t>présente</a:t>
            </a:r>
            <a:r>
              <a:rPr lang="en-US" dirty="0"/>
              <a:t> lecture à </a:t>
            </a:r>
            <a:r>
              <a:rPr lang="en-US" dirty="0" err="1"/>
              <a:t>voix</a:t>
            </a:r>
            <a:r>
              <a:rPr lang="en-US" dirty="0"/>
              <a:t> haute.  À </a:t>
            </a:r>
            <a:r>
              <a:rPr lang="en-US" dirty="0" err="1"/>
              <a:t>d’autres</a:t>
            </a:r>
            <a:r>
              <a:rPr lang="en-US" dirty="0"/>
              <a:t> moments, la lecture à </a:t>
            </a:r>
            <a:r>
              <a:rPr lang="en-US" dirty="0" err="1"/>
              <a:t>voix</a:t>
            </a:r>
            <a:r>
              <a:rPr lang="en-US" dirty="0"/>
              <a:t> haute se </a:t>
            </a:r>
            <a:r>
              <a:rPr lang="en-US" dirty="0" err="1"/>
              <a:t>fera</a:t>
            </a:r>
            <a:r>
              <a:rPr lang="en-US" dirty="0"/>
              <a:t> à </a:t>
            </a:r>
            <a:r>
              <a:rPr lang="en-US" dirty="0" err="1"/>
              <a:t>partir</a:t>
            </a:r>
            <a:r>
              <a:rPr lang="en-US" dirty="0"/>
              <a:t> d’un article </a:t>
            </a:r>
            <a:r>
              <a:rPr lang="en-US" dirty="0" err="1"/>
              <a:t>informatif</a:t>
            </a:r>
            <a:r>
              <a:rPr lang="en-US" dirty="0"/>
              <a:t> </a:t>
            </a:r>
            <a:r>
              <a:rPr lang="en-US" dirty="0" err="1"/>
              <a:t>ou</a:t>
            </a:r>
            <a:r>
              <a:rPr lang="en-US" dirty="0"/>
              <a:t> d’un </a:t>
            </a:r>
            <a:r>
              <a:rPr lang="en-US" dirty="0" err="1"/>
              <a:t>autre</a:t>
            </a:r>
            <a:r>
              <a:rPr lang="en-US" dirty="0"/>
              <a:t> </a:t>
            </a:r>
            <a:r>
              <a:rPr lang="en-US" dirty="0" err="1"/>
              <a:t>texte</a:t>
            </a:r>
            <a:r>
              <a:rPr lang="en-US" dirty="0"/>
              <a:t> </a:t>
            </a:r>
            <a:r>
              <a:rPr lang="en-US" dirty="0" err="1"/>
              <a:t>pouvant</a:t>
            </a:r>
            <a:r>
              <a:rPr lang="en-US" dirty="0"/>
              <a:t> </a:t>
            </a:r>
            <a:r>
              <a:rPr lang="en-US" dirty="0" err="1"/>
              <a:t>être</a:t>
            </a:r>
            <a:r>
              <a:rPr lang="en-US" dirty="0"/>
              <a:t> </a:t>
            </a:r>
            <a:r>
              <a:rPr lang="en-US" dirty="0" err="1"/>
              <a:t>lu</a:t>
            </a:r>
            <a:r>
              <a:rPr lang="en-US" dirty="0"/>
              <a:t> dans </a:t>
            </a:r>
            <a:r>
              <a:rPr lang="en-US" dirty="0" err="1"/>
              <a:t>une</a:t>
            </a:r>
            <a:r>
              <a:rPr lang="en-US" dirty="0"/>
              <a:t> </a:t>
            </a:r>
            <a:r>
              <a:rPr lang="en-US" dirty="0" err="1"/>
              <a:t>ou</a:t>
            </a:r>
            <a:r>
              <a:rPr lang="en-US" dirty="0"/>
              <a:t> deux </a:t>
            </a:r>
            <a:r>
              <a:rPr lang="en-US" dirty="0" err="1"/>
              <a:t>périodes</a:t>
            </a:r>
            <a:r>
              <a:rPr lang="en-US" dirty="0"/>
              <a:t>. Au 2e cycle, nous </a:t>
            </a:r>
            <a:r>
              <a:rPr lang="en-US" dirty="0" err="1"/>
              <a:t>voulons</a:t>
            </a:r>
            <a:r>
              <a:rPr lang="en-US" dirty="0"/>
              <a:t> </a:t>
            </a:r>
            <a:r>
              <a:rPr lang="en-US" dirty="0" err="1"/>
              <a:t>également</a:t>
            </a:r>
            <a:r>
              <a:rPr lang="en-US" dirty="0"/>
              <a:t> </a:t>
            </a:r>
            <a:r>
              <a:rPr lang="en-US" dirty="0" err="1"/>
              <a:t>parfois</a:t>
            </a:r>
            <a:r>
              <a:rPr lang="en-US" dirty="0"/>
              <a:t> faire place au roman. </a:t>
            </a:r>
            <a:r>
              <a:rPr lang="en-US" dirty="0" err="1"/>
              <a:t>Cela</a:t>
            </a:r>
            <a:r>
              <a:rPr lang="en-US" dirty="0"/>
              <a:t> </a:t>
            </a:r>
            <a:r>
              <a:rPr lang="en-US" dirty="0" err="1"/>
              <a:t>signifie</a:t>
            </a:r>
            <a:r>
              <a:rPr lang="en-US" dirty="0"/>
              <a:t> que nous </a:t>
            </a:r>
            <a:r>
              <a:rPr lang="en-US" dirty="0" err="1"/>
              <a:t>voudrons</a:t>
            </a:r>
            <a:r>
              <a:rPr lang="en-US" dirty="0"/>
              <a:t> </a:t>
            </a:r>
            <a:r>
              <a:rPr lang="en-US" dirty="0" err="1"/>
              <a:t>soit</a:t>
            </a:r>
            <a:r>
              <a:rPr lang="en-US" dirty="0"/>
              <a:t> faire </a:t>
            </a:r>
            <a:r>
              <a:rPr lang="en-US" dirty="0" err="1"/>
              <a:t>une</a:t>
            </a:r>
            <a:r>
              <a:rPr lang="en-US" dirty="0"/>
              <a:t> étude de roman 2 </a:t>
            </a:r>
            <a:r>
              <a:rPr lang="en-US" dirty="0" err="1"/>
              <a:t>ou</a:t>
            </a:r>
            <a:r>
              <a:rPr lang="en-US" dirty="0"/>
              <a:t> 3 </a:t>
            </a:r>
            <a:r>
              <a:rPr lang="en-US" dirty="0" err="1"/>
              <a:t>fois</a:t>
            </a:r>
            <a:r>
              <a:rPr lang="en-US" dirty="0"/>
              <a:t> dans </a:t>
            </a:r>
            <a:r>
              <a:rPr lang="en-US" dirty="0" err="1"/>
              <a:t>l’année</a:t>
            </a:r>
            <a:r>
              <a:rPr lang="en-US" dirty="0"/>
              <a:t>. À </a:t>
            </a:r>
            <a:r>
              <a:rPr lang="en-US" dirty="0" err="1"/>
              <a:t>d’autres</a:t>
            </a:r>
            <a:r>
              <a:rPr lang="en-US" dirty="0"/>
              <a:t> moments nous </a:t>
            </a:r>
            <a:r>
              <a:rPr lang="en-US" dirty="0" err="1"/>
              <a:t>pouvons</a:t>
            </a:r>
            <a:r>
              <a:rPr lang="en-US" dirty="0"/>
              <a:t> tout </a:t>
            </a:r>
            <a:r>
              <a:rPr lang="en-US" dirty="0" err="1"/>
              <a:t>simplement</a:t>
            </a:r>
            <a:r>
              <a:rPr lang="en-US" dirty="0"/>
              <a:t> lire les 2 </a:t>
            </a:r>
            <a:r>
              <a:rPr lang="en-US" dirty="0" err="1"/>
              <a:t>ou</a:t>
            </a:r>
            <a:r>
              <a:rPr lang="en-US" dirty="0"/>
              <a:t> 3 premiers </a:t>
            </a:r>
            <a:r>
              <a:rPr lang="en-US" dirty="0" err="1"/>
              <a:t>chapitres</a:t>
            </a:r>
            <a:r>
              <a:rPr lang="en-US" dirty="0"/>
              <a:t> d’un roman pour </a:t>
            </a:r>
            <a:r>
              <a:rPr lang="en-US" dirty="0" err="1"/>
              <a:t>ensuite</a:t>
            </a:r>
            <a:r>
              <a:rPr lang="en-US" dirty="0"/>
              <a:t> inviter les </a:t>
            </a:r>
            <a:r>
              <a:rPr lang="en-US" dirty="0" err="1"/>
              <a:t>élèves</a:t>
            </a:r>
            <a:r>
              <a:rPr lang="en-US" dirty="0"/>
              <a:t> qui le </a:t>
            </a:r>
            <a:r>
              <a:rPr lang="en-US" dirty="0" err="1"/>
              <a:t>désirent</a:t>
            </a:r>
            <a:r>
              <a:rPr lang="en-US" dirty="0"/>
              <a:t>, à lire le </a:t>
            </a:r>
            <a:r>
              <a:rPr lang="en-US" dirty="0" err="1"/>
              <a:t>reste</a:t>
            </a:r>
            <a:r>
              <a:rPr lang="en-US" dirty="0"/>
              <a:t> du livre pendant </a:t>
            </a:r>
            <a:r>
              <a:rPr lang="en-US" dirty="0" err="1"/>
              <a:t>leur</a:t>
            </a:r>
            <a:r>
              <a:rPr lang="en-US" dirty="0"/>
              <a:t> lecture </a:t>
            </a:r>
            <a:r>
              <a:rPr lang="en-US" dirty="0" err="1"/>
              <a:t>indépendante</a:t>
            </a:r>
            <a:r>
              <a:rPr lang="en-US" dirty="0"/>
              <a:t> à </a:t>
            </a:r>
            <a:r>
              <a:rPr lang="en-US" dirty="0" err="1"/>
              <a:t>l’école</a:t>
            </a:r>
            <a:r>
              <a:rPr lang="en-US" dirty="0"/>
              <a:t> et/</a:t>
            </a:r>
            <a:r>
              <a:rPr lang="en-US" dirty="0" err="1"/>
              <a:t>ou</a:t>
            </a:r>
            <a:r>
              <a:rPr lang="en-US" dirty="0"/>
              <a:t> à la </a:t>
            </a:r>
            <a:r>
              <a:rPr lang="en-US" dirty="0" err="1"/>
              <a:t>maison</a:t>
            </a:r>
            <a:r>
              <a:rPr lang="en-US" dirty="0"/>
              <a:t>. </a:t>
            </a:r>
            <a:endParaRPr lang="fr-FR" dirty="0"/>
          </a:p>
          <a:p>
            <a:pPr marL="0" lvl="0" indent="0" algn="l" rtl="0">
              <a:spcBef>
                <a:spcPts val="0"/>
              </a:spcBef>
              <a:spcAft>
                <a:spcPts val="0"/>
              </a:spcAft>
              <a:buClr>
                <a:schemeClr val="dk1"/>
              </a:buClr>
              <a:buSzPts val="1100"/>
              <a:buFont typeface="Arial"/>
              <a:buNone/>
            </a:pPr>
            <a:endParaRPr lang="fr-FR" dirty="0"/>
          </a:p>
          <a:p>
            <a:pPr marL="0" lvl="0" indent="0" algn="l" rtl="0">
              <a:spcBef>
                <a:spcPts val="0"/>
              </a:spcBef>
              <a:spcAft>
                <a:spcPts val="0"/>
              </a:spcAft>
              <a:buNone/>
            </a:pPr>
            <a:endParaRPr lang="fr-FR" b="1" i="1"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5D7E7-4A41-4F10-9C80-CD3A58B89B27}"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179284670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1" dirty="0"/>
              <a:t>APRÈS LA LECTURE : </a:t>
            </a:r>
          </a:p>
          <a:p>
            <a:r>
              <a:rPr lang="fr-FR" b="1" u="sng" dirty="0"/>
              <a:t>Courte discussion sur un aspect relié au sens plus profond du texte tel que le message de l’auteur ou le thème</a:t>
            </a:r>
            <a:r>
              <a:rPr lang="fr-FR" dirty="0"/>
              <a:t> </a:t>
            </a:r>
            <a:endParaRPr lang="fr-FR" dirty="0">
              <a:cs typeface="Calibri"/>
            </a:endParaRPr>
          </a:p>
          <a:p>
            <a:r>
              <a:rPr lang="fr-FR" dirty="0"/>
              <a:t>*En première langue étrangère, il faut parfois passer quelques minutes à explorer la compréhension des élèves afin d’assurer que le sens littéral du texte fut compris avant de passer au sens plus profond. Dans la présente lecture, nous nous sommes arrêtés assez souvent pour le faire tout au long de la lecture. </a:t>
            </a:r>
            <a:endParaRPr lang="fr-FR" dirty="0">
              <a:cs typeface="Calibri"/>
            </a:endParaRPr>
          </a:p>
          <a:p>
            <a:r>
              <a:rPr lang="fr-FR" dirty="0"/>
              <a:t>---------------------------------------------------------------------------------------------------------------------------------------  </a:t>
            </a:r>
            <a:endParaRPr lang="fr-FR" dirty="0">
              <a:cs typeface="Calibri"/>
            </a:endParaRPr>
          </a:p>
          <a:p>
            <a:r>
              <a:rPr lang="fr-FR" dirty="0"/>
              <a:t>VO de Sara :</a:t>
            </a:r>
            <a:r>
              <a:rPr lang="fr-FR" b="1" i="1" dirty="0"/>
              <a:t> </a:t>
            </a:r>
            <a:endParaRPr lang="fr-FR" dirty="0"/>
          </a:p>
          <a:p>
            <a:r>
              <a:rPr lang="fr-FR" b="1" i="1" dirty="0"/>
              <a:t>Mon ami, souvent dans les livres, l’auteur essaie de nous transmettre des messages. </a:t>
            </a:r>
            <a:endParaRPr lang="en-US" dirty="0"/>
          </a:p>
          <a:p>
            <a:endParaRPr lang="fr-FR" dirty="0"/>
          </a:p>
          <a:p>
            <a:r>
              <a:rPr lang="fr-FR" b="1" i="1" dirty="0"/>
              <a:t>Cela nous aide à comprendre encore mieux l’histoire et à réfléchir au message de l’auteur. Ces messages sont importants parce qu’ils nous aident à grandir en tant que personne. </a:t>
            </a:r>
            <a:endParaRPr lang="en-US" dirty="0"/>
          </a:p>
          <a:p>
            <a:r>
              <a:rPr lang="fr-FR" b="1" i="1" dirty="0"/>
              <a:t>Souvent les bons livres nous aident à devenir de meilleurs êtres humains ! </a:t>
            </a:r>
            <a:endParaRPr lang="en-US" dirty="0"/>
          </a:p>
          <a:p>
            <a:r>
              <a:rPr lang="fr-FR" b="1" i="1" dirty="0"/>
              <a:t>Prenons le temps de penser au message important que Jacqueline </a:t>
            </a:r>
            <a:r>
              <a:rPr lang="fr-FR" b="1" i="1" dirty="0" err="1"/>
              <a:t>Woodson</a:t>
            </a:r>
            <a:r>
              <a:rPr lang="fr-FR" b="1" i="1" dirty="0"/>
              <a:t> a voulu transmettre par cette grande histoire.</a:t>
            </a:r>
            <a:endParaRPr lang="en-US" dirty="0"/>
          </a:p>
          <a:p>
            <a:endParaRPr lang="fr-FR" b="1" i="1" dirty="0">
              <a:cs typeface="Calibri"/>
            </a:endParaRPr>
          </a:p>
          <a:p>
            <a:r>
              <a:rPr lang="fr-FR" dirty="0"/>
              <a:t>---------------------------------------------------------------------------------------------------------------------------------------  </a:t>
            </a:r>
            <a:endParaRPr lang="fr-FR" dirty="0">
              <a:cs typeface="Calibri"/>
            </a:endParaRPr>
          </a:p>
          <a:p>
            <a:pPr marL="0" lvl="0" indent="0" algn="l" rtl="0">
              <a:spcBef>
                <a:spcPts val="0"/>
              </a:spcBef>
              <a:spcAft>
                <a:spcPts val="0"/>
              </a:spcAft>
              <a:buNone/>
            </a:pPr>
            <a:endParaRPr lang="fr-FR" dirty="0"/>
          </a:p>
          <a:p>
            <a:pPr marL="0" lvl="0" indent="0" algn="l" rtl="0">
              <a:spcBef>
                <a:spcPts val="0"/>
              </a:spcBef>
              <a:spcAft>
                <a:spcPts val="0"/>
              </a:spcAft>
              <a:buNone/>
            </a:pPr>
            <a:r>
              <a:rPr lang="fr-FR" b="1" dirty="0"/>
              <a:t>Notes à l’attention de l’enseignant(e) </a:t>
            </a:r>
            <a:r>
              <a:rPr lang="fr-FR" dirty="0"/>
              <a:t>:</a:t>
            </a:r>
            <a:endParaRPr lang="fr-FR" dirty="0">
              <a:cs typeface="Calibri"/>
            </a:endParaRPr>
          </a:p>
          <a:p>
            <a:r>
              <a:rPr lang="fr-FR" dirty="0"/>
              <a:t>Idéalement, si la lecture à voix haute se passait en temps réel, en personne, avec un groupe, nous les laisserions mener la discussion selon les sujets qui ressortiraient naturellement de leur réflexion comme cela se passe “dans la vraie vie”.  Suite à la lecture nous pourrions simplement leur dire «Mes amis, que pensez-vous après avoir écouté cette lecture? »  ou encore « Mes amis, pourquoi pensez-vous que Jacqueline Wilson a écrit ce livre? Qu’essaie-t-elle de nous dire? »</a:t>
            </a:r>
            <a:endParaRPr lang="fr-FR" dirty="0">
              <a:cs typeface="Calibri"/>
            </a:endParaRPr>
          </a:p>
          <a:p>
            <a:r>
              <a:rPr lang="fr-FR" dirty="0"/>
              <a:t> </a:t>
            </a:r>
            <a:endParaRPr lang="fr-FR" dirty="0">
              <a:cs typeface="Calibri"/>
            </a:endParaRPr>
          </a:p>
          <a:p>
            <a:pPr marL="0" lvl="0" indent="0" algn="l" rtl="0">
              <a:spcBef>
                <a:spcPts val="0"/>
              </a:spcBef>
              <a:spcAft>
                <a:spcPts val="0"/>
              </a:spcAft>
              <a:buNone/>
            </a:pPr>
            <a:r>
              <a:rPr lang="fr-FR" dirty="0"/>
              <a:t>Dans le cas où vous n’avez pas accès aux réflexions des élèves, on peut lancer de grandes idées, de grandes questions, inviter les élèves à y répondre dans un carnet, par courriel ou autre, puis faire un retour sur leurs réflexions.</a:t>
            </a:r>
            <a:endParaRPr lang="fr-FR" dirty="0">
              <a:cs typeface="Calibri"/>
            </a:endParaRPr>
          </a:p>
          <a:p>
            <a:r>
              <a:rPr lang="fr-FR" dirty="0"/>
              <a:t> </a:t>
            </a:r>
            <a:endParaRPr lang="fr-FR" dirty="0">
              <a:cs typeface="Calibri"/>
            </a:endParaRPr>
          </a:p>
          <a:p>
            <a:pPr marL="0" lvl="0" indent="0" algn="l" rtl="0">
              <a:spcBef>
                <a:spcPts val="0"/>
              </a:spcBef>
              <a:spcAft>
                <a:spcPts val="0"/>
              </a:spcAft>
              <a:buNone/>
            </a:pPr>
            <a:r>
              <a:rPr lang="fr-FR" dirty="0"/>
              <a:t>Voici des exemples. Il s’agit de choisir une ou deux pistes à explorer avec les élèves et de les inviter à les partager à l’aide du moyen que vous choisirez.</a:t>
            </a:r>
            <a:endParaRPr lang="fr-FR" dirty="0">
              <a:cs typeface="Calibri"/>
            </a:endParaRPr>
          </a:p>
          <a:p>
            <a:r>
              <a:rPr lang="fr-FR" dirty="0"/>
              <a:t> </a:t>
            </a:r>
            <a:endParaRPr lang="fr-FR" dirty="0">
              <a:cs typeface="Calibri"/>
            </a:endParaRPr>
          </a:p>
          <a:p>
            <a:pPr marL="457200"/>
            <a:r>
              <a:rPr lang="fr-FR" dirty="0"/>
              <a:t>Ø  Quelle grande idée cette lecture te laisse-t-elle en tête, au sujet de tes relations avec les autres?</a:t>
            </a:r>
            <a:endParaRPr lang="fr-FR" dirty="0">
              <a:cs typeface="Calibri"/>
            </a:endParaRPr>
          </a:p>
          <a:p>
            <a:pPr marL="457200"/>
            <a:r>
              <a:rPr lang="fr-FR" dirty="0"/>
              <a:t>Ø  Quels petits gestes poses-tu chaque jour pour rendre le monde meilleur autour de toi?</a:t>
            </a:r>
            <a:endParaRPr lang="fr-FR" dirty="0">
              <a:cs typeface="Calibri"/>
            </a:endParaRPr>
          </a:p>
          <a:p>
            <a:pPr marL="457200"/>
            <a:r>
              <a:rPr lang="fr-FR" dirty="0"/>
              <a:t>Ø  Est-ce que tu as des « petits gestes manqués » que tu aimerais reprendre avant qu’il ne soit trop tard? Est-il déjà trop tard?</a:t>
            </a:r>
            <a:endParaRPr lang="fr-FR" dirty="0">
              <a:cs typeface="Calibri"/>
            </a:endParaRPr>
          </a:p>
          <a:p>
            <a:pPr marL="457200"/>
            <a:r>
              <a:rPr lang="fr-FR" dirty="0"/>
              <a:t>Ø  Comment réagirais-tu à l’arrivée d’un nouvel élève dans ta classe?</a:t>
            </a:r>
            <a:endParaRPr lang="fr-FR" dirty="0">
              <a:cs typeface="Calibri"/>
            </a:endParaRPr>
          </a:p>
          <a:p>
            <a:pPr marL="457200"/>
            <a:r>
              <a:rPr lang="fr-FR" dirty="0"/>
              <a:t>Ø  Est-ce que tu crois que ton groupe d’amis et toi vous êtes accueillants envers les nouveaux élèves ou simplement envers les autres? Pourquoi dis-tu cela?</a:t>
            </a:r>
            <a:endParaRPr lang="fr-FR" dirty="0">
              <a:cs typeface="Calibri"/>
            </a:endParaRPr>
          </a:p>
          <a:p>
            <a:pPr marL="457200"/>
            <a:r>
              <a:rPr lang="fr-FR" dirty="0"/>
              <a:t>Ø  Comment réagis-tu à la différence? (vêtements, couleur de peau, religion…)</a:t>
            </a:r>
            <a:endParaRPr lang="fr-FR" dirty="0">
              <a:cs typeface="Calibri"/>
            </a:endParaRPr>
          </a:p>
          <a:p>
            <a:pPr marL="457200"/>
            <a:endParaRPr lang="fr-FR" dirty="0"/>
          </a:p>
          <a:p>
            <a:pPr marL="457200"/>
            <a:r>
              <a:rPr lang="fr-FR" b="1" dirty="0"/>
              <a:t>Note à l'attention de l'enseignant(e)</a:t>
            </a:r>
            <a:endParaRPr lang="fr-FR" dirty="0"/>
          </a:p>
          <a:p>
            <a:pPr marL="457200"/>
            <a:r>
              <a:rPr lang="fr-FR" dirty="0"/>
              <a:t>Encourager l'apprenant à s'exprimer en français mais pour les élèves qui s'expriment mal ou qui ont tendance à s'exprimer en langue maternelle, l'enseignant est appelé à reformuler leurs idées quand ils terminent de parler sans les interrompre fréquemment afin de ne pas les décourager.</a:t>
            </a:r>
          </a:p>
          <a:p>
            <a:r>
              <a:rPr lang="fr-FR" dirty="0"/>
              <a:t> </a:t>
            </a:r>
            <a:endParaRPr lang="fr-FR" dirty="0">
              <a:cs typeface="Calibri"/>
            </a:endParaRPr>
          </a:p>
          <a:p>
            <a:endParaRPr lang="en-US" dirty="0">
              <a:cs typeface="Calibri"/>
            </a:endParaRP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EDE30AF-2693-4C15-AE80-67AD39C117D5}"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18037332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Clr>
                <a:schemeClr val="dk1"/>
              </a:buClr>
              <a:buSzPts val="1100"/>
              <a:buFont typeface="Arial"/>
              <a:buNone/>
            </a:pPr>
            <a:r>
              <a:rPr lang="fr-FR" dirty="0"/>
              <a:t>VO de Sara :</a:t>
            </a:r>
            <a:r>
              <a:rPr lang="fr-FR" b="1" i="1" dirty="0"/>
              <a:t> </a:t>
            </a:r>
            <a:endParaRPr lang="fr-FR" dirty="0"/>
          </a:p>
          <a:p>
            <a:pPr marL="0" marR="0" lvl="0" indent="0" algn="l" rtl="0">
              <a:lnSpc>
                <a:spcPct val="100000"/>
              </a:lnSpc>
              <a:spcBef>
                <a:spcPts val="0"/>
              </a:spcBef>
              <a:spcAft>
                <a:spcPts val="0"/>
              </a:spcAft>
              <a:buSzPts val="1400"/>
              <a:buNone/>
            </a:pPr>
            <a:r>
              <a:rPr lang="fr-FR" sz="1200" b="1" i="1" u="none" strike="noStrike" cap="none" dirty="0">
                <a:solidFill>
                  <a:schemeClr val="dk1"/>
                </a:solidFill>
                <a:ea typeface="Calibri"/>
                <a:cs typeface="Calibri"/>
                <a:sym typeface="Calibri"/>
              </a:rPr>
              <a:t>Mon ami, notre leçon est terminée. Au revoir !</a:t>
            </a:r>
            <a:endParaRPr lang="fr-FR" b="1" dirty="0"/>
          </a:p>
          <a:p>
            <a:pPr marL="228600" lvl="0" indent="0" algn="l" rtl="0">
              <a:spcBef>
                <a:spcPts val="0"/>
              </a:spcBef>
              <a:spcAft>
                <a:spcPts val="0"/>
              </a:spcAft>
              <a:buNone/>
            </a:pPr>
            <a:endParaRPr lang="fr-FR"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5D7E7-4A41-4F10-9C80-CD3A58B89B27}"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31294346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buClr>
                <a:schemeClr val="dk1"/>
              </a:buClr>
              <a:buSzPts val="1100"/>
            </a:pPr>
            <a:r>
              <a:rPr lang="fr-FR" dirty="0"/>
              <a:t>Un petit geste, Jacqueline </a:t>
            </a:r>
            <a:r>
              <a:rPr lang="fr-FR" dirty="0" err="1"/>
              <a:t>Woodson</a:t>
            </a:r>
            <a:r>
              <a:rPr lang="fr-FR" dirty="0"/>
              <a:t>, E.B. Lewis, D’eux - EXEMPLE D’UNE PLANIFICATION DE LA LECTURE À VOIX HAUTE PAR L'ENSEIGNANT (E)</a:t>
            </a:r>
            <a:endParaRPr lang="fr-FR" dirty="0">
              <a:cs typeface="Calibri"/>
            </a:endParaRPr>
          </a:p>
          <a:p>
            <a:pPr>
              <a:buClr>
                <a:schemeClr val="dk1"/>
              </a:buClr>
              <a:buSzPts val="1100"/>
            </a:pPr>
            <a:r>
              <a:rPr lang="fr-FR" dirty="0"/>
              <a:t> </a:t>
            </a:r>
            <a:endParaRPr lang="fr-FR" dirty="0">
              <a:cs typeface="Calibri"/>
            </a:endParaRPr>
          </a:p>
          <a:p>
            <a:pPr marL="0" lvl="0" indent="0" algn="l" rtl="0">
              <a:spcBef>
                <a:spcPts val="0"/>
              </a:spcBef>
              <a:spcAft>
                <a:spcPts val="0"/>
              </a:spcAft>
              <a:buClr>
                <a:schemeClr val="dk1"/>
              </a:buClr>
              <a:buSzPts val="1100"/>
              <a:buFont typeface="Arial"/>
              <a:buNone/>
            </a:pPr>
            <a:r>
              <a:rPr lang="fr-FR" dirty="0"/>
              <a:t>AVANT LA LECTURE</a:t>
            </a:r>
            <a:endParaRPr lang="fr-FR" dirty="0">
              <a:cs typeface="Calibri"/>
            </a:endParaRPr>
          </a:p>
          <a:p>
            <a:pPr>
              <a:buClr>
                <a:schemeClr val="dk1"/>
              </a:buClr>
              <a:buSzPts val="1100"/>
            </a:pPr>
            <a:r>
              <a:rPr lang="fr-FR" u="sng" dirty="0"/>
              <a:t>Présenter le titre et l’auteur et l’illustrateur du livre et piquer la curiosité et faire le survol du texte</a:t>
            </a:r>
            <a:endParaRPr lang="fr-FR" u="sng" dirty="0">
              <a:cs typeface="Calibri"/>
            </a:endParaRPr>
          </a:p>
          <a:p>
            <a:pPr>
              <a:buClr>
                <a:schemeClr val="dk1"/>
              </a:buClr>
              <a:buSzPts val="1100"/>
            </a:pPr>
            <a:r>
              <a:rPr lang="fr-FR" dirty="0"/>
              <a:t> </a:t>
            </a:r>
            <a:endParaRPr lang="fr-FR" dirty="0">
              <a:cs typeface="Calibri"/>
            </a:endParaRPr>
          </a:p>
          <a:p>
            <a:r>
              <a:rPr lang="fr-FR" dirty="0"/>
              <a:t>VO de Sara :</a:t>
            </a:r>
            <a:r>
              <a:rPr lang="fr-FR" b="1" i="1" dirty="0"/>
              <a:t> </a:t>
            </a:r>
            <a:endParaRPr lang="fr-FR" b="1" i="1" dirty="0">
              <a:cs typeface="Calibri"/>
            </a:endParaRPr>
          </a:p>
          <a:p>
            <a:pPr>
              <a:buClr>
                <a:schemeClr val="dk1"/>
              </a:buClr>
              <a:buSzPts val="1100"/>
            </a:pPr>
            <a:r>
              <a:rPr lang="fr-FR" b="1" i="1" dirty="0"/>
              <a:t>Aujourd’hui, nous allons lire l’histoire Un petit geste. Cette histoire a été écrite par Jacqueline </a:t>
            </a:r>
            <a:r>
              <a:rPr lang="fr-FR" b="1" i="1" dirty="0" err="1"/>
              <a:t>Woodson</a:t>
            </a:r>
            <a:r>
              <a:rPr lang="fr-FR" b="1" i="1" dirty="0"/>
              <a:t> et illustrée par E.B. Lewis. </a:t>
            </a:r>
            <a:endParaRPr lang="fr-FR" b="1" i="1" dirty="0">
              <a:cs typeface="Calibri"/>
            </a:endParaRPr>
          </a:p>
          <a:p>
            <a:pPr>
              <a:buClr>
                <a:schemeClr val="dk1"/>
              </a:buClr>
              <a:buSzPts val="1100"/>
            </a:pPr>
            <a:r>
              <a:rPr lang="fr-FR" b="1" i="1" dirty="0"/>
              <a:t> </a:t>
            </a:r>
            <a:endParaRPr lang="fr-FR" b="1" i="1" dirty="0">
              <a:cs typeface="Calibri"/>
            </a:endParaRPr>
          </a:p>
          <a:p>
            <a:pPr>
              <a:buClr>
                <a:schemeClr val="dk1"/>
              </a:buClr>
              <a:buSzPts val="1100"/>
            </a:pPr>
            <a:r>
              <a:rPr lang="fr-FR" b="1" i="1" dirty="0"/>
              <a:t>Mes amis, dans ce livre, un petit geste veut dire « u</a:t>
            </a:r>
            <a:r>
              <a:rPr lang="fr-FR" b="1" i="1" dirty="0">
                <a:highlight>
                  <a:srgbClr val="FFFFFF"/>
                </a:highlight>
              </a:rPr>
              <a:t>n acte de gentillesse ». </a:t>
            </a:r>
            <a:endParaRPr lang="fr-FR" b="1" i="1" dirty="0">
              <a:highlight>
                <a:srgbClr val="FFFFFF"/>
              </a:highlight>
              <a:cs typeface="Calibri"/>
            </a:endParaRPr>
          </a:p>
          <a:p>
            <a:pPr>
              <a:buClr>
                <a:schemeClr val="dk1"/>
              </a:buClr>
              <a:buSzPts val="1100"/>
            </a:pPr>
            <a:r>
              <a:rPr lang="fr-FR" b="1" i="1" dirty="0"/>
              <a:t>Par exemple, si ton camarade s’est absenté parce qu’il était malade et que tu l’as appelé pour lui expliquer la leçon, nous pourrions dire que tu as fait un petit geste envers ton amie – tu l’as aidé.  </a:t>
            </a:r>
            <a:endParaRPr lang="fr-FR" b="1" i="1" dirty="0">
              <a:cs typeface="Calibri"/>
            </a:endParaRPr>
          </a:p>
          <a:p>
            <a:pPr>
              <a:buClr>
                <a:schemeClr val="dk1"/>
              </a:buClr>
              <a:buSzPts val="1100"/>
            </a:pPr>
            <a:r>
              <a:rPr lang="fr-FR" b="1" i="1" dirty="0"/>
              <a:t>Voici un autre exemple d’un petit geste : si ton enseignante fait tomber son livre par accident et que tu le ramasses pour le lui rendre, cela est un petit geste, un acte de gentillesse. </a:t>
            </a:r>
            <a:endParaRPr lang="fr-FR" b="1" i="1" dirty="0">
              <a:cs typeface="Calibri"/>
            </a:endParaRPr>
          </a:p>
          <a:p>
            <a:pPr>
              <a:buClr>
                <a:schemeClr val="dk1"/>
              </a:buClr>
              <a:buSzPts val="1100"/>
            </a:pPr>
            <a:r>
              <a:rPr lang="fr-FR" dirty="0"/>
              <a:t> </a:t>
            </a:r>
            <a:endParaRPr lang="fr-FR" dirty="0">
              <a:cs typeface="Calibri"/>
            </a:endParaRPr>
          </a:p>
          <a:p>
            <a:pPr marL="0" lvl="0" indent="0" algn="l" rtl="0">
              <a:spcBef>
                <a:spcPts val="0"/>
              </a:spcBef>
              <a:spcAft>
                <a:spcPts val="0"/>
              </a:spcAft>
              <a:buClr>
                <a:schemeClr val="dk1"/>
              </a:buClr>
              <a:buSzPts val="1100"/>
              <a:buFont typeface="Arial"/>
              <a:buNone/>
            </a:pPr>
            <a:r>
              <a:rPr lang="fr-FR" b="1" i="1" dirty="0"/>
              <a:t>Jetons-y un coup d’œil pour mieux comprendre de quoi il s’agit. Commençons par la première de couverture :</a:t>
            </a:r>
            <a:endParaRPr lang="fr-FR" b="1" i="1" dirty="0">
              <a:cs typeface="Calibri"/>
            </a:endParaRPr>
          </a:p>
          <a:p>
            <a:pPr>
              <a:buClr>
                <a:schemeClr val="dk1"/>
              </a:buClr>
              <a:buSzPts val="1100"/>
            </a:pPr>
            <a:r>
              <a:rPr lang="fr-FR" b="1" i="1" dirty="0"/>
              <a:t> </a:t>
            </a:r>
            <a:endParaRPr lang="fr-FR" b="1" i="1" dirty="0">
              <a:cs typeface="Calibri"/>
            </a:endParaRPr>
          </a:p>
          <a:p>
            <a:pPr>
              <a:buClr>
                <a:schemeClr val="dk1"/>
              </a:buClr>
              <a:buSzPts val="1100"/>
            </a:pPr>
            <a:r>
              <a:rPr lang="fr-FR" b="1" i="1" dirty="0"/>
              <a:t>Le titre est « Un petit geste ».  Je me demande de quel « petit geste » il s’agit ? </a:t>
            </a:r>
            <a:endParaRPr lang="fr-FR" b="1" i="1" dirty="0">
              <a:cs typeface="Calibri"/>
            </a:endParaRPr>
          </a:p>
          <a:p>
            <a:pPr>
              <a:buClr>
                <a:schemeClr val="dk1"/>
              </a:buClr>
              <a:buSzPts val="1100"/>
            </a:pPr>
            <a:r>
              <a:rPr lang="fr-FR" b="1" i="1" dirty="0"/>
              <a:t> </a:t>
            </a:r>
            <a:endParaRPr lang="fr-FR" b="1" i="1" dirty="0">
              <a:cs typeface="Calibri"/>
            </a:endParaRPr>
          </a:p>
          <a:p>
            <a:pPr>
              <a:buClr>
                <a:schemeClr val="dk1"/>
              </a:buClr>
              <a:buSzPts val="1100"/>
            </a:pPr>
            <a:r>
              <a:rPr lang="fr-FR" b="1" i="1" dirty="0"/>
              <a:t>Regarde l’image sur la page de couverture.  Je me demande qui est cette fille ? </a:t>
            </a:r>
            <a:endParaRPr lang="fr-FR" b="1" i="1" dirty="0">
              <a:cs typeface="Calibri" panose="020F0502020204030204"/>
            </a:endParaRPr>
          </a:p>
          <a:p>
            <a:pPr>
              <a:buSzPts val="1100"/>
            </a:pPr>
            <a:r>
              <a:rPr lang="fr-FR" b="1" i="1" dirty="0"/>
              <a:t>Elle est seule et elle a son sac-à-dos. </a:t>
            </a:r>
            <a:endParaRPr lang="fr-FR" b="1" i="1" dirty="0">
              <a:cs typeface="Calibri"/>
            </a:endParaRPr>
          </a:p>
          <a:p>
            <a:pPr>
              <a:buClr>
                <a:schemeClr val="dk1"/>
              </a:buClr>
              <a:buSzPts val="1100"/>
            </a:pPr>
            <a:r>
              <a:rPr lang="fr-FR" b="1" i="1" dirty="0"/>
              <a:t>Peut-être qu’elle est sur le chemin de l’école, ou qu’elle rentre à la maison?  Réfléchis. A ton avis,  comment la fille se sent-elle ?</a:t>
            </a:r>
            <a:endParaRPr lang="fr-FR" b="1" i="1" dirty="0">
              <a:cs typeface="Calibri"/>
            </a:endParaRPr>
          </a:p>
          <a:p>
            <a:r>
              <a:rPr lang="fr-FR" b="1" i="1" dirty="0"/>
              <a:t> </a:t>
            </a:r>
            <a:endParaRPr lang="fr-FR" b="1" i="1" dirty="0">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5D7E7-4A41-4F10-9C80-CD3A58B89B27}"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4213070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VO de Sara :</a:t>
            </a:r>
            <a:r>
              <a:rPr lang="fr-FR" b="1" i="1" dirty="0"/>
              <a:t> </a:t>
            </a:r>
            <a:endParaRPr lang="fr-FR" b="1" i="1" dirty="0">
              <a:cs typeface="Calibri"/>
            </a:endParaRPr>
          </a:p>
          <a:p>
            <a:pPr marL="0" lvl="0" indent="0" algn="l" rtl="0">
              <a:spcBef>
                <a:spcPts val="0"/>
              </a:spcBef>
              <a:spcAft>
                <a:spcPts val="0"/>
              </a:spcAft>
              <a:buNone/>
            </a:pPr>
            <a:r>
              <a:rPr lang="fr-FR" b="1" i="1" dirty="0"/>
              <a:t>Maintenant, lisons ensemble la 4</a:t>
            </a:r>
            <a:r>
              <a:rPr lang="fr-FR" b="1" i="1" baseline="30000" dirty="0"/>
              <a:t>e</a:t>
            </a:r>
            <a:r>
              <a:rPr lang="fr-FR" b="1" i="1" dirty="0"/>
              <a:t> de couverture : « Une histoire poignante avec un message puissant qui restera avec les lecteurs longtemps après l’avoir déposé ». </a:t>
            </a:r>
          </a:p>
          <a:p>
            <a:pPr marL="0" lvl="0" indent="0" algn="l" rtl="0">
              <a:spcBef>
                <a:spcPts val="0"/>
              </a:spcBef>
              <a:spcAft>
                <a:spcPts val="0"/>
              </a:spcAft>
              <a:buNone/>
            </a:pPr>
            <a:r>
              <a:rPr lang="fr-FR" b="1" i="1" dirty="0"/>
              <a:t> </a:t>
            </a:r>
          </a:p>
          <a:p>
            <a:pPr marL="0" lvl="0" indent="0" algn="l" rtl="0">
              <a:spcBef>
                <a:spcPts val="0"/>
              </a:spcBef>
              <a:spcAft>
                <a:spcPts val="0"/>
              </a:spcAft>
              <a:buNone/>
            </a:pPr>
            <a:r>
              <a:rPr lang="fr-FR" b="1" i="1" dirty="0"/>
              <a:t>Histoire poignante, message puissant, rester avec le lecteur… tout cela veut dire que nous allons probablement vivre des émotions fortes en lisant ce livre et que nous allons nous souvenir du message de l’auteur. </a:t>
            </a:r>
          </a:p>
          <a:p>
            <a:pPr marL="0" lvl="0" indent="0" algn="l" rtl="0">
              <a:spcBef>
                <a:spcPts val="0"/>
              </a:spcBef>
              <a:spcAft>
                <a:spcPts val="0"/>
              </a:spcAft>
              <a:buNone/>
            </a:pPr>
            <a:r>
              <a:rPr lang="fr-FR" b="1" i="1" dirty="0"/>
              <a:t>Je me demande quel est le message de l’auteur ... Est-ce que ce message est en lien avec un petit geste?</a:t>
            </a:r>
          </a:p>
          <a:p>
            <a:pPr marL="0" lvl="0" indent="0" algn="l" rtl="0">
              <a:spcBef>
                <a:spcPts val="0"/>
              </a:spcBef>
              <a:spcAft>
                <a:spcPts val="0"/>
              </a:spcAft>
              <a:buNone/>
            </a:pPr>
            <a:r>
              <a:rPr lang="fr-FR" dirty="0"/>
              <a:t> [Pause 2 secondes]</a:t>
            </a:r>
          </a:p>
          <a:p>
            <a:pPr marL="0" lvl="0" indent="0" algn="l" rtl="0">
              <a:spcBef>
                <a:spcPts val="0"/>
              </a:spcBef>
              <a:spcAft>
                <a:spcPts val="0"/>
              </a:spcAft>
              <a:buNone/>
            </a:pPr>
            <a:r>
              <a:rPr lang="fr-FR" b="1" i="1" dirty="0"/>
              <a:t> As-tu remarqué ce que j’ai fait avant de lire le livre?  </a:t>
            </a:r>
          </a:p>
          <a:p>
            <a:pPr marL="0" lvl="0" indent="0" algn="l" rtl="0">
              <a:spcBef>
                <a:spcPts val="0"/>
              </a:spcBef>
              <a:spcAft>
                <a:spcPts val="0"/>
              </a:spcAft>
              <a:buClr>
                <a:schemeClr val="dk1"/>
              </a:buClr>
              <a:buSzPts val="1100"/>
              <a:buFont typeface="Arial"/>
              <a:buNone/>
            </a:pPr>
            <a:r>
              <a:rPr lang="fr-FR" dirty="0"/>
              <a:t> [Pause 3 secondes]</a:t>
            </a:r>
            <a:endParaRPr lang="fr-FR" b="1" i="1" dirty="0"/>
          </a:p>
          <a:p>
            <a:pPr marL="0" lvl="0" indent="0" algn="l" rtl="0">
              <a:spcBef>
                <a:spcPts val="0"/>
              </a:spcBef>
              <a:spcAft>
                <a:spcPts val="0"/>
              </a:spcAft>
              <a:buNone/>
            </a:pPr>
            <a:r>
              <a:rPr lang="fr-FR" b="1" i="1" dirty="0"/>
              <a:t>J’ai lu le titre, j’ai lu la 4</a:t>
            </a:r>
            <a:r>
              <a:rPr lang="fr-FR" b="1" i="1" baseline="30000" dirty="0"/>
              <a:t>e</a:t>
            </a:r>
            <a:r>
              <a:rPr lang="fr-FR" b="1" i="1" dirty="0"/>
              <a:t> de couverture, j’ai pensé au personnage et à ce qui pourrait se passer dans le livre. </a:t>
            </a:r>
          </a:p>
          <a:p>
            <a:pPr marL="0" lvl="0" indent="0" algn="l" rtl="0">
              <a:spcBef>
                <a:spcPts val="0"/>
              </a:spcBef>
              <a:spcAft>
                <a:spcPts val="0"/>
              </a:spcAft>
              <a:buNone/>
            </a:pPr>
            <a:endParaRPr lang="fr-FR" b="1" i="1"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5D7E7-4A41-4F10-9C80-CD3A58B89B27}"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32344819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VO de Sara :</a:t>
            </a:r>
            <a:r>
              <a:rPr lang="fr-FR" b="1" i="1" dirty="0"/>
              <a:t> </a:t>
            </a:r>
            <a:endParaRPr lang="fr-FR" b="1" i="1" dirty="0">
              <a:cs typeface="Calibri"/>
            </a:endParaRPr>
          </a:p>
          <a:p>
            <a:pPr marL="0" lvl="0" indent="0" algn="l" rtl="0">
              <a:spcBef>
                <a:spcPts val="0"/>
              </a:spcBef>
              <a:spcAft>
                <a:spcPts val="0"/>
              </a:spcAft>
              <a:buNone/>
            </a:pPr>
            <a:r>
              <a:rPr lang="fr-FR" b="1" i="1" dirty="0"/>
              <a:t>Une autre chose que je peux faire avant de commencer la lecture c’est de feuilleter les pages du livre. </a:t>
            </a:r>
          </a:p>
          <a:p>
            <a:pPr marL="0" lvl="0" indent="0" algn="l" rtl="0">
              <a:spcBef>
                <a:spcPts val="0"/>
              </a:spcBef>
              <a:spcAft>
                <a:spcPts val="0"/>
              </a:spcAft>
              <a:buNone/>
            </a:pPr>
            <a:r>
              <a:rPr lang="fr-FR" b="1" i="1" dirty="0"/>
              <a:t>Regardons les premières pages du livre et pensons aux personnages et ce qui va peut-être se passer dans le livre. </a:t>
            </a:r>
          </a:p>
          <a:p>
            <a:pPr marL="0" lvl="0" indent="0" algn="l" rtl="0">
              <a:spcBef>
                <a:spcPts val="0"/>
              </a:spcBef>
              <a:spcAft>
                <a:spcPts val="0"/>
              </a:spcAft>
              <a:buNone/>
            </a:pPr>
            <a:r>
              <a:rPr lang="fr-FR" dirty="0"/>
              <a:t>[Feuilleter jusqu’à la page 9 en commentant les illustrations]. </a:t>
            </a:r>
          </a:p>
          <a:p>
            <a:r>
              <a:rPr lang="fr-FR" b="1" i="1" dirty="0"/>
              <a:t> </a:t>
            </a:r>
            <a:endParaRPr lang="fr-FR" b="1" i="1" dirty="0">
              <a:cs typeface="Calibri"/>
            </a:endParaRPr>
          </a:p>
          <a:p>
            <a:r>
              <a:rPr lang="fr-FR" b="1" i="1" dirty="0"/>
              <a:t>Hum ! Cette image montre où se passe l’histoire. C’est où ?</a:t>
            </a:r>
          </a:p>
          <a:p>
            <a:r>
              <a:rPr lang="fr-FR" b="0" i="0" dirty="0"/>
              <a:t>[Pause 3 secondes] </a:t>
            </a:r>
          </a:p>
          <a:p>
            <a:r>
              <a:rPr lang="fr-FR" b="1" i="1" dirty="0"/>
              <a:t>Je pense que cette histoire va sûrement se passer à l’école. On voit l’école et la cour.</a:t>
            </a:r>
          </a:p>
          <a:p>
            <a:pPr marL="0" lvl="0" indent="0" algn="l" rtl="0">
              <a:spcBef>
                <a:spcPts val="0"/>
              </a:spcBef>
              <a:spcAft>
                <a:spcPts val="0"/>
              </a:spcAft>
              <a:buNone/>
            </a:pPr>
            <a:endParaRPr lang="fr-FR" b="1" i="1"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5D7E7-4A41-4F10-9C80-CD3A58B89B27}"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24196585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VO de Sara :</a:t>
            </a:r>
            <a:r>
              <a:rPr lang="fr-FR" b="1" i="1" dirty="0"/>
              <a:t> </a:t>
            </a:r>
            <a:endParaRPr lang="fr-FR" b="1" i="1" dirty="0">
              <a:cs typeface="Calibri"/>
            </a:endParaRPr>
          </a:p>
          <a:p>
            <a:r>
              <a:rPr lang="fr-FR" b="1" i="1" dirty="0"/>
              <a:t>Tiens. Ce n’est pas la même enfant que sur la page de couverture. Peut-être qu’elles vont devenir amies ?  </a:t>
            </a:r>
            <a:endParaRPr lang="fr-FR" dirty="0"/>
          </a:p>
          <a:p>
            <a:r>
              <a:rPr lang="fr-FR" b="1" i="1" dirty="0"/>
              <a:t>Elle regarde vers le bas. Pourquoi elle le fait, je me demande.  Qu’en penses-tu, toi ?</a:t>
            </a:r>
          </a:p>
          <a:p>
            <a:r>
              <a:rPr lang="fr-FR" b="0" i="0" dirty="0">
                <a:cs typeface="Calibri"/>
              </a:rPr>
              <a:t>[Pause 7 secondes]</a:t>
            </a:r>
          </a:p>
          <a:p>
            <a:r>
              <a:rPr lang="fr-FR" b="1" i="1" dirty="0"/>
              <a:t>On dirait que c’est une nouvelle élève. </a:t>
            </a:r>
            <a:endParaRPr lang="fr-FR" b="0" i="0" dirty="0">
              <a:cs typeface="Calibri"/>
            </a:endParaRPr>
          </a:p>
          <a:p>
            <a:pPr marL="0" lvl="0" indent="0" algn="l" rtl="0">
              <a:spcBef>
                <a:spcPts val="0"/>
              </a:spcBef>
              <a:spcAft>
                <a:spcPts val="0"/>
              </a:spcAft>
              <a:buNone/>
            </a:pPr>
            <a:endParaRPr lang="fr-FR" b="1" i="1"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5D7E7-4A41-4F10-9C80-CD3A58B89B27}"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41487545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VO de Sara :</a:t>
            </a:r>
            <a:r>
              <a:rPr lang="fr-FR" b="1" i="1" dirty="0"/>
              <a:t> </a:t>
            </a:r>
            <a:endParaRPr lang="fr-FR" b="1" i="1" dirty="0">
              <a:cs typeface="Calibri"/>
            </a:endParaRPr>
          </a:p>
          <a:p>
            <a:pPr marL="0" lvl="0" indent="0" algn="l" rtl="0">
              <a:spcBef>
                <a:spcPts val="0"/>
              </a:spcBef>
              <a:spcAft>
                <a:spcPts val="0"/>
              </a:spcAft>
              <a:buNone/>
            </a:pPr>
            <a:r>
              <a:rPr lang="fr-FR" b="1" i="1" dirty="0"/>
              <a:t>On retrouve le personnage de la couverture. Elle est assise juste à côté de la nouvelle élève. </a:t>
            </a:r>
          </a:p>
          <a:p>
            <a:pPr marL="0" lvl="0" indent="0" algn="l" rtl="0">
              <a:spcBef>
                <a:spcPts val="0"/>
              </a:spcBef>
              <a:spcAft>
                <a:spcPts val="0"/>
              </a:spcAft>
              <a:buNone/>
            </a:pPr>
            <a:r>
              <a:rPr lang="fr-FR" b="1" i="1" dirty="0"/>
              <a:t>Elle a l’air pensive. Je me demande à quoi elle pense.</a:t>
            </a:r>
          </a:p>
          <a:p>
            <a:pPr marL="0" lvl="0" indent="0" algn="l" rtl="0">
              <a:spcBef>
                <a:spcPts val="0"/>
              </a:spcBef>
              <a:spcAft>
                <a:spcPts val="0"/>
              </a:spcAft>
              <a:buNone/>
            </a:pPr>
            <a:endParaRPr lang="fr-FR" b="1" i="1"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5D7E7-4A41-4F10-9C80-CD3A58B89B27}"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28100360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VO de Sara :</a:t>
            </a:r>
            <a:r>
              <a:rPr lang="fr-FR" b="1" i="1" dirty="0"/>
              <a:t> </a:t>
            </a:r>
            <a:endParaRPr lang="fr-FR" b="1" i="1" dirty="0">
              <a:cs typeface="Calibri"/>
            </a:endParaRPr>
          </a:p>
          <a:p>
            <a:r>
              <a:rPr lang="fr-FR" b="1" i="1" dirty="0"/>
              <a:t>C’est l’heure de la récréation. Vois-tu la nouvelle élève juste là ? </a:t>
            </a:r>
          </a:p>
          <a:p>
            <a:r>
              <a:rPr lang="fr-FR" b="1" i="1" dirty="0"/>
              <a:t>Elle est toute seule… Que se passera-t-il, à ton avis ?</a:t>
            </a:r>
            <a:endParaRPr lang="fr-FR" b="1" i="1" dirty="0">
              <a:cs typeface="Calibri"/>
            </a:endParaRPr>
          </a:p>
          <a:p>
            <a:pPr marL="0" lvl="0" indent="0" algn="l" rtl="0">
              <a:spcBef>
                <a:spcPts val="0"/>
              </a:spcBef>
              <a:spcAft>
                <a:spcPts val="0"/>
              </a:spcAft>
              <a:buNone/>
            </a:pPr>
            <a:r>
              <a:rPr lang="fr-FR" dirty="0"/>
              <a:t>[Pause 5 secondes]</a:t>
            </a:r>
            <a:endParaRPr lang="fr-FR" dirty="0">
              <a:cs typeface="Calibri"/>
            </a:endParaRPr>
          </a:p>
          <a:p>
            <a:r>
              <a:rPr lang="fr-FR" b="1" i="1" dirty="0"/>
              <a:t> </a:t>
            </a:r>
            <a:endParaRPr lang="fr-FR" b="1" i="1" dirty="0">
              <a:cs typeface="Calibri"/>
            </a:endParaRPr>
          </a:p>
          <a:p>
            <a:r>
              <a:rPr lang="fr-FR" b="1" i="1" dirty="0"/>
              <a:t>Moi je suis curieuse de savoir ce qu’il va se passer... Lisons !</a:t>
            </a:r>
            <a:endParaRPr lang="fr-FR" b="1" i="1" dirty="0">
              <a:cs typeface="Calibri"/>
            </a:endParaRPr>
          </a:p>
          <a:p>
            <a:r>
              <a:rPr lang="fr-FR" dirty="0"/>
              <a:t> </a:t>
            </a:r>
            <a:endParaRPr lang="fr-FR" dirty="0">
              <a:cs typeface="Calibri"/>
            </a:endParaRPr>
          </a:p>
          <a:p>
            <a:r>
              <a:rPr lang="fr-FR" b="1" dirty="0"/>
              <a:t> </a:t>
            </a:r>
            <a:endParaRPr lang="fr-FR" b="1" i="1"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5D7E7-4A41-4F10-9C80-CD3A58B89B27}"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37489627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0069391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preserve="1" userDrawn="1">
  <p:cSld name="1_Blank">
    <p:spTree>
      <p:nvGrpSpPr>
        <p:cNvPr id="1" name="Shape 73"/>
        <p:cNvGrpSpPr/>
        <p:nvPr/>
      </p:nvGrpSpPr>
      <p:grpSpPr>
        <a:xfrm>
          <a:off x="0" y="0"/>
          <a:ext cx="0" cy="0"/>
          <a:chOff x="0" y="0"/>
          <a:chExt cx="0" cy="0"/>
        </a:xfrm>
      </p:grpSpPr>
      <p:sp>
        <p:nvSpPr>
          <p:cNvPr id="15" name="Text Placeholder 11">
            <a:extLst>
              <a:ext uri="{FF2B5EF4-FFF2-40B4-BE49-F238E27FC236}">
                <a16:creationId xmlns:a16="http://schemas.microsoft.com/office/drawing/2014/main" id="{4853BB29-EE5B-4B5F-89C3-659C83BC39B6}"/>
              </a:ext>
            </a:extLst>
          </p:cNvPr>
          <p:cNvSpPr>
            <a:spLocks noGrp="1"/>
          </p:cNvSpPr>
          <p:nvPr>
            <p:ph type="body" sz="quarter" idx="10"/>
          </p:nvPr>
        </p:nvSpPr>
        <p:spPr>
          <a:xfrm>
            <a:off x="0" y="538921"/>
            <a:ext cx="12192000" cy="584775"/>
          </a:xfrm>
          <a:prstGeom prst="rect">
            <a:avLst/>
          </a:prstGeom>
          <a:solidFill>
            <a:srgbClr val="A1C4E3"/>
          </a:solidFill>
          <a:ln>
            <a:noFill/>
          </a:ln>
        </p:spPr>
        <p:txBody>
          <a:bodyPr anchor="ctr" anchorCtr="0"/>
          <a:lstStyle>
            <a:lvl1pPr marL="457200">
              <a:defRPr kumimoji="0" lang="en-US" sz="3200" b="1" i="0" u="none" strike="noStrike" kern="0" cap="none" spc="0" normalizeH="0" baseline="0" dirty="0">
                <a:ln>
                  <a:noFill/>
                </a:ln>
                <a:solidFill>
                  <a:schemeClr val="accent3">
                    <a:lumMod val="50000"/>
                  </a:schemeClr>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Tree>
    <p:custDataLst>
      <p:tags r:id="rId1"/>
    </p:custDataLst>
    <p:extLst>
      <p:ext uri="{BB962C8B-B14F-4D97-AF65-F5344CB8AC3E}">
        <p14:creationId xmlns:p14="http://schemas.microsoft.com/office/powerpoint/2010/main" val="28515680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renf">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76D0FF9F-D67E-46D6-8385-42EEEB7057DC}"/>
              </a:ext>
            </a:extLst>
          </p:cNvPr>
          <p:cNvSpPr>
            <a:spLocks noGrp="1"/>
          </p:cNvSpPr>
          <p:nvPr>
            <p:ph type="body" sz="quarter" idx="10"/>
          </p:nvPr>
        </p:nvSpPr>
        <p:spPr>
          <a:xfrm>
            <a:off x="0" y="538921"/>
            <a:ext cx="12192000" cy="584775"/>
          </a:xfrm>
          <a:prstGeom prst="rect">
            <a:avLst/>
          </a:prstGeom>
          <a:solidFill>
            <a:srgbClr val="DFBDC3"/>
          </a:solidFill>
          <a:ln>
            <a:noFill/>
          </a:ln>
        </p:spPr>
        <p:txBody>
          <a:bodyPr anchor="ctr" anchorCtr="0"/>
          <a:lstStyle>
            <a:lvl1pPr marL="457200">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
        <p:nvSpPr>
          <p:cNvPr id="7" name="TextBox 6">
            <a:extLst>
              <a:ext uri="{FF2B5EF4-FFF2-40B4-BE49-F238E27FC236}">
                <a16:creationId xmlns:a16="http://schemas.microsoft.com/office/drawing/2014/main" id="{2534CB3D-E390-4C99-84B3-613EB9D769A7}"/>
              </a:ext>
            </a:extLst>
          </p:cNvPr>
          <p:cNvSpPr txBox="1"/>
          <p:nvPr userDrawn="1"/>
        </p:nvSpPr>
        <p:spPr>
          <a:xfrm rot="10800000" flipV="1">
            <a:off x="10031456" y="130795"/>
            <a:ext cx="2160544" cy="276999"/>
          </a:xfrm>
          <a:prstGeom prst="rect">
            <a:avLst/>
          </a:prstGeom>
          <a:solidFill>
            <a:srgbClr val="F1DDE3"/>
          </a:solidFill>
          <a:ln w="19050">
            <a:solidFill>
              <a:srgbClr val="F1DDE3"/>
            </a:solidFill>
          </a:ln>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200" b="0" i="1" u="none" strike="noStrike" kern="1200" cap="none" spc="0" normalizeH="0" baseline="0" noProof="0" err="1">
                <a:ln>
                  <a:noFill/>
                </a:ln>
                <a:solidFill>
                  <a:prstClr val="white">
                    <a:lumMod val="50000"/>
                  </a:prstClr>
                </a:solidFill>
                <a:effectLst/>
                <a:uLnTx/>
                <a:uFillTx/>
                <a:latin typeface="ScolaScript_N" panose="00000400000000000000" pitchFamily="2" charset="0"/>
                <a:ea typeface="Comic Sans MS"/>
                <a:cs typeface="Comic Sans MS"/>
                <a:sym typeface="Comic Sans MS"/>
              </a:rPr>
              <a:t>Renforcement</a:t>
            </a:r>
            <a:endParaRPr kumimoji="0" lang="en-US" sz="1200" b="0" i="1" u="none" strike="noStrike" kern="1200" cap="none" spc="0" normalizeH="0" baseline="0" noProof="0">
              <a:ln>
                <a:noFill/>
              </a:ln>
              <a:solidFill>
                <a:prstClr val="white">
                  <a:lumMod val="50000"/>
                </a:prstClr>
              </a:solidFill>
              <a:effectLst/>
              <a:uLnTx/>
              <a:uFillTx/>
              <a:latin typeface="ScolaScript_N" panose="00000400000000000000" pitchFamily="2" charset="0"/>
              <a:ea typeface="Comic Sans MS"/>
              <a:cs typeface="Comic Sans MS"/>
              <a:sym typeface="Comic Sans MS"/>
            </a:endParaRPr>
          </a:p>
        </p:txBody>
      </p:sp>
    </p:spTree>
    <p:custDataLst>
      <p:tags r:id="rId1"/>
    </p:custDataLst>
    <p:extLst>
      <p:ext uri="{BB962C8B-B14F-4D97-AF65-F5344CB8AC3E}">
        <p14:creationId xmlns:p14="http://schemas.microsoft.com/office/powerpoint/2010/main" val="27507121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fromative">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76D0FF9F-D67E-46D6-8385-42EEEB7057DC}"/>
              </a:ext>
            </a:extLst>
          </p:cNvPr>
          <p:cNvSpPr>
            <a:spLocks noGrp="1"/>
          </p:cNvSpPr>
          <p:nvPr>
            <p:ph type="body" sz="quarter" idx="10"/>
          </p:nvPr>
        </p:nvSpPr>
        <p:spPr>
          <a:xfrm>
            <a:off x="0" y="538921"/>
            <a:ext cx="12192000" cy="584775"/>
          </a:xfrm>
          <a:prstGeom prst="rect">
            <a:avLst/>
          </a:prstGeom>
          <a:solidFill>
            <a:srgbClr val="DFBDC3"/>
          </a:solidFill>
          <a:ln>
            <a:noFill/>
          </a:ln>
        </p:spPr>
        <p:txBody>
          <a:bodyPr anchor="ctr" anchorCtr="0"/>
          <a:lstStyle>
            <a:lvl1pPr marL="457200">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
        <p:nvSpPr>
          <p:cNvPr id="4" name="TextBox 3">
            <a:extLst>
              <a:ext uri="{FF2B5EF4-FFF2-40B4-BE49-F238E27FC236}">
                <a16:creationId xmlns:a16="http://schemas.microsoft.com/office/drawing/2014/main" id="{2EF93785-A381-4BB0-A5F7-961E0BD6CB43}"/>
              </a:ext>
            </a:extLst>
          </p:cNvPr>
          <p:cNvSpPr txBox="1"/>
          <p:nvPr userDrawn="1"/>
        </p:nvSpPr>
        <p:spPr>
          <a:xfrm rot="10800000" flipV="1">
            <a:off x="10031456" y="130795"/>
            <a:ext cx="2160544" cy="276999"/>
          </a:xfrm>
          <a:prstGeom prst="rect">
            <a:avLst/>
          </a:prstGeom>
          <a:solidFill>
            <a:srgbClr val="F1DDE3"/>
          </a:solidFill>
          <a:ln w="19050">
            <a:solidFill>
              <a:srgbClr val="F1DDE3"/>
            </a:solidFill>
          </a:ln>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200" b="0" i="1" u="none" strike="noStrike" kern="1200" cap="none" spc="0" normalizeH="0" baseline="0" noProof="0">
                <a:ln>
                  <a:noFill/>
                </a:ln>
                <a:solidFill>
                  <a:prstClr val="white">
                    <a:lumMod val="50000"/>
                  </a:prstClr>
                </a:solidFill>
                <a:effectLst/>
                <a:uLnTx/>
                <a:uFillTx/>
                <a:latin typeface="ScolaScript_N" panose="00000400000000000000" pitchFamily="2" charset="0"/>
                <a:ea typeface="Comic Sans MS"/>
                <a:cs typeface="Comic Sans MS"/>
                <a:sym typeface="Comic Sans MS"/>
              </a:rPr>
              <a:t>Evaluation formative</a:t>
            </a:r>
          </a:p>
        </p:txBody>
      </p:sp>
    </p:spTree>
    <p:custDataLst>
      <p:tags r:id="rId1"/>
    </p:custDataLst>
    <p:extLst>
      <p:ext uri="{BB962C8B-B14F-4D97-AF65-F5344CB8AC3E}">
        <p14:creationId xmlns:p14="http://schemas.microsoft.com/office/powerpoint/2010/main" val="31102082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Slide" userDrawn="1">
  <p:cSld name="1_Title Slide">
    <p:spTree>
      <p:nvGrpSpPr>
        <p:cNvPr id="1" name="Shape 82"/>
        <p:cNvGrpSpPr/>
        <p:nvPr/>
      </p:nvGrpSpPr>
      <p:grpSpPr>
        <a:xfrm>
          <a:off x="0" y="0"/>
          <a:ext cx="0" cy="0"/>
          <a:chOff x="0" y="0"/>
          <a:chExt cx="0" cy="0"/>
        </a:xfrm>
      </p:grpSpPr>
      <p:sp>
        <p:nvSpPr>
          <p:cNvPr id="85" name="Google Shape;85;gb12e75e382_2_25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pPr defTabSz="685800"/>
            <a:endParaRPr lang="en-US"/>
          </a:p>
        </p:txBody>
      </p:sp>
      <p:sp>
        <p:nvSpPr>
          <p:cNvPr id="86" name="Google Shape;86;gb12e75e382_2_25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pPr defTabSz="685800"/>
            <a:endParaRPr lang="en-US"/>
          </a:p>
        </p:txBody>
      </p:sp>
      <p:sp>
        <p:nvSpPr>
          <p:cNvPr id="87" name="Google Shape;87;gb12e75e382_2_25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defTabSz="685800"/>
            <a:fld id="{00000000-1234-1234-1234-123412341234}" type="slidenum">
              <a:rPr lang="fr-FR" smtClean="0"/>
              <a:pPr defTabSz="685800"/>
              <a:t>‹#›</a:t>
            </a:fld>
            <a:endParaRPr lang="fr-FR"/>
          </a:p>
        </p:txBody>
      </p:sp>
    </p:spTree>
    <p:custDataLst>
      <p:tags r:id="rId1"/>
    </p:custDataLst>
    <p:extLst>
      <p:ext uri="{BB962C8B-B14F-4D97-AF65-F5344CB8AC3E}">
        <p14:creationId xmlns:p14="http://schemas.microsoft.com/office/powerpoint/2010/main" val="28320158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C3B7D33-FFD8-45F4-A1C1-8D6C733BB28F}"/>
              </a:ext>
            </a:extLst>
          </p:cNvPr>
          <p:cNvSpPr/>
          <p:nvPr userDrawn="1"/>
        </p:nvSpPr>
        <p:spPr>
          <a:xfrm>
            <a:off x="0" y="0"/>
            <a:ext cx="838200" cy="5791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6758390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preserve="1" userDrawn="1">
  <p:cSld name="1_Blank">
    <p:spTree>
      <p:nvGrpSpPr>
        <p:cNvPr id="1" name="Shape 73"/>
        <p:cNvGrpSpPr/>
        <p:nvPr/>
      </p:nvGrpSpPr>
      <p:grpSpPr>
        <a:xfrm>
          <a:off x="0" y="0"/>
          <a:ext cx="0" cy="0"/>
          <a:chOff x="0" y="0"/>
          <a:chExt cx="0" cy="0"/>
        </a:xfrm>
      </p:grpSpPr>
      <p:sp>
        <p:nvSpPr>
          <p:cNvPr id="15" name="Text Placeholder 11">
            <a:extLst>
              <a:ext uri="{FF2B5EF4-FFF2-40B4-BE49-F238E27FC236}">
                <a16:creationId xmlns:a16="http://schemas.microsoft.com/office/drawing/2014/main" id="{4853BB29-EE5B-4B5F-89C3-659C83BC39B6}"/>
              </a:ext>
            </a:extLst>
          </p:cNvPr>
          <p:cNvSpPr>
            <a:spLocks noGrp="1"/>
          </p:cNvSpPr>
          <p:nvPr>
            <p:ph type="body" sz="quarter" idx="10"/>
          </p:nvPr>
        </p:nvSpPr>
        <p:spPr>
          <a:xfrm>
            <a:off x="0" y="538921"/>
            <a:ext cx="12192000" cy="584775"/>
          </a:xfrm>
          <a:prstGeom prst="rect">
            <a:avLst/>
          </a:prstGeom>
          <a:solidFill>
            <a:srgbClr val="A1C4E3"/>
          </a:solidFill>
          <a:ln>
            <a:noFill/>
          </a:ln>
        </p:spPr>
        <p:txBody>
          <a:bodyPr anchor="ctr" anchorCtr="0"/>
          <a:lstStyle>
            <a:lvl1pPr marL="457200" indent="0">
              <a:buFont typeface="Arial" panose="020B0604020202020204" pitchFamily="34" charset="0"/>
              <a:buNone/>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
        <p:nvSpPr>
          <p:cNvPr id="5" name="Text Placeholder 11">
            <a:extLst>
              <a:ext uri="{FF2B5EF4-FFF2-40B4-BE49-F238E27FC236}">
                <a16:creationId xmlns:a16="http://schemas.microsoft.com/office/drawing/2014/main" id="{86C75499-7193-4137-B934-2979BB2B7401}"/>
              </a:ext>
            </a:extLst>
          </p:cNvPr>
          <p:cNvSpPr>
            <a:spLocks noGrp="1"/>
          </p:cNvSpPr>
          <p:nvPr>
            <p:ph type="body" sz="quarter" idx="11"/>
          </p:nvPr>
        </p:nvSpPr>
        <p:spPr>
          <a:xfrm>
            <a:off x="10057773" y="109893"/>
            <a:ext cx="2126607" cy="276999"/>
          </a:xfrm>
          <a:prstGeom prst="rect">
            <a:avLst/>
          </a:prstGeom>
          <a:solidFill>
            <a:srgbClr val="DEECEF"/>
          </a:solidFill>
          <a:ln>
            <a:noFill/>
          </a:ln>
        </p:spPr>
        <p:txBody>
          <a:bodyPr anchor="ctr" anchorCtr="0"/>
          <a:lstStyle>
            <a:lvl1pPr marL="228600" indent="0">
              <a:buFont typeface="Arial" panose="020B0604020202020204" pitchFamily="34" charset="0"/>
              <a:buNone/>
              <a:defRPr kumimoji="0" lang="en-US" sz="1200" b="0" i="1" u="none" strike="noStrike" kern="0" cap="none" spc="0" normalizeH="0" baseline="0" dirty="0">
                <a:ln>
                  <a:noFill/>
                </a:ln>
                <a:solidFill>
                  <a:srgbClr val="595959"/>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Tree>
    <p:custDataLst>
      <p:tags r:id="rId1"/>
    </p:custDataLst>
    <p:extLst>
      <p:ext uri="{BB962C8B-B14F-4D97-AF65-F5344CB8AC3E}">
        <p14:creationId xmlns:p14="http://schemas.microsoft.com/office/powerpoint/2010/main" val="13716861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preserve="1" userDrawn="1">
  <p:cSld name="1_Blank">
    <p:spTree>
      <p:nvGrpSpPr>
        <p:cNvPr id="1" name="Shape 73"/>
        <p:cNvGrpSpPr/>
        <p:nvPr/>
      </p:nvGrpSpPr>
      <p:grpSpPr>
        <a:xfrm>
          <a:off x="0" y="0"/>
          <a:ext cx="0" cy="0"/>
          <a:chOff x="0" y="0"/>
          <a:chExt cx="0" cy="0"/>
        </a:xfrm>
      </p:grpSpPr>
      <p:sp>
        <p:nvSpPr>
          <p:cNvPr id="5" name="Text Placeholder 11">
            <a:extLst>
              <a:ext uri="{FF2B5EF4-FFF2-40B4-BE49-F238E27FC236}">
                <a16:creationId xmlns:a16="http://schemas.microsoft.com/office/drawing/2014/main" id="{FCBA3F5E-5F62-422D-8F08-67FD561142C1}"/>
              </a:ext>
            </a:extLst>
          </p:cNvPr>
          <p:cNvSpPr>
            <a:spLocks noGrp="1"/>
          </p:cNvSpPr>
          <p:nvPr>
            <p:ph type="body" sz="quarter" idx="11"/>
          </p:nvPr>
        </p:nvSpPr>
        <p:spPr>
          <a:xfrm>
            <a:off x="0" y="1114462"/>
            <a:ext cx="12192000" cy="584775"/>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normAutofit/>
          </a:bodyPr>
          <a:lstStyle>
            <a:lvl1pPr marL="457200" indent="0">
              <a:buNone/>
              <a:defRPr kumimoji="0" lang="en-US" sz="2800" b="1" i="0" u="none" strike="noStrike" kern="0" cap="none" spc="0" normalizeH="0" baseline="0">
                <a:ln>
                  <a:noFill/>
                </a:ln>
                <a:solidFill>
                  <a:srgbClr val="002060"/>
                </a:solidFill>
                <a:effectLst/>
                <a:uLnTx/>
                <a:uFillTx/>
                <a:latin typeface="ScolaScript_N" panose="00000400000000000000" pitchFamily="2" charset="0"/>
              </a:defRPr>
            </a:lvl1pPr>
          </a:lstStyle>
          <a:p>
            <a:pPr marL="914400" marR="0" lvl="0" indent="-457200" fontAlgn="auto">
              <a:lnSpc>
                <a:spcPct val="100000"/>
              </a:lnSpc>
              <a:spcBef>
                <a:spcPts val="0"/>
              </a:spcBef>
              <a:spcAft>
                <a:spcPts val="0"/>
              </a:spcAft>
              <a:buClr>
                <a:srgbClr val="000000"/>
              </a:buClr>
              <a:buSzTx/>
              <a:tabLst/>
            </a:pPr>
            <a:endParaRPr lang="en-US"/>
          </a:p>
        </p:txBody>
      </p:sp>
      <p:sp>
        <p:nvSpPr>
          <p:cNvPr id="3" name="Text Placeholder 11">
            <a:extLst>
              <a:ext uri="{FF2B5EF4-FFF2-40B4-BE49-F238E27FC236}">
                <a16:creationId xmlns:a16="http://schemas.microsoft.com/office/drawing/2014/main" id="{0D7569DD-E306-42E6-ABFC-C9C4AD979C76}"/>
              </a:ext>
            </a:extLst>
          </p:cNvPr>
          <p:cNvSpPr>
            <a:spLocks noGrp="1"/>
          </p:cNvSpPr>
          <p:nvPr>
            <p:ph type="body" sz="quarter" idx="10"/>
          </p:nvPr>
        </p:nvSpPr>
        <p:spPr>
          <a:xfrm>
            <a:off x="0" y="538921"/>
            <a:ext cx="12192000" cy="584775"/>
          </a:xfrm>
          <a:prstGeom prst="rect">
            <a:avLst/>
          </a:prstGeom>
          <a:solidFill>
            <a:srgbClr val="A1C4E3"/>
          </a:solidFill>
          <a:ln>
            <a:noFill/>
          </a:ln>
        </p:spPr>
        <p:txBody>
          <a:bodyPr anchor="ctr" anchorCtr="0"/>
          <a:lstStyle>
            <a:lvl1pPr marL="457200" indent="0">
              <a:buFont typeface="Arial" panose="020B0604020202020204" pitchFamily="34" charset="0"/>
              <a:buNone/>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Tree>
    <p:custDataLst>
      <p:tags r:id="rId1"/>
    </p:custDataLst>
    <p:extLst>
      <p:ext uri="{BB962C8B-B14F-4D97-AF65-F5344CB8AC3E}">
        <p14:creationId xmlns:p14="http://schemas.microsoft.com/office/powerpoint/2010/main" val="2800195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fromative">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76D0FF9F-D67E-46D6-8385-42EEEB7057DC}"/>
              </a:ext>
            </a:extLst>
          </p:cNvPr>
          <p:cNvSpPr>
            <a:spLocks noGrp="1"/>
          </p:cNvSpPr>
          <p:nvPr>
            <p:ph type="body" sz="quarter" idx="10"/>
          </p:nvPr>
        </p:nvSpPr>
        <p:spPr>
          <a:xfrm>
            <a:off x="0" y="538921"/>
            <a:ext cx="12192000" cy="584775"/>
          </a:xfrm>
          <a:prstGeom prst="rect">
            <a:avLst/>
          </a:prstGeom>
          <a:solidFill>
            <a:srgbClr val="DFBDC3"/>
          </a:solidFill>
          <a:ln>
            <a:noFill/>
          </a:ln>
        </p:spPr>
        <p:txBody>
          <a:bodyPr anchor="ctr" anchorCtr="0"/>
          <a:lstStyle>
            <a:lvl1pPr marL="457200" indent="0">
              <a:buFont typeface="Arial" panose="020B0604020202020204" pitchFamily="34" charset="0"/>
              <a:buNone/>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
        <p:nvSpPr>
          <p:cNvPr id="4" name="TextBox 3">
            <a:extLst>
              <a:ext uri="{FF2B5EF4-FFF2-40B4-BE49-F238E27FC236}">
                <a16:creationId xmlns:a16="http://schemas.microsoft.com/office/drawing/2014/main" id="{2EF93785-A381-4BB0-A5F7-961E0BD6CB43}"/>
              </a:ext>
            </a:extLst>
          </p:cNvPr>
          <p:cNvSpPr txBox="1"/>
          <p:nvPr userDrawn="1"/>
        </p:nvSpPr>
        <p:spPr>
          <a:xfrm rot="10800000" flipV="1">
            <a:off x="10031456" y="130795"/>
            <a:ext cx="2160544" cy="276999"/>
          </a:xfrm>
          <a:prstGeom prst="rect">
            <a:avLst/>
          </a:prstGeom>
          <a:solidFill>
            <a:srgbClr val="F1DDE3"/>
          </a:solidFill>
          <a:ln w="19050">
            <a:solidFill>
              <a:srgbClr val="F1DDE3"/>
            </a:solidFill>
          </a:ln>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200" b="0" i="1" u="none" strike="noStrike" kern="1200" cap="none" spc="0" normalizeH="0" baseline="0" noProof="0">
                <a:ln>
                  <a:noFill/>
                </a:ln>
                <a:solidFill>
                  <a:prstClr val="white">
                    <a:lumMod val="50000"/>
                  </a:prstClr>
                </a:solidFill>
                <a:effectLst/>
                <a:uLnTx/>
                <a:uFillTx/>
                <a:latin typeface="ScolaScript_N" panose="00000400000000000000" pitchFamily="2" charset="0"/>
                <a:ea typeface="Comic Sans MS"/>
                <a:cs typeface="Comic Sans MS"/>
                <a:sym typeface="Comic Sans MS"/>
              </a:rPr>
              <a:t>Evaluation formative</a:t>
            </a:r>
          </a:p>
        </p:txBody>
      </p:sp>
    </p:spTree>
    <p:custDataLst>
      <p:tags r:id="rId1"/>
    </p:custDataLst>
    <p:extLst>
      <p:ext uri="{BB962C8B-B14F-4D97-AF65-F5344CB8AC3E}">
        <p14:creationId xmlns:p14="http://schemas.microsoft.com/office/powerpoint/2010/main" val="4142132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renforcement">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76D0FF9F-D67E-46D6-8385-42EEEB7057DC}"/>
              </a:ext>
            </a:extLst>
          </p:cNvPr>
          <p:cNvSpPr>
            <a:spLocks noGrp="1"/>
          </p:cNvSpPr>
          <p:nvPr>
            <p:ph type="body" sz="quarter" idx="10"/>
          </p:nvPr>
        </p:nvSpPr>
        <p:spPr>
          <a:xfrm>
            <a:off x="0" y="538921"/>
            <a:ext cx="12192000" cy="584775"/>
          </a:xfrm>
          <a:prstGeom prst="rect">
            <a:avLst/>
          </a:prstGeom>
          <a:solidFill>
            <a:srgbClr val="DFBDC3"/>
          </a:solidFill>
          <a:ln>
            <a:noFill/>
          </a:ln>
        </p:spPr>
        <p:txBody>
          <a:bodyPr anchor="ctr" anchorCtr="0"/>
          <a:lstStyle>
            <a:lvl1pPr marL="457200" indent="0">
              <a:buFont typeface="Arial" panose="020B0604020202020204" pitchFamily="34" charset="0"/>
              <a:buNone/>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
        <p:nvSpPr>
          <p:cNvPr id="7" name="TextBox 6">
            <a:extLst>
              <a:ext uri="{FF2B5EF4-FFF2-40B4-BE49-F238E27FC236}">
                <a16:creationId xmlns:a16="http://schemas.microsoft.com/office/drawing/2014/main" id="{2534CB3D-E390-4C99-84B3-613EB9D769A7}"/>
              </a:ext>
            </a:extLst>
          </p:cNvPr>
          <p:cNvSpPr txBox="1"/>
          <p:nvPr userDrawn="1"/>
        </p:nvSpPr>
        <p:spPr>
          <a:xfrm rot="10800000" flipV="1">
            <a:off x="10031456" y="130795"/>
            <a:ext cx="2160544" cy="276999"/>
          </a:xfrm>
          <a:prstGeom prst="rect">
            <a:avLst/>
          </a:prstGeom>
          <a:solidFill>
            <a:srgbClr val="F1DDE3"/>
          </a:solidFill>
          <a:ln w="19050">
            <a:solidFill>
              <a:srgbClr val="F1DDE3"/>
            </a:solidFill>
          </a:ln>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200" b="0" i="1" u="none" strike="noStrike" kern="1200" cap="none" spc="0" normalizeH="0" baseline="0" noProof="0" err="1">
                <a:ln>
                  <a:noFill/>
                </a:ln>
                <a:solidFill>
                  <a:prstClr val="white">
                    <a:lumMod val="50000"/>
                  </a:prstClr>
                </a:solidFill>
                <a:effectLst/>
                <a:uLnTx/>
                <a:uFillTx/>
                <a:latin typeface="ScolaScript_N" panose="00000400000000000000" pitchFamily="2" charset="0"/>
                <a:ea typeface="Comic Sans MS"/>
                <a:cs typeface="Comic Sans MS"/>
                <a:sym typeface="Comic Sans MS"/>
              </a:rPr>
              <a:t>Renforcement</a:t>
            </a:r>
            <a:endParaRPr kumimoji="0" lang="en-US" sz="1200" b="0" i="1" u="none" strike="noStrike" kern="1200" cap="none" spc="0" normalizeH="0" baseline="0" noProof="0">
              <a:ln>
                <a:noFill/>
              </a:ln>
              <a:solidFill>
                <a:prstClr val="white">
                  <a:lumMod val="50000"/>
                </a:prstClr>
              </a:solidFill>
              <a:effectLst/>
              <a:uLnTx/>
              <a:uFillTx/>
              <a:latin typeface="ScolaScript_N" panose="00000400000000000000" pitchFamily="2" charset="0"/>
              <a:ea typeface="Comic Sans MS"/>
              <a:cs typeface="Comic Sans MS"/>
              <a:sym typeface="Comic Sans MS"/>
            </a:endParaRPr>
          </a:p>
        </p:txBody>
      </p:sp>
    </p:spTree>
    <p:custDataLst>
      <p:tags r:id="rId1"/>
    </p:custDataLst>
    <p:extLst>
      <p:ext uri="{BB962C8B-B14F-4D97-AF65-F5344CB8AC3E}">
        <p14:creationId xmlns:p14="http://schemas.microsoft.com/office/powerpoint/2010/main" val="37862305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renforcement">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76D0FF9F-D67E-46D6-8385-42EEEB7057DC}"/>
              </a:ext>
            </a:extLst>
          </p:cNvPr>
          <p:cNvSpPr>
            <a:spLocks noGrp="1"/>
          </p:cNvSpPr>
          <p:nvPr>
            <p:ph type="body" sz="quarter" idx="10"/>
          </p:nvPr>
        </p:nvSpPr>
        <p:spPr>
          <a:xfrm>
            <a:off x="0" y="538921"/>
            <a:ext cx="12192000" cy="584775"/>
          </a:xfrm>
          <a:prstGeom prst="rect">
            <a:avLst/>
          </a:prstGeom>
          <a:solidFill>
            <a:srgbClr val="DFBDC3"/>
          </a:solidFill>
          <a:ln>
            <a:noFill/>
          </a:ln>
        </p:spPr>
        <p:txBody>
          <a:bodyPr anchor="ctr" anchorCtr="0"/>
          <a:lstStyle>
            <a:lvl1pPr marL="457200" indent="0">
              <a:buFont typeface="Arial" panose="020B0604020202020204" pitchFamily="34" charset="0"/>
              <a:buNone/>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
        <p:nvSpPr>
          <p:cNvPr id="5" name="Text Placeholder 11">
            <a:extLst>
              <a:ext uri="{FF2B5EF4-FFF2-40B4-BE49-F238E27FC236}">
                <a16:creationId xmlns:a16="http://schemas.microsoft.com/office/drawing/2014/main" id="{65CBCB47-DB2B-4BE3-A240-AAA20E62C5C4}"/>
              </a:ext>
            </a:extLst>
          </p:cNvPr>
          <p:cNvSpPr>
            <a:spLocks noGrp="1"/>
          </p:cNvSpPr>
          <p:nvPr>
            <p:ph type="body" sz="quarter" idx="11"/>
          </p:nvPr>
        </p:nvSpPr>
        <p:spPr>
          <a:xfrm>
            <a:off x="10057773" y="109893"/>
            <a:ext cx="2126607" cy="276999"/>
          </a:xfrm>
          <a:prstGeom prst="rect">
            <a:avLst/>
          </a:prstGeom>
          <a:solidFill>
            <a:srgbClr val="F1DDE3"/>
          </a:solidFill>
          <a:ln>
            <a:noFill/>
          </a:ln>
        </p:spPr>
        <p:txBody>
          <a:bodyPr anchor="ctr" anchorCtr="0"/>
          <a:lstStyle>
            <a:lvl1pPr marL="228600" indent="0">
              <a:buFont typeface="Arial" panose="020B0604020202020204" pitchFamily="34" charset="0"/>
              <a:buNone/>
              <a:defRPr kumimoji="0" lang="en-US" sz="1200" b="0" i="1" u="none" strike="noStrike" kern="0" cap="none" spc="0" normalizeH="0" baseline="0" dirty="0">
                <a:ln>
                  <a:noFill/>
                </a:ln>
                <a:solidFill>
                  <a:srgbClr val="595959"/>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Tree>
    <p:custDataLst>
      <p:tags r:id="rId1"/>
    </p:custDataLst>
    <p:extLst>
      <p:ext uri="{BB962C8B-B14F-4D97-AF65-F5344CB8AC3E}">
        <p14:creationId xmlns:p14="http://schemas.microsoft.com/office/powerpoint/2010/main" val="12446597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33BECD-DE5E-4FF2-921D-3D5CA8ED1FFF}"/>
              </a:ext>
            </a:extLst>
          </p:cNvPr>
          <p:cNvSpPr>
            <a:spLocks noGrp="1"/>
          </p:cNvSpPr>
          <p:nvPr>
            <p:ph type="title"/>
          </p:nvPr>
        </p:nvSpPr>
        <p:spPr>
          <a:xfrm>
            <a:off x="838200" y="355698"/>
            <a:ext cx="10515600" cy="1325563"/>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052545AD-3DD2-4824-B8E6-CFC52CB42B6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4937E5-02FE-4CDC-BD22-8CB8C71488A5}"/>
              </a:ext>
            </a:extLst>
          </p:cNvPr>
          <p:cNvSpPr>
            <a:spLocks noGrp="1"/>
          </p:cNvSpPr>
          <p:nvPr>
            <p:ph type="dt" sz="half" idx="10"/>
          </p:nvPr>
        </p:nvSpPr>
        <p:spPr/>
        <p:txBody>
          <a:bodyPr/>
          <a:lstStyle/>
          <a:p>
            <a:pPr>
              <a:defRPr/>
            </a:pPr>
            <a:endParaRPr lang="en-US" kern="0"/>
          </a:p>
        </p:txBody>
      </p:sp>
      <p:sp>
        <p:nvSpPr>
          <p:cNvPr id="5" name="Footer Placeholder 4">
            <a:extLst>
              <a:ext uri="{FF2B5EF4-FFF2-40B4-BE49-F238E27FC236}">
                <a16:creationId xmlns:a16="http://schemas.microsoft.com/office/drawing/2014/main" id="{0D8000D9-A053-4E5A-A48B-966267161DA2}"/>
              </a:ext>
            </a:extLst>
          </p:cNvPr>
          <p:cNvSpPr>
            <a:spLocks noGrp="1"/>
          </p:cNvSpPr>
          <p:nvPr>
            <p:ph type="ftr" sz="quarter" idx="11"/>
          </p:nvPr>
        </p:nvSpPr>
        <p:spPr/>
        <p:txBody>
          <a:bodyPr/>
          <a:lstStyle/>
          <a:p>
            <a:pPr>
              <a:defRPr/>
            </a:pPr>
            <a:endParaRPr lang="en-US" kern="0"/>
          </a:p>
        </p:txBody>
      </p:sp>
      <p:sp>
        <p:nvSpPr>
          <p:cNvPr id="6" name="Slide Number Placeholder 5">
            <a:extLst>
              <a:ext uri="{FF2B5EF4-FFF2-40B4-BE49-F238E27FC236}">
                <a16:creationId xmlns:a16="http://schemas.microsoft.com/office/drawing/2014/main" id="{697FDFAF-E752-4083-B7C7-DAF4937302E9}"/>
              </a:ext>
            </a:extLst>
          </p:cNvPr>
          <p:cNvSpPr>
            <a:spLocks noGrp="1"/>
          </p:cNvSpPr>
          <p:nvPr>
            <p:ph type="sldNum" sz="quarter" idx="12"/>
          </p:nvPr>
        </p:nvSpPr>
        <p:spPr/>
        <p:txBody>
          <a:bodyPr/>
          <a:lstStyle/>
          <a:p>
            <a:pPr>
              <a:defRPr/>
            </a:pPr>
            <a:fld id="{00000000-1234-1234-1234-123412341234}" type="slidenum">
              <a:rPr lang="en-US" kern="0" smtClean="0"/>
              <a:pPr>
                <a:defRPr/>
              </a:pPr>
              <a:t>‹#›</a:t>
            </a:fld>
            <a:endParaRPr lang="en-US" kern="0"/>
          </a:p>
        </p:txBody>
      </p:sp>
    </p:spTree>
    <p:custDataLst>
      <p:tags r:id="rId1"/>
    </p:custDataLst>
    <p:extLst>
      <p:ext uri="{BB962C8B-B14F-4D97-AF65-F5344CB8AC3E}">
        <p14:creationId xmlns:p14="http://schemas.microsoft.com/office/powerpoint/2010/main" val="723677190"/>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userDrawn="1">
  <p:cSld name="1_Blank">
    <p:spTree>
      <p:nvGrpSpPr>
        <p:cNvPr id="1" name="Shape 73"/>
        <p:cNvGrpSpPr/>
        <p:nvPr/>
      </p:nvGrpSpPr>
      <p:grpSpPr>
        <a:xfrm>
          <a:off x="0" y="0"/>
          <a:ext cx="0" cy="0"/>
          <a:chOff x="0" y="0"/>
          <a:chExt cx="0" cy="0"/>
        </a:xfrm>
      </p:grpSpPr>
      <p:sp>
        <p:nvSpPr>
          <p:cNvPr id="15" name="Text Placeholder 11">
            <a:extLst>
              <a:ext uri="{FF2B5EF4-FFF2-40B4-BE49-F238E27FC236}">
                <a16:creationId xmlns:a16="http://schemas.microsoft.com/office/drawing/2014/main" id="{4853BB29-EE5B-4B5F-89C3-659C83BC39B6}"/>
              </a:ext>
            </a:extLst>
          </p:cNvPr>
          <p:cNvSpPr>
            <a:spLocks noGrp="1"/>
          </p:cNvSpPr>
          <p:nvPr>
            <p:ph type="body" sz="quarter" idx="10"/>
          </p:nvPr>
        </p:nvSpPr>
        <p:spPr>
          <a:xfrm>
            <a:off x="0" y="538921"/>
            <a:ext cx="12192000" cy="584775"/>
          </a:xfrm>
          <a:prstGeom prst="rect">
            <a:avLst/>
          </a:prstGeom>
          <a:solidFill>
            <a:srgbClr val="A1C4E3"/>
          </a:solidFill>
          <a:ln>
            <a:noFill/>
          </a:ln>
        </p:spPr>
        <p:txBody>
          <a:bodyPr anchor="ctr" anchorCtr="0"/>
          <a:lstStyle>
            <a:lvl1pPr marL="457200">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
        <p:nvSpPr>
          <p:cNvPr id="5" name="Text Placeholder 11">
            <a:extLst>
              <a:ext uri="{FF2B5EF4-FFF2-40B4-BE49-F238E27FC236}">
                <a16:creationId xmlns:a16="http://schemas.microsoft.com/office/drawing/2014/main" id="{86C75499-7193-4137-B934-2979BB2B7401}"/>
              </a:ext>
            </a:extLst>
          </p:cNvPr>
          <p:cNvSpPr>
            <a:spLocks noGrp="1"/>
          </p:cNvSpPr>
          <p:nvPr>
            <p:ph type="body" sz="quarter" idx="11"/>
          </p:nvPr>
        </p:nvSpPr>
        <p:spPr>
          <a:xfrm>
            <a:off x="10065393" y="126128"/>
            <a:ext cx="2126607" cy="276999"/>
          </a:xfrm>
          <a:prstGeom prst="rect">
            <a:avLst/>
          </a:prstGeom>
          <a:solidFill>
            <a:srgbClr val="DEECEF"/>
          </a:solidFill>
          <a:ln>
            <a:noFill/>
          </a:ln>
        </p:spPr>
        <p:txBody>
          <a:bodyPr anchor="ctr" anchorCtr="0"/>
          <a:lstStyle>
            <a:lvl1pPr marL="0" algn="ctr" rtl="1">
              <a:defRPr kumimoji="0" lang="en-US" sz="1200" b="0" i="1" u="none" strike="noStrike" kern="0" cap="none" spc="0" normalizeH="0" baseline="0" dirty="0">
                <a:ln>
                  <a:noFill/>
                </a:ln>
                <a:solidFill>
                  <a:srgbClr val="595959"/>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Tree>
    <p:custDataLst>
      <p:tags r:id="rId1"/>
    </p:custDataLst>
    <p:extLst>
      <p:ext uri="{BB962C8B-B14F-4D97-AF65-F5344CB8AC3E}">
        <p14:creationId xmlns:p14="http://schemas.microsoft.com/office/powerpoint/2010/main" val="6366328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2.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88441A-CABB-4F0B-85C2-97627C5005A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AC975DF8-3F06-4A2C-A77E-3E2A2598B49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028E3A-B8A4-4444-BA62-47472FC6DC3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A54268-3753-441A-975B-F0A84A92DB5E}" type="datetimeFigureOut">
              <a:rPr lang="en-US" smtClean="0"/>
              <a:t>5/26/2022</a:t>
            </a:fld>
            <a:endParaRPr lang="en-US"/>
          </a:p>
        </p:txBody>
      </p:sp>
      <p:sp>
        <p:nvSpPr>
          <p:cNvPr id="5" name="Footer Placeholder 4">
            <a:extLst>
              <a:ext uri="{FF2B5EF4-FFF2-40B4-BE49-F238E27FC236}">
                <a16:creationId xmlns:a16="http://schemas.microsoft.com/office/drawing/2014/main" id="{AD4E1A74-94A1-4C95-95FD-75F2FCADC42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9C8AB72-CA9B-4EDC-BE14-601091D4B07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7F178C-79CD-44CB-A3B2-36177EB9338C}" type="slidenum">
              <a:rPr lang="en-US" smtClean="0"/>
              <a:t>‹#›</a:t>
            </a:fld>
            <a:endParaRPr lang="en-US"/>
          </a:p>
        </p:txBody>
      </p:sp>
      <p:pic>
        <p:nvPicPr>
          <p:cNvPr id="7" name="Picture 6">
            <a:extLst>
              <a:ext uri="{FF2B5EF4-FFF2-40B4-BE49-F238E27FC236}">
                <a16:creationId xmlns:a16="http://schemas.microsoft.com/office/drawing/2014/main" id="{99DCBD24-11E8-4705-9613-A698E751FFC9}"/>
              </a:ext>
            </a:extLst>
          </p:cNvPr>
          <p:cNvPicPr>
            <a:picLocks noChangeAspect="1"/>
          </p:cNvPicPr>
          <p:nvPr userDrawn="1"/>
        </p:nvPicPr>
        <p:blipFill rotWithShape="1">
          <a:blip r:embed="rId16">
            <a:extLst>
              <a:ext uri="{28A0092B-C50C-407E-A947-70E740481C1C}">
                <a14:useLocalDpi xmlns:a14="http://schemas.microsoft.com/office/drawing/2010/main" val="0"/>
              </a:ext>
            </a:extLst>
          </a:blip>
          <a:srcRect l="86274" t="84401" r="2211" b="3525"/>
          <a:stretch/>
        </p:blipFill>
        <p:spPr>
          <a:xfrm rot="10800000">
            <a:off x="0" y="62147"/>
            <a:ext cx="736847" cy="434974"/>
          </a:xfrm>
          <a:prstGeom prst="rect">
            <a:avLst/>
          </a:prstGeom>
        </p:spPr>
      </p:pic>
    </p:spTree>
    <p:custDataLst>
      <p:tags r:id="rId15"/>
    </p:custDataLst>
    <p:extLst>
      <p:ext uri="{BB962C8B-B14F-4D97-AF65-F5344CB8AC3E}">
        <p14:creationId xmlns:p14="http://schemas.microsoft.com/office/powerpoint/2010/main" val="1137840840"/>
      </p:ext>
    </p:extLst>
  </p:cSld>
  <p:clrMap bg1="lt1" tx1="dk1" bg2="lt2" tx2="dk2" accent1="accent1" accent2="accent2" accent3="accent3" accent4="accent4" accent5="accent5" accent6="accent6" hlink="hlink" folHlink="folHlink"/>
  <p:sldLayoutIdLst>
    <p:sldLayoutId id="2147483831" r:id="rId1"/>
    <p:sldLayoutId id="2147483884" r:id="rId2"/>
    <p:sldLayoutId id="2147483832" r:id="rId3"/>
    <p:sldLayoutId id="2147483833" r:id="rId4"/>
    <p:sldLayoutId id="2147483835" r:id="rId5"/>
    <p:sldLayoutId id="2147483836" r:id="rId6"/>
    <p:sldLayoutId id="2147483837" r:id="rId7"/>
    <p:sldLayoutId id="2147483839" r:id="rId8"/>
    <p:sldLayoutId id="2147483838" r:id="rId9"/>
    <p:sldLayoutId id="2147483749" r:id="rId10"/>
    <p:sldLayoutId id="2147483750" r:id="rId11"/>
    <p:sldLayoutId id="2147483751" r:id="rId12"/>
    <p:sldLayoutId id="2147483722" r:id="rId13"/>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ScolaScript_N" panose="00000400000000000000"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6.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25.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26.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openxmlformats.org/officeDocument/2006/relationships/image" Target="../media/image13.svg"/><Relationship Id="rId2" Type="http://schemas.openxmlformats.org/officeDocument/2006/relationships/slideLayout" Target="../slideLayouts/slideLayout2.xml"/><Relationship Id="rId1" Type="http://schemas.openxmlformats.org/officeDocument/2006/relationships/tags" Target="../tags/tag27.xml"/><Relationship Id="rId6" Type="http://schemas.openxmlformats.org/officeDocument/2006/relationships/image" Target="../media/image12.png"/><Relationship Id="rId5" Type="http://schemas.openxmlformats.org/officeDocument/2006/relationships/image" Target="../media/image11.emf"/><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7" Type="http://schemas.openxmlformats.org/officeDocument/2006/relationships/image" Target="../media/image14.emf"/><Relationship Id="rId2" Type="http://schemas.openxmlformats.org/officeDocument/2006/relationships/slideLayout" Target="../slideLayouts/slideLayout2.xml"/><Relationship Id="rId1" Type="http://schemas.openxmlformats.org/officeDocument/2006/relationships/tags" Target="../tags/tag28.xml"/><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7" Type="http://schemas.openxmlformats.org/officeDocument/2006/relationships/image" Target="../media/image15.emf"/><Relationship Id="rId2" Type="http://schemas.openxmlformats.org/officeDocument/2006/relationships/slideLayout" Target="../slideLayouts/slideLayout2.xml"/><Relationship Id="rId1" Type="http://schemas.openxmlformats.org/officeDocument/2006/relationships/tags" Target="../tags/tag29.xml"/><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ags" Target="../tags/tag30.xml"/><Relationship Id="rId5" Type="http://schemas.microsoft.com/office/2007/relationships/hdphoto" Target="../media/hdphoto1.wdp"/><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8" Type="http://schemas.openxmlformats.org/officeDocument/2006/relationships/image" Target="../media/image19.png"/><Relationship Id="rId13" Type="http://schemas.microsoft.com/office/2007/relationships/hdphoto" Target="../media/hdphoto8.wdp"/><Relationship Id="rId3" Type="http://schemas.openxmlformats.org/officeDocument/2006/relationships/notesSlide" Target="../notesSlides/notesSlide16.xml"/><Relationship Id="rId7" Type="http://schemas.microsoft.com/office/2007/relationships/hdphoto" Target="../media/hdphoto5.wdp"/><Relationship Id="rId12" Type="http://schemas.openxmlformats.org/officeDocument/2006/relationships/image" Target="../media/image21.png"/><Relationship Id="rId2" Type="http://schemas.openxmlformats.org/officeDocument/2006/relationships/slideLayout" Target="../slideLayouts/slideLayout1.xml"/><Relationship Id="rId1" Type="http://schemas.openxmlformats.org/officeDocument/2006/relationships/tags" Target="../tags/tag31.xml"/><Relationship Id="rId6" Type="http://schemas.openxmlformats.org/officeDocument/2006/relationships/image" Target="../media/image18.png"/><Relationship Id="rId11" Type="http://schemas.microsoft.com/office/2007/relationships/hdphoto" Target="../media/hdphoto7.wdp"/><Relationship Id="rId5" Type="http://schemas.microsoft.com/office/2007/relationships/hdphoto" Target="../media/hdphoto4.wdp"/><Relationship Id="rId10" Type="http://schemas.openxmlformats.org/officeDocument/2006/relationships/image" Target="../media/image20.png"/><Relationship Id="rId4" Type="http://schemas.openxmlformats.org/officeDocument/2006/relationships/image" Target="../media/image17.png"/><Relationship Id="rId9" Type="http://schemas.microsoft.com/office/2007/relationships/hdphoto" Target="../media/hdphoto6.wdp"/></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7" Type="http://schemas.openxmlformats.org/officeDocument/2006/relationships/image" Target="../media/image13.svg"/><Relationship Id="rId2" Type="http://schemas.openxmlformats.org/officeDocument/2006/relationships/slideLayout" Target="../slideLayouts/slideLayout2.xml"/><Relationship Id="rId1" Type="http://schemas.openxmlformats.org/officeDocument/2006/relationships/tags" Target="../tags/tag32.xml"/><Relationship Id="rId6" Type="http://schemas.openxmlformats.org/officeDocument/2006/relationships/image" Target="../media/image12.png"/><Relationship Id="rId5" Type="http://schemas.openxmlformats.org/officeDocument/2006/relationships/image" Target="../media/image16.emf"/><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notesSlide" Target="../notesSlides/notesSlide18.xml"/><Relationship Id="rId7"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tags" Target="../tags/tag33.xml"/><Relationship Id="rId6" Type="http://schemas.openxmlformats.org/officeDocument/2006/relationships/image" Target="../media/image23.emf"/><Relationship Id="rId5" Type="http://schemas.openxmlformats.org/officeDocument/2006/relationships/image" Target="../media/image22.emf"/><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7" Type="http://schemas.openxmlformats.org/officeDocument/2006/relationships/image" Target="../media/image13.svg"/><Relationship Id="rId2" Type="http://schemas.openxmlformats.org/officeDocument/2006/relationships/slideLayout" Target="../slideLayouts/slideLayout2.xml"/><Relationship Id="rId1" Type="http://schemas.openxmlformats.org/officeDocument/2006/relationships/tags" Target="../tags/tag34.xml"/><Relationship Id="rId6" Type="http://schemas.openxmlformats.org/officeDocument/2006/relationships/image" Target="../media/image12.png"/><Relationship Id="rId5" Type="http://schemas.openxmlformats.org/officeDocument/2006/relationships/image" Target="../media/image24.emf"/><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17.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notesSlide" Target="../notesSlides/notesSlide20.xml"/><Relationship Id="rId7"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tags" Target="../tags/tag35.xml"/><Relationship Id="rId6" Type="http://schemas.openxmlformats.org/officeDocument/2006/relationships/image" Target="../media/image26.emf"/><Relationship Id="rId5" Type="http://schemas.openxmlformats.org/officeDocument/2006/relationships/image" Target="../media/image25.emf"/><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7" Type="http://schemas.openxmlformats.org/officeDocument/2006/relationships/image" Target="../media/image13.svg"/><Relationship Id="rId2" Type="http://schemas.openxmlformats.org/officeDocument/2006/relationships/slideLayout" Target="../slideLayouts/slideLayout2.xml"/><Relationship Id="rId1" Type="http://schemas.openxmlformats.org/officeDocument/2006/relationships/tags" Target="../tags/tag36.xml"/><Relationship Id="rId6" Type="http://schemas.openxmlformats.org/officeDocument/2006/relationships/image" Target="../media/image12.png"/><Relationship Id="rId5" Type="http://schemas.openxmlformats.org/officeDocument/2006/relationships/image" Target="../media/image27.emf"/><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7" Type="http://schemas.openxmlformats.org/officeDocument/2006/relationships/image" Target="../media/image13.svg"/><Relationship Id="rId2" Type="http://schemas.openxmlformats.org/officeDocument/2006/relationships/slideLayout" Target="../slideLayouts/slideLayout2.xml"/><Relationship Id="rId1" Type="http://schemas.openxmlformats.org/officeDocument/2006/relationships/tags" Target="../tags/tag37.xml"/><Relationship Id="rId6" Type="http://schemas.openxmlformats.org/officeDocument/2006/relationships/image" Target="../media/image12.png"/><Relationship Id="rId5" Type="http://schemas.openxmlformats.org/officeDocument/2006/relationships/image" Target="../media/image28.emf"/><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7" Type="http://schemas.openxmlformats.org/officeDocument/2006/relationships/image" Target="../media/image29.emf"/><Relationship Id="rId2" Type="http://schemas.openxmlformats.org/officeDocument/2006/relationships/slideLayout" Target="../slideLayouts/slideLayout2.xml"/><Relationship Id="rId1" Type="http://schemas.openxmlformats.org/officeDocument/2006/relationships/tags" Target="../tags/tag38.xml"/><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10.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7" Type="http://schemas.openxmlformats.org/officeDocument/2006/relationships/image" Target="../media/image30.emf"/><Relationship Id="rId2" Type="http://schemas.openxmlformats.org/officeDocument/2006/relationships/slideLayout" Target="../slideLayouts/slideLayout2.xml"/><Relationship Id="rId1" Type="http://schemas.openxmlformats.org/officeDocument/2006/relationships/tags" Target="../tags/tag39.xml"/><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10.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7" Type="http://schemas.openxmlformats.org/officeDocument/2006/relationships/image" Target="../media/image13.svg"/><Relationship Id="rId2" Type="http://schemas.openxmlformats.org/officeDocument/2006/relationships/slideLayout" Target="../slideLayouts/slideLayout2.xml"/><Relationship Id="rId1" Type="http://schemas.openxmlformats.org/officeDocument/2006/relationships/tags" Target="../tags/tag40.xml"/><Relationship Id="rId6" Type="http://schemas.openxmlformats.org/officeDocument/2006/relationships/image" Target="../media/image12.png"/><Relationship Id="rId5" Type="http://schemas.openxmlformats.org/officeDocument/2006/relationships/image" Target="../media/image31.emf"/><Relationship Id="rId4" Type="http://schemas.openxmlformats.org/officeDocument/2006/relationships/image" Target="../media/image10.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7" Type="http://schemas.openxmlformats.org/officeDocument/2006/relationships/image" Target="../media/image13.svg"/><Relationship Id="rId2" Type="http://schemas.openxmlformats.org/officeDocument/2006/relationships/slideLayout" Target="../slideLayouts/slideLayout2.xml"/><Relationship Id="rId1" Type="http://schemas.openxmlformats.org/officeDocument/2006/relationships/tags" Target="../tags/tag41.xml"/><Relationship Id="rId6" Type="http://schemas.openxmlformats.org/officeDocument/2006/relationships/image" Target="../media/image12.png"/><Relationship Id="rId5" Type="http://schemas.openxmlformats.org/officeDocument/2006/relationships/image" Target="../media/image32.emf"/><Relationship Id="rId4" Type="http://schemas.openxmlformats.org/officeDocument/2006/relationships/image" Target="../media/image10.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7" Type="http://schemas.openxmlformats.org/officeDocument/2006/relationships/image" Target="../media/image13.svg"/><Relationship Id="rId2" Type="http://schemas.openxmlformats.org/officeDocument/2006/relationships/slideLayout" Target="../slideLayouts/slideLayout2.xml"/><Relationship Id="rId1" Type="http://schemas.openxmlformats.org/officeDocument/2006/relationships/tags" Target="../tags/tag42.xml"/><Relationship Id="rId6" Type="http://schemas.openxmlformats.org/officeDocument/2006/relationships/image" Target="../media/image12.png"/><Relationship Id="rId5" Type="http://schemas.openxmlformats.org/officeDocument/2006/relationships/image" Target="../media/image33.emf"/><Relationship Id="rId4" Type="http://schemas.openxmlformats.org/officeDocument/2006/relationships/image" Target="../media/image10.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7" Type="http://schemas.openxmlformats.org/officeDocument/2006/relationships/image" Target="../media/image13.svg"/><Relationship Id="rId2" Type="http://schemas.openxmlformats.org/officeDocument/2006/relationships/slideLayout" Target="../slideLayouts/slideLayout2.xml"/><Relationship Id="rId1" Type="http://schemas.openxmlformats.org/officeDocument/2006/relationships/tags" Target="../tags/tag43.xml"/><Relationship Id="rId6" Type="http://schemas.openxmlformats.org/officeDocument/2006/relationships/image" Target="../media/image12.png"/><Relationship Id="rId5" Type="http://schemas.openxmlformats.org/officeDocument/2006/relationships/image" Target="../media/image34.emf"/><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xml"/><Relationship Id="rId1" Type="http://schemas.openxmlformats.org/officeDocument/2006/relationships/tags" Target="../tags/tag44.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18.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xml"/><Relationship Id="rId1" Type="http://schemas.openxmlformats.org/officeDocument/2006/relationships/tags" Target="../tags/tag45.xml"/><Relationship Id="rId5" Type="http://schemas.microsoft.com/office/2007/relationships/hdphoto" Target="../media/hdphoto1.wdp"/><Relationship Id="rId4" Type="http://schemas.openxmlformats.org/officeDocument/2006/relationships/image" Target="../media/image7.png"/></Relationships>
</file>

<file path=ppt/slides/_rels/slide31.xml.rels><?xml version="1.0" encoding="UTF-8" standalone="yes"?>
<Relationships xmlns="http://schemas.openxmlformats.org/package/2006/relationships"><Relationship Id="rId8" Type="http://schemas.openxmlformats.org/officeDocument/2006/relationships/image" Target="../media/image39.png"/><Relationship Id="rId13" Type="http://schemas.openxmlformats.org/officeDocument/2006/relationships/image" Target="../media/image44.svg"/><Relationship Id="rId3" Type="http://schemas.openxmlformats.org/officeDocument/2006/relationships/notesSlide" Target="../notesSlides/notesSlide31.xml"/><Relationship Id="rId7" Type="http://schemas.openxmlformats.org/officeDocument/2006/relationships/image" Target="../media/image38.svg"/><Relationship Id="rId12" Type="http://schemas.openxmlformats.org/officeDocument/2006/relationships/image" Target="../media/image43.png"/><Relationship Id="rId2" Type="http://schemas.openxmlformats.org/officeDocument/2006/relationships/slideLayout" Target="../slideLayouts/slideLayout1.xml"/><Relationship Id="rId1" Type="http://schemas.openxmlformats.org/officeDocument/2006/relationships/tags" Target="../tags/tag46.xml"/><Relationship Id="rId6" Type="http://schemas.openxmlformats.org/officeDocument/2006/relationships/image" Target="../media/image37.png"/><Relationship Id="rId11" Type="http://schemas.openxmlformats.org/officeDocument/2006/relationships/image" Target="../media/image42.svg"/><Relationship Id="rId5" Type="http://schemas.openxmlformats.org/officeDocument/2006/relationships/image" Target="../media/image36.svg"/><Relationship Id="rId10" Type="http://schemas.openxmlformats.org/officeDocument/2006/relationships/image" Target="../media/image41.png"/><Relationship Id="rId4" Type="http://schemas.openxmlformats.org/officeDocument/2006/relationships/image" Target="../media/image35.png"/><Relationship Id="rId9" Type="http://schemas.openxmlformats.org/officeDocument/2006/relationships/image" Target="../media/image40.svg"/></Relationships>
</file>

<file path=ppt/slides/_rels/slide3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8.xml"/><Relationship Id="rId1" Type="http://schemas.openxmlformats.org/officeDocument/2006/relationships/tags" Target="../tags/tag47.xml"/><Relationship Id="rId5" Type="http://schemas.openxmlformats.org/officeDocument/2006/relationships/image" Target="../media/image46.jpeg"/><Relationship Id="rId4" Type="http://schemas.openxmlformats.org/officeDocument/2006/relationships/image" Target="../media/image45.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19.xml"/><Relationship Id="rId5" Type="http://schemas.microsoft.com/office/2007/relationships/hdphoto" Target="../media/hdphoto1.wdp"/><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7" Type="http://schemas.microsoft.com/office/2007/relationships/hdphoto" Target="../media/hdphoto3.wdp"/><Relationship Id="rId2" Type="http://schemas.openxmlformats.org/officeDocument/2006/relationships/slideLayout" Target="../slideLayouts/slideLayout1.xml"/><Relationship Id="rId1" Type="http://schemas.openxmlformats.org/officeDocument/2006/relationships/tags" Target="../tags/tag20.xml"/><Relationship Id="rId6" Type="http://schemas.openxmlformats.org/officeDocument/2006/relationships/image" Target="../media/image9.png"/><Relationship Id="rId5" Type="http://schemas.microsoft.com/office/2007/relationships/hdphoto" Target="../media/hdphoto2.wdp"/><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13.svg"/><Relationship Id="rId2" Type="http://schemas.openxmlformats.org/officeDocument/2006/relationships/slideLayout" Target="../slideLayouts/slideLayout2.xml"/><Relationship Id="rId1" Type="http://schemas.openxmlformats.org/officeDocument/2006/relationships/tags" Target="../tags/tag21.xml"/><Relationship Id="rId6" Type="http://schemas.openxmlformats.org/officeDocument/2006/relationships/image" Target="../media/image12.png"/><Relationship Id="rId5" Type="http://schemas.openxmlformats.org/officeDocument/2006/relationships/image" Target="../media/image11.emf"/><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13.svg"/><Relationship Id="rId2" Type="http://schemas.openxmlformats.org/officeDocument/2006/relationships/slideLayout" Target="../slideLayouts/slideLayout2.xml"/><Relationship Id="rId1" Type="http://schemas.openxmlformats.org/officeDocument/2006/relationships/tags" Target="../tags/tag22.xml"/><Relationship Id="rId6" Type="http://schemas.openxmlformats.org/officeDocument/2006/relationships/image" Target="../media/image12.png"/><Relationship Id="rId5" Type="http://schemas.openxmlformats.org/officeDocument/2006/relationships/image" Target="../media/image14.emf"/><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13.svg"/><Relationship Id="rId2" Type="http://schemas.openxmlformats.org/officeDocument/2006/relationships/slideLayout" Target="../slideLayouts/slideLayout2.xml"/><Relationship Id="rId1" Type="http://schemas.openxmlformats.org/officeDocument/2006/relationships/tags" Target="../tags/tag23.xml"/><Relationship Id="rId6" Type="http://schemas.openxmlformats.org/officeDocument/2006/relationships/image" Target="../media/image12.png"/><Relationship Id="rId5" Type="http://schemas.openxmlformats.org/officeDocument/2006/relationships/image" Target="../media/image15.emf"/><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image" Target="../media/image13.svg"/><Relationship Id="rId2" Type="http://schemas.openxmlformats.org/officeDocument/2006/relationships/slideLayout" Target="../slideLayouts/slideLayout2.xml"/><Relationship Id="rId1" Type="http://schemas.openxmlformats.org/officeDocument/2006/relationships/tags" Target="../tags/tag24.xml"/><Relationship Id="rId6" Type="http://schemas.openxmlformats.org/officeDocument/2006/relationships/image" Target="../media/image12.png"/><Relationship Id="rId5" Type="http://schemas.openxmlformats.org/officeDocument/2006/relationships/image" Target="../media/image16.emf"/><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12" name="Title 1">
            <a:extLst>
              <a:ext uri="{FF2B5EF4-FFF2-40B4-BE49-F238E27FC236}">
                <a16:creationId xmlns:a16="http://schemas.microsoft.com/office/drawing/2014/main" id="{6785F6FF-6D5D-4EA1-91B3-4BE3BBD045EF}"/>
              </a:ext>
            </a:extLst>
          </p:cNvPr>
          <p:cNvSpPr>
            <a:spLocks noGrp="1"/>
          </p:cNvSpPr>
          <p:nvPr/>
        </p:nvSpPr>
        <p:spPr>
          <a:xfrm>
            <a:off x="1524000" y="2056833"/>
            <a:ext cx="9144000" cy="1508125"/>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endParaRPr kumimoji="0" lang="en-US" sz="6000" b="0" i="0" u="none" strike="noStrike" kern="1200" cap="none" spc="0" normalizeH="0" baseline="0" noProof="0" dirty="0">
              <a:ln>
                <a:noFill/>
              </a:ln>
              <a:solidFill>
                <a:prstClr val="black"/>
              </a:solidFill>
              <a:effectLst/>
              <a:uLnTx/>
              <a:uFillTx/>
              <a:latin typeface="ScolaScript_N" panose="00000400000000000000" pitchFamily="2" charset="0"/>
              <a:ea typeface="+mj-ea"/>
              <a:cs typeface="+mj-cs"/>
              <a:sym typeface="Arial"/>
            </a:endParaRPr>
          </a:p>
        </p:txBody>
      </p:sp>
      <p:pic>
        <p:nvPicPr>
          <p:cNvPr id="14" name="Picture 13">
            <a:extLst>
              <a:ext uri="{FF2B5EF4-FFF2-40B4-BE49-F238E27FC236}">
                <a16:creationId xmlns:a16="http://schemas.microsoft.com/office/drawing/2014/main" id="{74FA344A-BD94-4506-AF2A-0589D774376A}"/>
              </a:ext>
            </a:extLst>
          </p:cNvPr>
          <p:cNvPicPr>
            <a:picLocks noChangeAspect="1"/>
          </p:cNvPicPr>
          <p:nvPr/>
        </p:nvPicPr>
        <p:blipFill>
          <a:blip r:embed="rId4">
            <a:extLst>
              <a:ext uri="{28A0092B-C50C-407E-A947-70E740481C1C}">
                <a14:useLocalDpi xmlns:a14="http://schemas.microsoft.com/office/drawing/2010/main"/>
              </a:ext>
            </a:extLst>
          </a:blip>
          <a:srcRect/>
          <a:stretch/>
        </p:blipFill>
        <p:spPr>
          <a:xfrm>
            <a:off x="8263420" y="1315087"/>
            <a:ext cx="3720588" cy="3726688"/>
          </a:xfrm>
          <a:prstGeom prst="rect">
            <a:avLst/>
          </a:prstGeom>
        </p:spPr>
      </p:pic>
      <p:sp>
        <p:nvSpPr>
          <p:cNvPr id="17" name="Rectangle 16">
            <a:extLst>
              <a:ext uri="{FF2B5EF4-FFF2-40B4-BE49-F238E27FC236}">
                <a16:creationId xmlns:a16="http://schemas.microsoft.com/office/drawing/2014/main" id="{85FCA674-4CD8-4150-9EC4-FA5C6BA9FFB1}"/>
              </a:ext>
            </a:extLst>
          </p:cNvPr>
          <p:cNvSpPr/>
          <p:nvPr/>
        </p:nvSpPr>
        <p:spPr>
          <a:xfrm>
            <a:off x="418009" y="6290897"/>
            <a:ext cx="11355977" cy="392095"/>
          </a:xfrm>
          <a:prstGeom prst="rect">
            <a:avLst/>
          </a:prstGeom>
        </p:spPr>
        <p:txBody>
          <a:bodyPr wrap="square">
            <a:spAutoFit/>
          </a:bodyPr>
          <a:lstStyle/>
          <a:p>
            <a:pPr marL="0" marR="0" lvl="0" indent="0" algn="ctr" defTabSz="914400" rtl="0" eaLnBrk="1" fontAlgn="auto" latinLnBrk="0" hangingPunct="1">
              <a:lnSpc>
                <a:spcPts val="1200"/>
              </a:lnSpc>
              <a:spcBef>
                <a:spcPts val="0"/>
              </a:spcBef>
              <a:spcAft>
                <a:spcPts val="0"/>
              </a:spcAft>
              <a:buClrTx/>
              <a:buSzTx/>
              <a:buFontTx/>
              <a:buNone/>
              <a:tabLst/>
              <a:defRPr/>
            </a:pPr>
            <a:r>
              <a:rPr kumimoji="0" lang="en-US" sz="900" b="0" i="0" u="none" strike="noStrike" kern="1200" cap="none" spc="0" normalizeH="0" baseline="0" noProof="0">
                <a:ln>
                  <a:noFill/>
                </a:ln>
                <a:solidFill>
                  <a:srgbClr val="3C3C3B"/>
                </a:solidFill>
                <a:effectLst/>
                <a:uLnTx/>
                <a:uFillTx/>
                <a:latin typeface="Neo Sans" pitchFamily="2" charset="0"/>
                <a:ea typeface="+mn-ea"/>
                <a:cs typeface="Neo Sans Arabic Light" panose="020B0304030504040204" pitchFamily="34" charset="-78"/>
              </a:rPr>
              <a:t>This material is made possible with the support of the American people through the United States Agency for International Development (USAID). The content is the sole responsibility of QITABI 2 and does not necessarily reflect the views of USAID or the United States Government. This material was developed by the e Centre of Educational Research and Development (CERD) with the support of USAID-funded QITABI 2 project.</a:t>
            </a:r>
          </a:p>
        </p:txBody>
      </p:sp>
      <p:cxnSp>
        <p:nvCxnSpPr>
          <p:cNvPr id="18" name="Straight Connector 17">
            <a:extLst>
              <a:ext uri="{FF2B5EF4-FFF2-40B4-BE49-F238E27FC236}">
                <a16:creationId xmlns:a16="http://schemas.microsoft.com/office/drawing/2014/main" id="{D718FD04-8B88-4B8D-9A5E-2A2457740AEF}"/>
              </a:ext>
            </a:extLst>
          </p:cNvPr>
          <p:cNvCxnSpPr/>
          <p:nvPr/>
        </p:nvCxnSpPr>
        <p:spPr>
          <a:xfrm>
            <a:off x="391886" y="6273480"/>
            <a:ext cx="11382102" cy="0"/>
          </a:xfrm>
          <a:prstGeom prst="line">
            <a:avLst/>
          </a:prstGeom>
          <a:ln w="19050">
            <a:solidFill>
              <a:srgbClr val="5B8CC1"/>
            </a:solidFill>
          </a:ln>
        </p:spPr>
        <p:style>
          <a:lnRef idx="1">
            <a:schemeClr val="accent1"/>
          </a:lnRef>
          <a:fillRef idx="0">
            <a:schemeClr val="accent1"/>
          </a:fillRef>
          <a:effectRef idx="0">
            <a:schemeClr val="accent1"/>
          </a:effectRef>
          <a:fontRef idx="minor">
            <a:schemeClr val="tx1"/>
          </a:fontRef>
        </p:style>
      </p:cxnSp>
      <p:pic>
        <p:nvPicPr>
          <p:cNvPr id="19" name="Picture 18">
            <a:extLst>
              <a:ext uri="{FF2B5EF4-FFF2-40B4-BE49-F238E27FC236}">
                <a16:creationId xmlns:a16="http://schemas.microsoft.com/office/drawing/2014/main" id="{AB478BB4-BE9C-4272-8755-0F900A4D26B6}"/>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172968" y="5463440"/>
            <a:ext cx="5846064" cy="774192"/>
          </a:xfrm>
          <a:prstGeom prst="rect">
            <a:avLst/>
          </a:prstGeom>
        </p:spPr>
      </p:pic>
      <p:pic>
        <p:nvPicPr>
          <p:cNvPr id="20" name="Picture 19">
            <a:extLst>
              <a:ext uri="{FF2B5EF4-FFF2-40B4-BE49-F238E27FC236}">
                <a16:creationId xmlns:a16="http://schemas.microsoft.com/office/drawing/2014/main" id="{F3B20F03-02DA-426B-81FB-0ECFE17B21F4}"/>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0" y="0"/>
            <a:ext cx="12192000" cy="1053737"/>
          </a:xfrm>
          <a:prstGeom prst="rect">
            <a:avLst/>
          </a:prstGeom>
        </p:spPr>
      </p:pic>
      <p:cxnSp>
        <p:nvCxnSpPr>
          <p:cNvPr id="21" name="Straight Connector 20">
            <a:extLst>
              <a:ext uri="{FF2B5EF4-FFF2-40B4-BE49-F238E27FC236}">
                <a16:creationId xmlns:a16="http://schemas.microsoft.com/office/drawing/2014/main" id="{E0B2261D-7571-4CCA-A730-EB52CDD296C6}"/>
              </a:ext>
            </a:extLst>
          </p:cNvPr>
          <p:cNvCxnSpPr/>
          <p:nvPr/>
        </p:nvCxnSpPr>
        <p:spPr>
          <a:xfrm>
            <a:off x="3239589" y="1122363"/>
            <a:ext cx="571282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sp>
        <p:nvSpPr>
          <p:cNvPr id="11" name="Unite 1: L'ecole">
            <a:extLst>
              <a:ext uri="{FF2B5EF4-FFF2-40B4-BE49-F238E27FC236}">
                <a16:creationId xmlns:a16="http://schemas.microsoft.com/office/drawing/2014/main" id="{777FC0F8-44D7-4DB3-87D8-3BFE60BC0F56}"/>
              </a:ext>
            </a:extLst>
          </p:cNvPr>
          <p:cNvSpPr/>
          <p:nvPr/>
        </p:nvSpPr>
        <p:spPr>
          <a:xfrm>
            <a:off x="0" y="1979222"/>
            <a:ext cx="7391400" cy="1142999"/>
          </a:xfrm>
          <a:prstGeom prst="rect">
            <a:avLst/>
          </a:prstGeom>
          <a:solidFill>
            <a:srgbClr val="578CC3"/>
          </a:solidFill>
          <a:ln>
            <a:solidFill>
              <a:srgbClr val="578CC3"/>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182880"/>
            <a:r>
              <a:rPr lang="fr-FR" sz="4400" b="1" dirty="0">
                <a:solidFill>
                  <a:schemeClr val="bg1"/>
                </a:solidFill>
                <a:latin typeface="ScolaScript_N" panose="00000400000000000000" pitchFamily="2" charset="0"/>
                <a:ea typeface="+mn-lt"/>
                <a:cs typeface="+mn-lt"/>
                <a:sym typeface="Arial"/>
              </a:rPr>
              <a:t>Unité 1 : Rentrée scolaire </a:t>
            </a:r>
            <a:endParaRPr lang="en-US" sz="4400" b="1" dirty="0">
              <a:solidFill>
                <a:schemeClr val="bg1"/>
              </a:solidFill>
              <a:latin typeface="ScolaScript_N" panose="00000400000000000000" pitchFamily="2" charset="0"/>
              <a:ea typeface="+mn-lt"/>
              <a:cs typeface="+mn-lt"/>
              <a:sym typeface="Arial"/>
            </a:endParaRPr>
          </a:p>
        </p:txBody>
      </p:sp>
      <p:sp>
        <p:nvSpPr>
          <p:cNvPr id="13" name="Classe: Eb5- Lecon 1">
            <a:extLst>
              <a:ext uri="{FF2B5EF4-FFF2-40B4-BE49-F238E27FC236}">
                <a16:creationId xmlns:a16="http://schemas.microsoft.com/office/drawing/2014/main" id="{E2AC4E06-4933-4F9E-A235-A2ED52F9EA44}"/>
              </a:ext>
            </a:extLst>
          </p:cNvPr>
          <p:cNvSpPr/>
          <p:nvPr/>
        </p:nvSpPr>
        <p:spPr>
          <a:xfrm>
            <a:off x="0" y="3067131"/>
            <a:ext cx="7391400" cy="1544820"/>
          </a:xfrm>
          <a:prstGeom prst="rect">
            <a:avLst/>
          </a:prstGeom>
          <a:solidFill>
            <a:schemeClr val="accent5">
              <a:lumMod val="20000"/>
              <a:lumOff val="80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2880"/>
            <a:r>
              <a:rPr lang="fr-FR" sz="4400" dirty="0">
                <a:solidFill>
                  <a:srgbClr val="002060"/>
                </a:solidFill>
                <a:latin typeface="ScolaScript_N" panose="00000400000000000000" pitchFamily="2" charset="0"/>
                <a:ea typeface="+mn-lt"/>
                <a:cs typeface="+mn-lt"/>
                <a:sym typeface="Arial"/>
              </a:rPr>
              <a:t>Classe : EB5 </a:t>
            </a:r>
          </a:p>
          <a:p>
            <a:pPr marL="182880"/>
            <a:r>
              <a:rPr lang="fr-FR" sz="4400" dirty="0">
                <a:solidFill>
                  <a:srgbClr val="002060"/>
                </a:solidFill>
                <a:latin typeface="ScolaScript_N" panose="00000400000000000000" pitchFamily="2" charset="0"/>
                <a:ea typeface="+mn-lt"/>
                <a:cs typeface="+mn-lt"/>
                <a:sym typeface="Arial"/>
              </a:rPr>
              <a:t>Leçon 1 : L’école</a:t>
            </a:r>
            <a:endParaRPr lang="en-US" sz="4400" dirty="0">
              <a:solidFill>
                <a:srgbClr val="002060"/>
              </a:solidFill>
              <a:latin typeface="ScolaScript_N" panose="00000400000000000000" pitchFamily="2" charset="0"/>
              <a:ea typeface="+mn-lt"/>
              <a:cs typeface="+mn-lt"/>
              <a:sym typeface="Arial"/>
            </a:endParaRPr>
          </a:p>
        </p:txBody>
      </p:sp>
    </p:spTree>
    <p:custDataLst>
      <p:tags r:id="rId1"/>
    </p:custDataLst>
    <p:extLst>
      <p:ext uri="{BB962C8B-B14F-4D97-AF65-F5344CB8AC3E}">
        <p14:creationId xmlns:p14="http://schemas.microsoft.com/office/powerpoint/2010/main" val="33745850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8352D12-9CB0-4951-A339-5A7006632F77}"/>
              </a:ext>
            </a:extLst>
          </p:cNvPr>
          <p:cNvSpPr txBox="1"/>
          <p:nvPr/>
        </p:nvSpPr>
        <p:spPr>
          <a:xfrm>
            <a:off x="0" y="538919"/>
            <a:ext cx="12192000" cy="584775"/>
          </a:xfrm>
          <a:prstGeom prst="rect">
            <a:avLst/>
          </a:prstGeom>
          <a:solidFill>
            <a:srgbClr val="A1C4E3"/>
          </a:solidFill>
        </p:spPr>
        <p:txBody>
          <a:bodyPr wrap="square" lIns="91440" tIns="45720" rIns="91440" bIns="45720" rtlCol="0" anchor="t">
            <a:spAutoFit/>
          </a:bodyPr>
          <a:lstStyle/>
          <a:p>
            <a:pPr marL="466725" marR="0" lvl="0" indent="0" algn="l" defTabSz="914400" rtl="0" eaLnBrk="1" fontAlgn="auto" latinLnBrk="0" hangingPunct="1">
              <a:lnSpc>
                <a:spcPct val="100000"/>
              </a:lnSpc>
              <a:spcBef>
                <a:spcPts val="0"/>
              </a:spcBef>
              <a:spcAft>
                <a:spcPts val="0"/>
              </a:spcAft>
              <a:buClrTx/>
              <a:buSzTx/>
              <a:buFontTx/>
              <a:buNone/>
              <a:tabLst/>
              <a:defRPr/>
            </a:pPr>
            <a:r>
              <a:rPr kumimoji="0" lang="fr-FR" sz="3200" b="1" i="0" u="none" strike="noStrike" kern="1200" cap="none" spc="0" normalizeH="0" baseline="0" noProof="0" dirty="0">
                <a:ln>
                  <a:noFill/>
                </a:ln>
                <a:solidFill>
                  <a:srgbClr val="002060"/>
                </a:solidFill>
                <a:effectLst/>
                <a:uLnTx/>
                <a:uFillTx/>
                <a:latin typeface="ScolaScript_N" panose="00000400000000000000" pitchFamily="2" charset="0"/>
                <a:ea typeface="+mn-ea"/>
                <a:cs typeface="Calibri"/>
                <a:sym typeface="Calibri"/>
              </a:rPr>
              <a:t>Note</a:t>
            </a:r>
            <a:r>
              <a:rPr kumimoji="0" lang="fr-FR" sz="3200" b="1" i="0" u="none" strike="noStrike" kern="1200" cap="none" spc="0" normalizeH="0" baseline="0" noProof="0" dirty="0">
                <a:ln>
                  <a:noFill/>
                </a:ln>
                <a:solidFill>
                  <a:srgbClr val="002060"/>
                </a:solidFill>
                <a:effectLst/>
                <a:uLnTx/>
                <a:uFillTx/>
                <a:latin typeface="ScolaScript_N" panose="00000400000000000000" pitchFamily="2" charset="0"/>
                <a:ea typeface="+mn-ea"/>
                <a:cs typeface="Calibri"/>
              </a:rPr>
              <a:t> à</a:t>
            </a:r>
            <a:r>
              <a:rPr kumimoji="0" lang="fr-FR" sz="3200" b="1" i="0" u="none" strike="noStrike" kern="1200" cap="none" spc="0" normalizeH="0" baseline="0" noProof="0" dirty="0">
                <a:ln>
                  <a:noFill/>
                </a:ln>
                <a:solidFill>
                  <a:srgbClr val="002060"/>
                </a:solidFill>
                <a:effectLst/>
                <a:uLnTx/>
                <a:uFillTx/>
                <a:latin typeface="ScolaScript_N" panose="00000400000000000000" pitchFamily="2" charset="0"/>
                <a:ea typeface="+mn-ea"/>
                <a:cs typeface="Calibri"/>
                <a:sym typeface="Calibri"/>
              </a:rPr>
              <a:t> l’attention de l’enseignant</a:t>
            </a:r>
            <a:r>
              <a:rPr kumimoji="0" lang="fr-FR" sz="3200" b="1" i="0" u="none" strike="noStrike" kern="1200" cap="none" spc="0" normalizeH="0" baseline="0" noProof="0" dirty="0">
                <a:ln>
                  <a:noFill/>
                </a:ln>
                <a:solidFill>
                  <a:srgbClr val="002060"/>
                </a:solidFill>
                <a:effectLst/>
                <a:uLnTx/>
                <a:uFillTx/>
                <a:latin typeface="ScolaScript_N" panose="00000400000000000000" pitchFamily="2" charset="0"/>
                <a:ea typeface="Calibri"/>
                <a:cs typeface="Calibri"/>
                <a:sym typeface="Calibri"/>
              </a:rPr>
              <a:t>(e)</a:t>
            </a:r>
            <a:endParaRPr kumimoji="0" lang="en-US" sz="3200" b="1" i="0" u="none" strike="noStrike" kern="1200" cap="none" spc="0" normalizeH="0" baseline="0" noProof="0" dirty="0">
              <a:ln>
                <a:noFill/>
              </a:ln>
              <a:solidFill>
                <a:srgbClr val="002060"/>
              </a:solidFill>
              <a:effectLst/>
              <a:uLnTx/>
              <a:uFillTx/>
              <a:latin typeface="ScolaScript_N" panose="00000400000000000000" pitchFamily="2" charset="0"/>
              <a:ea typeface="+mn-ea"/>
              <a:cs typeface="+mn-cs"/>
            </a:endParaRPr>
          </a:p>
        </p:txBody>
      </p:sp>
      <p:sp>
        <p:nvSpPr>
          <p:cNvPr id="6" name="TextBox 1">
            <a:extLst>
              <a:ext uri="{FF2B5EF4-FFF2-40B4-BE49-F238E27FC236}">
                <a16:creationId xmlns:a16="http://schemas.microsoft.com/office/drawing/2014/main" id="{62206BD9-0C1F-4258-99EB-FBB0874D5C4B}"/>
              </a:ext>
            </a:extLst>
          </p:cNvPr>
          <p:cNvSpPr txBox="1"/>
          <p:nvPr/>
        </p:nvSpPr>
        <p:spPr>
          <a:xfrm>
            <a:off x="571500" y="1506022"/>
            <a:ext cx="10334065" cy="498065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457200" marR="0" lvl="0" indent="-457200" algn="l" defTabSz="914400" rtl="0" eaLnBrk="1" fontAlgn="auto" latinLnBrk="0" hangingPunct="1">
              <a:lnSpc>
                <a:spcPct val="120000"/>
              </a:lnSpc>
              <a:spcBef>
                <a:spcPts val="0"/>
              </a:spcBef>
              <a:spcAft>
                <a:spcPts val="0"/>
              </a:spcAft>
              <a:buClr>
                <a:srgbClr val="000000"/>
              </a:buClr>
              <a:buSzTx/>
              <a:buFont typeface="Arial" panose="020B0604020202020204" pitchFamily="34" charset="0"/>
              <a:buChar char="•"/>
              <a:tabLst/>
              <a:defRPr/>
            </a:pP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cs typeface="Calibri"/>
                <a:sym typeface="Arial"/>
              </a:rPr>
              <a:t>Lire de façon fluide et expressive. Modeler l’émotion.</a:t>
            </a:r>
          </a:p>
          <a:p>
            <a:pPr marL="457200" marR="0" lvl="0" indent="-457200" algn="l" defTabSz="914400" rtl="0" eaLnBrk="1" fontAlgn="auto" latinLnBrk="0" hangingPunct="1">
              <a:lnSpc>
                <a:spcPct val="120000"/>
              </a:lnSpc>
              <a:spcBef>
                <a:spcPts val="0"/>
              </a:spcBef>
              <a:spcAft>
                <a:spcPts val="0"/>
              </a:spcAft>
              <a:buClr>
                <a:srgbClr val="000000"/>
              </a:buClr>
              <a:buSzTx/>
              <a:buFont typeface="Arial" panose="020B0604020202020204" pitchFamily="34" charset="0"/>
              <a:buChar char="•"/>
              <a:tabLst/>
              <a:defRPr/>
            </a:pP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cs typeface="Calibri"/>
                <a:sym typeface="Arial"/>
              </a:rPr>
              <a:t>Modeler des stratégies internes qu’utilise l’enseignant pour comprendre en réfléchissant soi-même à voix haute selon les trois types de réflexions.</a:t>
            </a:r>
          </a:p>
          <a:p>
            <a:pPr marL="457200" marR="0" lvl="0" indent="-457200" algn="l" defTabSz="914400" rtl="0" eaLnBrk="1" fontAlgn="auto" latinLnBrk="0" hangingPunct="1">
              <a:lnSpc>
                <a:spcPct val="120000"/>
              </a:lnSpc>
              <a:spcBef>
                <a:spcPts val="0"/>
              </a:spcBef>
              <a:spcAft>
                <a:spcPts val="0"/>
              </a:spcAft>
              <a:buClr>
                <a:srgbClr val="000000"/>
              </a:buClr>
              <a:buSzTx/>
              <a:buFont typeface="Arial" panose="020B0604020202020204" pitchFamily="34" charset="0"/>
              <a:buChar char="•"/>
              <a:tabLst/>
              <a:defRPr/>
            </a:pP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cs typeface="Calibri"/>
                <a:sym typeface="Arial"/>
              </a:rPr>
              <a:t>Fournir des temps d’arrêt stratégiques afin d’entretenir quelques conversations qui amèneront l’élève à réfléchir de différentes façons (réflexions littérales, interprétations </a:t>
            </a:r>
            <a:r>
              <a:rPr kumimoji="0" lang="fr-FR" sz="2800" b="0" i="0" u="none" strike="noStrike" kern="1200" cap="none" spc="0" normalizeH="0" baseline="0" noProof="0" dirty="0" err="1">
                <a:ln>
                  <a:noFill/>
                </a:ln>
                <a:solidFill>
                  <a:srgbClr val="000000">
                    <a:lumMod val="65000"/>
                    <a:lumOff val="35000"/>
                  </a:srgbClr>
                </a:solidFill>
                <a:effectLst/>
                <a:uLnTx/>
                <a:uFillTx/>
                <a:latin typeface="ScolaScript_N" panose="00000400000000000000" pitchFamily="2" charset="0"/>
                <a:cs typeface="Calibri"/>
                <a:sym typeface="Arial"/>
              </a:rPr>
              <a:t>analytico</a:t>
            </a: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cs typeface="Calibri"/>
                <a:sym typeface="Arial"/>
              </a:rPr>
              <a:t>-critiques). Par exemple, dans la phase de préparation, noter sur des papillons adhésifs.</a:t>
            </a:r>
          </a:p>
          <a:p>
            <a:pPr marL="285750" marR="0" lvl="0" indent="-285750" algn="l" defTabSz="914400" rtl="0" eaLnBrk="1" fontAlgn="auto" latinLnBrk="0" hangingPunct="1">
              <a:lnSpc>
                <a:spcPct val="120000"/>
              </a:lnSpc>
              <a:spcBef>
                <a:spcPts val="0"/>
              </a:spcBef>
              <a:spcAft>
                <a:spcPts val="0"/>
              </a:spcAft>
              <a:buClr>
                <a:srgbClr val="000000"/>
              </a:buClr>
              <a:buSzTx/>
              <a:buFont typeface="Arial" panose="020B0604020202020204" pitchFamily="34" charset="0"/>
              <a:buChar char="•"/>
              <a:tabLst/>
              <a:defRPr/>
            </a:pPr>
            <a:endParaRPr kumimoji="0" lang="fr-FR" sz="1400" b="0" i="0" u="none" strike="noStrike" kern="1200" cap="none" spc="0" normalizeH="0" baseline="0" noProof="0" dirty="0">
              <a:ln>
                <a:noFill/>
              </a:ln>
              <a:solidFill>
                <a:srgbClr val="000000"/>
              </a:solidFill>
              <a:effectLst/>
              <a:uLnTx/>
              <a:uFillTx/>
              <a:latin typeface="ScolaScript_N" panose="00000400000000000000" pitchFamily="2" charset="0"/>
              <a:sym typeface="Arial"/>
            </a:endParaRPr>
          </a:p>
        </p:txBody>
      </p:sp>
      <p:pic>
        <p:nvPicPr>
          <p:cNvPr id="5" name="Graphic 3">
            <a:extLst>
              <a:ext uri="{FF2B5EF4-FFF2-40B4-BE49-F238E27FC236}">
                <a16:creationId xmlns:a16="http://schemas.microsoft.com/office/drawing/2014/main" id="{1AD34D34-85A6-4B63-B334-619C012FC58F}"/>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flipH="1">
            <a:off x="10087369" y="156591"/>
            <a:ext cx="1841873" cy="1841873"/>
          </a:xfrm>
          <a:prstGeom prst="rect">
            <a:avLst/>
          </a:prstGeom>
        </p:spPr>
      </p:pic>
    </p:spTree>
    <p:custDataLst>
      <p:tags r:id="rId1"/>
    </p:custDataLst>
    <p:extLst>
      <p:ext uri="{BB962C8B-B14F-4D97-AF65-F5344CB8AC3E}">
        <p14:creationId xmlns:p14="http://schemas.microsoft.com/office/powerpoint/2010/main" val="41156946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8352D12-9CB0-4951-A339-5A7006632F77}"/>
              </a:ext>
            </a:extLst>
          </p:cNvPr>
          <p:cNvSpPr txBox="1"/>
          <p:nvPr/>
        </p:nvSpPr>
        <p:spPr>
          <a:xfrm>
            <a:off x="0" y="538919"/>
            <a:ext cx="12192000" cy="584775"/>
          </a:xfrm>
          <a:prstGeom prst="rect">
            <a:avLst/>
          </a:prstGeom>
          <a:solidFill>
            <a:srgbClr val="A1C4E3"/>
          </a:solidFill>
        </p:spPr>
        <p:txBody>
          <a:bodyPr wrap="square" lIns="91440" tIns="45720" rIns="91440" bIns="45720" rtlCol="0" anchor="t">
            <a:spAutoFit/>
          </a:bodyPr>
          <a:lstStyle/>
          <a:p>
            <a:pPr marL="466725" marR="0" lvl="0" indent="0" algn="l" defTabSz="914400" rtl="0" eaLnBrk="1" fontAlgn="auto" latinLnBrk="0" hangingPunct="1">
              <a:lnSpc>
                <a:spcPct val="100000"/>
              </a:lnSpc>
              <a:spcBef>
                <a:spcPts val="0"/>
              </a:spcBef>
              <a:spcAft>
                <a:spcPts val="0"/>
              </a:spcAft>
              <a:buClrTx/>
              <a:buSzTx/>
              <a:buFontTx/>
              <a:buNone/>
              <a:tabLst/>
              <a:defRPr/>
            </a:pPr>
            <a:r>
              <a:rPr kumimoji="0" lang="fr-FR" sz="3200" b="1" i="0" u="none" strike="noStrike" kern="1200" cap="none" spc="0" normalizeH="0" baseline="0" noProof="0" dirty="0">
                <a:ln>
                  <a:noFill/>
                </a:ln>
                <a:solidFill>
                  <a:srgbClr val="002060"/>
                </a:solidFill>
                <a:effectLst/>
                <a:uLnTx/>
                <a:uFillTx/>
                <a:latin typeface="ScolaScript_N" panose="00000400000000000000" pitchFamily="2" charset="0"/>
                <a:ea typeface="+mn-ea"/>
                <a:cs typeface="Calibri"/>
                <a:sym typeface="Calibri"/>
              </a:rPr>
              <a:t>Note</a:t>
            </a:r>
            <a:r>
              <a:rPr kumimoji="0" lang="fr-FR" sz="3200" b="1" i="0" u="none" strike="noStrike" kern="1200" cap="none" spc="0" normalizeH="0" baseline="0" noProof="0" dirty="0">
                <a:ln>
                  <a:noFill/>
                </a:ln>
                <a:solidFill>
                  <a:srgbClr val="002060"/>
                </a:solidFill>
                <a:effectLst/>
                <a:uLnTx/>
                <a:uFillTx/>
                <a:latin typeface="ScolaScript_N" panose="00000400000000000000" pitchFamily="2" charset="0"/>
                <a:ea typeface="+mn-ea"/>
                <a:cs typeface="Calibri"/>
              </a:rPr>
              <a:t> à</a:t>
            </a:r>
            <a:r>
              <a:rPr kumimoji="0" lang="fr-FR" sz="3200" b="1" i="0" u="none" strike="noStrike" kern="1200" cap="none" spc="0" normalizeH="0" baseline="0" noProof="0" dirty="0">
                <a:ln>
                  <a:noFill/>
                </a:ln>
                <a:solidFill>
                  <a:srgbClr val="002060"/>
                </a:solidFill>
                <a:effectLst/>
                <a:uLnTx/>
                <a:uFillTx/>
                <a:latin typeface="ScolaScript_N" panose="00000400000000000000" pitchFamily="2" charset="0"/>
                <a:ea typeface="+mn-ea"/>
                <a:cs typeface="Calibri"/>
                <a:sym typeface="Calibri"/>
              </a:rPr>
              <a:t> l’attention de l’enseignant</a:t>
            </a:r>
            <a:r>
              <a:rPr kumimoji="0" lang="fr-FR" sz="3200" b="1" i="0" u="none" strike="noStrike" kern="1200" cap="none" spc="0" normalizeH="0" baseline="0" noProof="0" dirty="0">
                <a:ln>
                  <a:noFill/>
                </a:ln>
                <a:solidFill>
                  <a:srgbClr val="002060"/>
                </a:solidFill>
                <a:effectLst/>
                <a:uLnTx/>
                <a:uFillTx/>
                <a:latin typeface="ScolaScript_N" panose="00000400000000000000" pitchFamily="2" charset="0"/>
                <a:ea typeface="Calibri"/>
                <a:cs typeface="Calibri"/>
                <a:sym typeface="Calibri"/>
              </a:rPr>
              <a:t>(e)</a:t>
            </a:r>
            <a:endParaRPr kumimoji="0" lang="en-US" sz="3200" b="1" i="0" u="none" strike="noStrike" kern="1200" cap="none" spc="0" normalizeH="0" baseline="0" noProof="0" dirty="0">
              <a:ln>
                <a:noFill/>
              </a:ln>
              <a:solidFill>
                <a:srgbClr val="002060"/>
              </a:solidFill>
              <a:effectLst/>
              <a:uLnTx/>
              <a:uFillTx/>
              <a:latin typeface="ScolaScript_N" panose="00000400000000000000" pitchFamily="2" charset="0"/>
              <a:ea typeface="+mn-ea"/>
              <a:cs typeface="+mn-cs"/>
            </a:endParaRPr>
          </a:p>
        </p:txBody>
      </p:sp>
      <p:sp>
        <p:nvSpPr>
          <p:cNvPr id="6" name="TextBox 1">
            <a:extLst>
              <a:ext uri="{FF2B5EF4-FFF2-40B4-BE49-F238E27FC236}">
                <a16:creationId xmlns:a16="http://schemas.microsoft.com/office/drawing/2014/main" id="{62206BD9-0C1F-4258-99EB-FBB0874D5C4B}"/>
              </a:ext>
            </a:extLst>
          </p:cNvPr>
          <p:cNvSpPr txBox="1"/>
          <p:nvPr/>
        </p:nvSpPr>
        <p:spPr>
          <a:xfrm>
            <a:off x="571500" y="1873010"/>
            <a:ext cx="10276935" cy="418576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457200" marR="0" lvl="0" indent="-457200" algn="just" defTabSz="914400" rtl="0" eaLnBrk="1" fontAlgn="auto" latinLnBrk="0" hangingPunct="1">
              <a:lnSpc>
                <a:spcPct val="100000"/>
              </a:lnSpc>
              <a:spcBef>
                <a:spcPts val="0"/>
              </a:spcBef>
              <a:spcAft>
                <a:spcPts val="0"/>
              </a:spcAft>
              <a:buClr>
                <a:srgbClr val="000000">
                  <a:lumMod val="65000"/>
                  <a:lumOff val="35000"/>
                </a:srgbClr>
              </a:buClr>
              <a:buSzTx/>
              <a:buFont typeface="Arial" panose="020B0604020202020204" pitchFamily="34" charset="0"/>
              <a:buChar char="•"/>
              <a:tabLst/>
              <a:defRPr/>
            </a:pP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cs typeface="Calibri"/>
                <a:sym typeface="Arial"/>
              </a:rPr>
              <a:t>Poser parfois des questions qui feront appel aux trois types de réflexion (littéral, interprétatif, réactions) sans que cela ne devienne un « interrogatoire » qui risque de tuer le goût de lire.</a:t>
            </a:r>
            <a:endParaRPr kumimoji="0" lang="fr-FR" sz="2800" b="0" i="0" u="none" strike="noStrike" kern="1200" cap="none" spc="0" normalizeH="0" baseline="0" noProof="0" dirty="0">
              <a:ln>
                <a:noFill/>
              </a:ln>
              <a:solidFill>
                <a:srgbClr val="000000"/>
              </a:solidFill>
              <a:effectLst/>
              <a:uLnTx/>
              <a:uFillTx/>
              <a:latin typeface="ScolaScript_N" panose="00000400000000000000" pitchFamily="2" charset="0"/>
              <a:sym typeface="Arial"/>
            </a:endParaRPr>
          </a:p>
          <a:p>
            <a:pPr marL="457200" marR="0" lvl="0" indent="-457200" algn="just" defTabSz="914400" rtl="0" eaLnBrk="1" fontAlgn="auto" latinLnBrk="0" hangingPunct="1">
              <a:lnSpc>
                <a:spcPct val="100000"/>
              </a:lnSpc>
              <a:spcBef>
                <a:spcPts val="0"/>
              </a:spcBef>
              <a:spcAft>
                <a:spcPts val="0"/>
              </a:spcAft>
              <a:buClr>
                <a:srgbClr val="000000">
                  <a:lumMod val="65000"/>
                  <a:lumOff val="35000"/>
                </a:srgbClr>
              </a:buClr>
              <a:buSzTx/>
              <a:buFont typeface="Arial" panose="020B0604020202020204" pitchFamily="34" charset="0"/>
              <a:buChar char="•"/>
              <a:tabLst/>
              <a:defRPr/>
            </a:pP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cs typeface="Calibri"/>
                <a:sym typeface="Arial"/>
              </a:rPr>
              <a:t>Profiter des moments spontanés où les enfants feront des réflexions auxquelles l’enseignant n’aura pas pensé et qui sont importantes pour eux.</a:t>
            </a:r>
            <a:endParaRPr kumimoji="0" lang="fr-FR" sz="2800" b="0" i="0" u="none" strike="noStrike" kern="1200" cap="none" spc="0" normalizeH="0" baseline="0" noProof="0" dirty="0">
              <a:ln>
                <a:noFill/>
              </a:ln>
              <a:solidFill>
                <a:srgbClr val="000000"/>
              </a:solidFill>
              <a:effectLst/>
              <a:uLnTx/>
              <a:uFillTx/>
              <a:latin typeface="ScolaScript_N" panose="00000400000000000000" pitchFamily="2" charset="0"/>
              <a:sym typeface="Arial"/>
            </a:endParaRPr>
          </a:p>
          <a:p>
            <a:pPr marL="457200" marR="0" lvl="0" indent="-457200" algn="just" defTabSz="914400" rtl="0" eaLnBrk="1" fontAlgn="auto" latinLnBrk="0" hangingPunct="1">
              <a:lnSpc>
                <a:spcPct val="100000"/>
              </a:lnSpc>
              <a:spcBef>
                <a:spcPts val="0"/>
              </a:spcBef>
              <a:spcAft>
                <a:spcPts val="0"/>
              </a:spcAft>
              <a:buClr>
                <a:srgbClr val="000000">
                  <a:lumMod val="65000"/>
                  <a:lumOff val="35000"/>
                </a:srgbClr>
              </a:buClr>
              <a:buSzTx/>
              <a:buFont typeface="Arial" panose="020B0604020202020204" pitchFamily="34" charset="0"/>
              <a:buChar char="•"/>
              <a:tabLst/>
              <a:defRPr/>
            </a:pP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cs typeface="Calibri"/>
                <a:sym typeface="Arial"/>
              </a:rPr>
              <a:t>Commenter et exploiter le vocabulaire ou le langage littéraire/ le sens figuré.</a:t>
            </a:r>
            <a:endParaRPr kumimoji="0" lang="fr-FR" sz="1400" b="0" i="0" u="none" strike="noStrike" kern="1200" cap="none" spc="0" normalizeH="0" baseline="0" noProof="0" dirty="0">
              <a:ln>
                <a:noFill/>
              </a:ln>
              <a:solidFill>
                <a:srgbClr val="000000"/>
              </a:solidFill>
              <a:effectLst/>
              <a:uLnTx/>
              <a:uFillTx/>
              <a:latin typeface="ScolaScript_N" panose="00000400000000000000" pitchFamily="2" charset="0"/>
              <a:sym typeface="Arial"/>
            </a:endParaRPr>
          </a:p>
          <a:p>
            <a:pPr marL="285750" marR="0" lvl="0" indent="-285750" algn="l" defTabSz="914400" rtl="0" eaLnBrk="1" fontAlgn="auto" latinLnBrk="0" hangingPunct="1">
              <a:lnSpc>
                <a:spcPct val="100000"/>
              </a:lnSpc>
              <a:spcBef>
                <a:spcPts val="0"/>
              </a:spcBef>
              <a:spcAft>
                <a:spcPts val="0"/>
              </a:spcAft>
              <a:buClr>
                <a:srgbClr val="000000">
                  <a:lumMod val="65000"/>
                  <a:lumOff val="35000"/>
                </a:srgbClr>
              </a:buClr>
              <a:buSzTx/>
              <a:buFont typeface="Arial" panose="020B0604020202020204" pitchFamily="34" charset="0"/>
              <a:buChar char="•"/>
              <a:tabLst/>
              <a:defRPr/>
            </a:pPr>
            <a:endParaRPr kumimoji="0" lang="fr-FR" sz="1400" b="0" i="0" u="none" strike="noStrike" kern="1200" cap="none" spc="0" normalizeH="0" baseline="0" noProof="0" dirty="0">
              <a:ln>
                <a:noFill/>
              </a:ln>
              <a:solidFill>
                <a:srgbClr val="000000"/>
              </a:solidFill>
              <a:effectLst/>
              <a:uLnTx/>
              <a:uFillTx/>
              <a:latin typeface="ScolaScript_N" panose="00000400000000000000" pitchFamily="2" charset="0"/>
              <a:sym typeface="Arial"/>
            </a:endParaRPr>
          </a:p>
        </p:txBody>
      </p:sp>
      <p:pic>
        <p:nvPicPr>
          <p:cNvPr id="8" name="Graphic 3">
            <a:extLst>
              <a:ext uri="{FF2B5EF4-FFF2-40B4-BE49-F238E27FC236}">
                <a16:creationId xmlns:a16="http://schemas.microsoft.com/office/drawing/2014/main" id="{160FF258-AA56-4B9A-ADDB-A53BF886F2EF}"/>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flipH="1">
            <a:off x="10350127" y="202757"/>
            <a:ext cx="1841873" cy="1841873"/>
          </a:xfrm>
          <a:prstGeom prst="rect">
            <a:avLst/>
          </a:prstGeom>
        </p:spPr>
      </p:pic>
    </p:spTree>
    <p:custDataLst>
      <p:tags r:id="rId1"/>
    </p:custDataLst>
    <p:extLst>
      <p:ext uri="{BB962C8B-B14F-4D97-AF65-F5344CB8AC3E}">
        <p14:creationId xmlns:p14="http://schemas.microsoft.com/office/powerpoint/2010/main" val="39845158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phic 13">
            <a:extLst>
              <a:ext uri="{FF2B5EF4-FFF2-40B4-BE49-F238E27FC236}">
                <a16:creationId xmlns:a16="http://schemas.microsoft.com/office/drawing/2014/main" id="{0038A306-42BE-474E-8516-434CCE8220B1}"/>
              </a:ext>
            </a:extLst>
          </p:cNvPr>
          <p:cNvPicPr>
            <a:picLocks noChangeAspect="1"/>
          </p:cNvPicPr>
          <p:nvPr/>
        </p:nvPicPr>
        <p:blipFill rotWithShape="1">
          <a:blip r:embed="rId4"/>
          <a:srcRect l="805" t="-547" r="-46"/>
          <a:stretch/>
        </p:blipFill>
        <p:spPr>
          <a:xfrm>
            <a:off x="-448604" y="-196770"/>
            <a:ext cx="12640603" cy="7618650"/>
          </a:xfrm>
          <a:prstGeom prst="rect">
            <a:avLst/>
          </a:prstGeom>
        </p:spPr>
      </p:pic>
      <p:pic>
        <p:nvPicPr>
          <p:cNvPr id="11" name="Picture 10">
            <a:extLst>
              <a:ext uri="{FF2B5EF4-FFF2-40B4-BE49-F238E27FC236}">
                <a16:creationId xmlns:a16="http://schemas.microsoft.com/office/drawing/2014/main" id="{199ABF45-3BD1-42D7-BF7A-65394BA8B137}"/>
              </a:ext>
            </a:extLst>
          </p:cNvPr>
          <p:cNvPicPr>
            <a:picLocks noChangeAspect="1"/>
          </p:cNvPicPr>
          <p:nvPr/>
        </p:nvPicPr>
        <p:blipFill>
          <a:blip r:embed="rId5"/>
          <a:stretch>
            <a:fillRect/>
          </a:stretch>
        </p:blipFill>
        <p:spPr>
          <a:xfrm>
            <a:off x="495300" y="231555"/>
            <a:ext cx="11239500" cy="6269749"/>
          </a:xfrm>
          <a:prstGeom prst="rect">
            <a:avLst/>
          </a:prstGeom>
        </p:spPr>
      </p:pic>
      <p:sp>
        <p:nvSpPr>
          <p:cNvPr id="12" name="TextBox 11">
            <a:extLst>
              <a:ext uri="{FF2B5EF4-FFF2-40B4-BE49-F238E27FC236}">
                <a16:creationId xmlns:a16="http://schemas.microsoft.com/office/drawing/2014/main" id="{3FCAE134-2C42-4BD2-B818-56087CBD045B}"/>
              </a:ext>
            </a:extLst>
          </p:cNvPr>
          <p:cNvSpPr txBox="1"/>
          <p:nvPr/>
        </p:nvSpPr>
        <p:spPr>
          <a:xfrm>
            <a:off x="1469323" y="578702"/>
            <a:ext cx="6255444" cy="1384995"/>
          </a:xfrm>
          <a:prstGeom prst="rect">
            <a:avLst/>
          </a:prstGeom>
          <a:noFill/>
        </p:spPr>
        <p:txBody>
          <a:bodyPr wrap="square" lIns="91440" tIns="45720" rIns="91440" bIns="45720" anchor="t">
            <a:spAutoFit/>
          </a:bodyPr>
          <a:lstStyle/>
          <a:p>
            <a:pPr marL="0" marR="0" lvl="0" indent="0" defTabSz="914400" rtl="0" eaLnBrk="1" fontAlgn="auto" latinLnBrk="0" hangingPunct="1">
              <a:spcBef>
                <a:spcPts val="600"/>
              </a:spcBef>
              <a:spcAft>
                <a:spcPts val="600"/>
              </a:spcAft>
              <a:buClrTx/>
              <a:buSzTx/>
              <a:buFontTx/>
              <a:buNone/>
              <a:tabLst/>
              <a:defRPr/>
            </a:pPr>
            <a:r>
              <a:rPr kumimoji="0" lang="fr-FR" sz="2800" b="0" i="0" u="none" strike="noStrike" kern="1200" cap="none" spc="0" normalizeH="0" baseline="0" noProof="0" dirty="0">
                <a:ln>
                  <a:noFill/>
                </a:ln>
                <a:solidFill>
                  <a:srgbClr val="7030A0"/>
                </a:solidFill>
                <a:effectLst/>
                <a:uLnTx/>
                <a:uFillTx/>
                <a:latin typeface="ScolaScript_N" panose="00000400000000000000" pitchFamily="2" charset="0"/>
                <a:ea typeface="+mn-ea"/>
                <a:cs typeface="+mn-cs"/>
              </a:rPr>
              <a:t>Cet hiver-là, la neige avait tout recouvert, créant un monde étincelant.</a:t>
            </a:r>
          </a:p>
        </p:txBody>
      </p:sp>
      <p:pic>
        <p:nvPicPr>
          <p:cNvPr id="14" name="Graphic 13">
            <a:extLst>
              <a:ext uri="{FF2B5EF4-FFF2-40B4-BE49-F238E27FC236}">
                <a16:creationId xmlns:a16="http://schemas.microsoft.com/office/drawing/2014/main" id="{40E152A9-E79E-4B78-9FE4-6A43197931C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10800000">
            <a:off x="88776" y="235723"/>
            <a:ext cx="736847" cy="479423"/>
          </a:xfrm>
          <a:prstGeom prst="rect">
            <a:avLst/>
          </a:prstGeom>
        </p:spPr>
      </p:pic>
    </p:spTree>
    <p:custDataLst>
      <p:tags r:id="rId1"/>
    </p:custDataLst>
    <p:extLst>
      <p:ext uri="{BB962C8B-B14F-4D97-AF65-F5344CB8AC3E}">
        <p14:creationId xmlns:p14="http://schemas.microsoft.com/office/powerpoint/2010/main" val="10230368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Single"/>
      </p:transition>
    </mc:Choice>
    <mc:Fallback xmlns:p14="http://schemas.microsoft.com/office/powerpoint/2010/main" xmlns:asvg="http://schemas.microsoft.com/office/drawing/2016/SVG/main" xmlns:a16="http://schemas.microsoft.com/office/drawing/2014/main"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phic 13">
            <a:extLst>
              <a:ext uri="{FF2B5EF4-FFF2-40B4-BE49-F238E27FC236}">
                <a16:creationId xmlns:a16="http://schemas.microsoft.com/office/drawing/2014/main" id="{40B39B88-7B3B-4F93-B82D-70BBF40C8A0A}"/>
              </a:ext>
            </a:extLst>
          </p:cNvPr>
          <p:cNvPicPr>
            <a:picLocks noChangeAspect="1"/>
          </p:cNvPicPr>
          <p:nvPr/>
        </p:nvPicPr>
        <p:blipFill rotWithShape="1">
          <a:blip r:embed="rId4"/>
          <a:srcRect l="805" t="-547" r="-46"/>
          <a:stretch/>
        </p:blipFill>
        <p:spPr>
          <a:xfrm>
            <a:off x="-448604" y="-196770"/>
            <a:ext cx="12640603" cy="7618650"/>
          </a:xfrm>
          <a:prstGeom prst="rect">
            <a:avLst/>
          </a:prstGeom>
        </p:spPr>
      </p:pic>
      <p:pic>
        <p:nvPicPr>
          <p:cNvPr id="13" name="Graphic 12">
            <a:extLst>
              <a:ext uri="{FF2B5EF4-FFF2-40B4-BE49-F238E27FC236}">
                <a16:creationId xmlns:a16="http://schemas.microsoft.com/office/drawing/2014/main" id="{F842CFDA-0487-45CE-9A05-5BAB63C93FC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0800000">
            <a:off x="88776" y="235723"/>
            <a:ext cx="736847" cy="479423"/>
          </a:xfrm>
          <a:prstGeom prst="rect">
            <a:avLst/>
          </a:prstGeom>
        </p:spPr>
      </p:pic>
      <p:pic>
        <p:nvPicPr>
          <p:cNvPr id="8" name="Picture 7">
            <a:extLst>
              <a:ext uri="{FF2B5EF4-FFF2-40B4-BE49-F238E27FC236}">
                <a16:creationId xmlns:a16="http://schemas.microsoft.com/office/drawing/2014/main" id="{1FA8B8C1-2437-4BD8-890D-85DA1E49A83B}"/>
              </a:ext>
            </a:extLst>
          </p:cNvPr>
          <p:cNvPicPr>
            <a:picLocks noChangeAspect="1"/>
          </p:cNvPicPr>
          <p:nvPr/>
        </p:nvPicPr>
        <p:blipFill rotWithShape="1">
          <a:blip r:embed="rId7"/>
          <a:srcRect r="23696"/>
          <a:stretch/>
        </p:blipFill>
        <p:spPr>
          <a:xfrm>
            <a:off x="946647" y="929701"/>
            <a:ext cx="3853953" cy="3428749"/>
          </a:xfrm>
          <a:prstGeom prst="rect">
            <a:avLst/>
          </a:prstGeom>
        </p:spPr>
      </p:pic>
      <p:sp>
        <p:nvSpPr>
          <p:cNvPr id="12" name="TextBox 11">
            <a:extLst>
              <a:ext uri="{FF2B5EF4-FFF2-40B4-BE49-F238E27FC236}">
                <a16:creationId xmlns:a16="http://schemas.microsoft.com/office/drawing/2014/main" id="{BF2EFF6C-D3CF-4ABA-BCC7-0B8395E41DF7}"/>
              </a:ext>
            </a:extLst>
          </p:cNvPr>
          <p:cNvSpPr txBox="1"/>
          <p:nvPr/>
        </p:nvSpPr>
        <p:spPr>
          <a:xfrm>
            <a:off x="4953000" y="475435"/>
            <a:ext cx="6644836" cy="5601533"/>
          </a:xfrm>
          <a:prstGeom prst="rect">
            <a:avLst/>
          </a:prstGeom>
          <a:noFill/>
        </p:spPr>
        <p:txBody>
          <a:bodyPr wrap="square" lIns="91440" tIns="45720" rIns="91440" bIns="45720" anchor="t">
            <a:spAutoFit/>
          </a:bodyPr>
          <a:lstStyle/>
          <a:p>
            <a:pPr marL="0" marR="0" lvl="0" indent="0" defTabSz="914400" rtl="0" eaLnBrk="1" fontAlgn="auto" latinLnBrk="0" hangingPunct="1">
              <a:spcBef>
                <a:spcPts val="600"/>
              </a:spcBef>
              <a:spcAft>
                <a:spcPts val="600"/>
              </a:spcAft>
              <a:buClrTx/>
              <a:buSzTx/>
              <a:buFontTx/>
              <a:buNone/>
              <a:tabLst/>
              <a:defRPr/>
            </a:pPr>
            <a:r>
              <a:rPr kumimoji="0" lang="fr-FR" sz="2400" b="0" i="0" u="none" strike="noStrike" kern="1200" cap="none" spc="0" normalizeH="0" baseline="0" noProof="0" dirty="0">
                <a:ln>
                  <a:noFill/>
                </a:ln>
                <a:solidFill>
                  <a:schemeClr val="tx1">
                    <a:lumMod val="85000"/>
                    <a:lumOff val="15000"/>
                  </a:schemeClr>
                </a:solidFill>
                <a:effectLst/>
                <a:uLnTx/>
                <a:uFillTx/>
                <a:latin typeface="ScolaScript_N" panose="00000400000000000000" pitchFamily="2" charset="0"/>
                <a:ea typeface="+mn-ea"/>
                <a:cs typeface="+mn-cs"/>
              </a:rPr>
              <a:t>Un matin, alors que nous prenions notre place en classe, la porte s’était ouverte et la directrice s’était entrée. Avec elle, une fille.</a:t>
            </a:r>
          </a:p>
          <a:p>
            <a:pPr marL="0" marR="0" lvl="0" indent="0" defTabSz="914400" rtl="0" eaLnBrk="1" fontAlgn="auto" latinLnBrk="0" hangingPunct="1">
              <a:spcBef>
                <a:spcPts val="600"/>
              </a:spcBef>
              <a:spcAft>
                <a:spcPts val="600"/>
              </a:spcAft>
              <a:buClrTx/>
              <a:buSzTx/>
              <a:buFontTx/>
              <a:buNone/>
              <a:tabLst/>
              <a:defRPr/>
            </a:pPr>
            <a:r>
              <a:rPr kumimoji="0" lang="fr-FR" sz="2400" b="1" i="1" u="none" strike="noStrike" kern="1200" cap="none" spc="0" normalizeH="0" baseline="0" noProof="0" dirty="0">
                <a:ln>
                  <a:noFill/>
                </a:ln>
                <a:solidFill>
                  <a:schemeClr val="tx1">
                    <a:lumMod val="85000"/>
                    <a:lumOff val="15000"/>
                  </a:schemeClr>
                </a:solidFill>
                <a:effectLst/>
                <a:uLnTx/>
                <a:uFillTx/>
                <a:latin typeface="ScolaScript_N" panose="00000400000000000000" pitchFamily="2" charset="0"/>
                <a:ea typeface="+mn-ea"/>
                <a:cs typeface="+mn-cs"/>
              </a:rPr>
              <a:t>Voici Maya</a:t>
            </a:r>
            <a:r>
              <a:rPr kumimoji="0" lang="fr-FR" sz="2400" b="0" i="0" u="none" strike="noStrike" kern="1200" cap="none" spc="0" normalizeH="0" baseline="0" noProof="0" dirty="0">
                <a:ln>
                  <a:noFill/>
                </a:ln>
                <a:solidFill>
                  <a:schemeClr val="tx1">
                    <a:lumMod val="85000"/>
                    <a:lumOff val="15000"/>
                  </a:schemeClr>
                </a:solidFill>
                <a:effectLst/>
                <a:uLnTx/>
                <a:uFillTx/>
                <a:latin typeface="ScolaScript_N" panose="00000400000000000000" pitchFamily="2" charset="0"/>
                <a:ea typeface="+mn-ea"/>
                <a:cs typeface="+mn-cs"/>
              </a:rPr>
              <a:t>, nous avait-elle dit. </a:t>
            </a:r>
          </a:p>
          <a:p>
            <a:pPr marL="0" marR="0" lvl="0" indent="0" defTabSz="914400" rtl="0" eaLnBrk="1" fontAlgn="auto" latinLnBrk="0" hangingPunct="1">
              <a:spcBef>
                <a:spcPts val="600"/>
              </a:spcBef>
              <a:spcAft>
                <a:spcPts val="600"/>
              </a:spcAft>
              <a:buClrTx/>
              <a:buSzTx/>
              <a:buFontTx/>
              <a:buNone/>
              <a:tabLst/>
              <a:defRPr/>
            </a:pPr>
            <a:r>
              <a:rPr kumimoji="0" lang="fr-FR" sz="2400" b="0" i="0" u="none" strike="noStrike" kern="1200" cap="none" spc="0" normalizeH="0" baseline="0" noProof="0" dirty="0">
                <a:ln>
                  <a:noFill/>
                </a:ln>
                <a:solidFill>
                  <a:schemeClr val="tx1">
                    <a:lumMod val="85000"/>
                    <a:lumOff val="15000"/>
                  </a:schemeClr>
                </a:solidFill>
                <a:effectLst/>
                <a:uLnTx/>
                <a:uFillTx/>
                <a:latin typeface="ScolaScript_N" panose="00000400000000000000" pitchFamily="2" charset="0"/>
                <a:ea typeface="+mn-ea"/>
                <a:cs typeface="+mn-cs"/>
              </a:rPr>
              <a:t>Maya avait gardé les yeux baissés.</a:t>
            </a:r>
          </a:p>
          <a:p>
            <a:pPr marL="0" marR="0" lvl="0" indent="0" defTabSz="914400" rtl="0" eaLnBrk="1" fontAlgn="auto" latinLnBrk="0" hangingPunct="1">
              <a:spcBef>
                <a:spcPts val="600"/>
              </a:spcBef>
              <a:spcAft>
                <a:spcPts val="600"/>
              </a:spcAft>
              <a:buClrTx/>
              <a:buSzTx/>
              <a:buFontTx/>
              <a:buNone/>
              <a:tabLst/>
              <a:defRPr/>
            </a:pPr>
            <a:r>
              <a:rPr kumimoji="0" lang="fr-FR" sz="2400" b="0" i="0" u="none" strike="noStrike" kern="1200" cap="none" spc="0" normalizeH="0" baseline="0" noProof="0" dirty="0">
                <a:ln>
                  <a:noFill/>
                </a:ln>
                <a:solidFill>
                  <a:schemeClr val="tx1">
                    <a:lumMod val="85000"/>
                    <a:lumOff val="15000"/>
                  </a:schemeClr>
                </a:solidFill>
                <a:effectLst/>
                <a:uLnTx/>
                <a:uFillTx/>
                <a:latin typeface="ScolaScript_N" panose="00000400000000000000" pitchFamily="2" charset="0"/>
                <a:ea typeface="+mn-ea"/>
                <a:cs typeface="+mn-cs"/>
              </a:rPr>
              <a:t>Je crois l’avoir entendue murmurer : </a:t>
            </a:r>
            <a:r>
              <a:rPr kumimoji="0" lang="fr-FR" sz="2400" b="1" i="1" u="none" strike="noStrike" kern="1200" cap="none" spc="0" normalizeH="0" baseline="0" noProof="0" dirty="0">
                <a:ln>
                  <a:noFill/>
                </a:ln>
                <a:solidFill>
                  <a:schemeClr val="tx1">
                    <a:lumMod val="85000"/>
                    <a:lumOff val="15000"/>
                  </a:schemeClr>
                </a:solidFill>
                <a:effectLst/>
                <a:uLnTx/>
                <a:uFillTx/>
                <a:latin typeface="ScolaScript_N" panose="00000400000000000000" pitchFamily="2" charset="0"/>
                <a:ea typeface="+mn-ea"/>
                <a:cs typeface="+mn-cs"/>
              </a:rPr>
              <a:t>Bonjour</a:t>
            </a:r>
            <a:r>
              <a:rPr kumimoji="0" lang="fr-FR" sz="2400" b="0" i="0" u="none" strike="noStrike" kern="1200" cap="none" spc="0" normalizeH="0" baseline="0" noProof="0" dirty="0">
                <a:ln>
                  <a:noFill/>
                </a:ln>
                <a:solidFill>
                  <a:schemeClr val="tx1">
                    <a:lumMod val="85000"/>
                    <a:lumOff val="15000"/>
                  </a:schemeClr>
                </a:solidFill>
                <a:effectLst/>
                <a:uLnTx/>
                <a:uFillTx/>
                <a:latin typeface="ScolaScript_N" panose="00000400000000000000" pitchFamily="2" charset="0"/>
                <a:ea typeface="+mn-ea"/>
                <a:cs typeface="+mn-cs"/>
              </a:rPr>
              <a:t>.</a:t>
            </a:r>
          </a:p>
          <a:p>
            <a:pPr lvl="0">
              <a:spcBef>
                <a:spcPts val="600"/>
              </a:spcBef>
              <a:spcAft>
                <a:spcPts val="600"/>
              </a:spcAft>
              <a:defRPr/>
            </a:pPr>
            <a:r>
              <a:rPr lang="fr-FR" sz="2400" dirty="0">
                <a:solidFill>
                  <a:schemeClr val="tx1">
                    <a:lumMod val="85000"/>
                    <a:lumOff val="15000"/>
                  </a:schemeClr>
                </a:solidFill>
                <a:latin typeface="ScolaScript_N" panose="00000400000000000000" pitchFamily="2" charset="0"/>
              </a:rPr>
              <a:t>Tous, nous, l’observions. </a:t>
            </a:r>
          </a:p>
          <a:p>
            <a:pPr lvl="0">
              <a:spcBef>
                <a:spcPts val="600"/>
              </a:spcBef>
              <a:spcAft>
                <a:spcPts val="600"/>
              </a:spcAft>
              <a:defRPr/>
            </a:pPr>
            <a:r>
              <a:rPr lang="fr-FR" sz="2400" dirty="0">
                <a:solidFill>
                  <a:schemeClr val="tx1">
                    <a:lumMod val="85000"/>
                    <a:lumOff val="15000"/>
                  </a:schemeClr>
                </a:solidFill>
                <a:latin typeface="ScolaScript_N" panose="00000400000000000000" pitchFamily="2" charset="0"/>
              </a:rPr>
              <a:t>Sous son manteau entrouvert, ses vêtements avaient l’air vieux et tout usés.</a:t>
            </a:r>
          </a:p>
          <a:p>
            <a:pPr lvl="0">
              <a:spcBef>
                <a:spcPts val="600"/>
              </a:spcBef>
              <a:spcAft>
                <a:spcPts val="600"/>
              </a:spcAft>
              <a:defRPr/>
            </a:pPr>
            <a:r>
              <a:rPr lang="fr-FR" sz="2400" dirty="0">
                <a:solidFill>
                  <a:schemeClr val="tx1">
                    <a:lumMod val="85000"/>
                    <a:lumOff val="15000"/>
                  </a:schemeClr>
                </a:solidFill>
                <a:latin typeface="ScolaScript_N" panose="00000400000000000000" pitchFamily="2" charset="0"/>
              </a:rPr>
              <a:t>Elle portait des chaussures de printemps, pas du tout faites pour la neige. </a:t>
            </a:r>
          </a:p>
          <a:p>
            <a:pPr lvl="0">
              <a:spcBef>
                <a:spcPts val="600"/>
              </a:spcBef>
              <a:spcAft>
                <a:spcPts val="600"/>
              </a:spcAft>
              <a:defRPr/>
            </a:pPr>
            <a:r>
              <a:rPr lang="fr-FR" sz="2400" dirty="0">
                <a:solidFill>
                  <a:schemeClr val="tx1">
                    <a:lumMod val="85000"/>
                    <a:lumOff val="15000"/>
                  </a:schemeClr>
                </a:solidFill>
                <a:latin typeface="ScolaScript_N" panose="00000400000000000000" pitchFamily="2" charset="0"/>
              </a:rPr>
              <a:t>La courroie de l’une était brisée. </a:t>
            </a:r>
            <a:endParaRPr kumimoji="0" lang="fr-FR" sz="2400" b="0" i="0" u="none" strike="noStrike" kern="1200" cap="none" spc="0" normalizeH="0" baseline="0" noProof="0" dirty="0">
              <a:ln>
                <a:noFill/>
              </a:ln>
              <a:solidFill>
                <a:schemeClr val="tx1">
                  <a:lumMod val="85000"/>
                  <a:lumOff val="15000"/>
                </a:schemeClr>
              </a:solidFill>
              <a:effectLst/>
              <a:uLnTx/>
              <a:uFillTx/>
              <a:latin typeface="ScolaScript_N" panose="00000400000000000000" pitchFamily="2" charset="0"/>
            </a:endParaRPr>
          </a:p>
        </p:txBody>
      </p:sp>
    </p:spTree>
    <p:custDataLst>
      <p:tags r:id="rId1"/>
    </p:custDataLst>
    <p:extLst>
      <p:ext uri="{BB962C8B-B14F-4D97-AF65-F5344CB8AC3E}">
        <p14:creationId xmlns:p14="http://schemas.microsoft.com/office/powerpoint/2010/main" val="12542386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Single"/>
      </p:transition>
    </mc:Choice>
    <mc:Fallback xmlns:p14="http://schemas.microsoft.com/office/powerpoint/2010/main" xmlns:asvg="http://schemas.microsoft.com/office/drawing/2016/SVG/main" xmlns:a16="http://schemas.microsoft.com/office/drawing/2014/main"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phic 13">
            <a:extLst>
              <a:ext uri="{FF2B5EF4-FFF2-40B4-BE49-F238E27FC236}">
                <a16:creationId xmlns:a16="http://schemas.microsoft.com/office/drawing/2014/main" id="{B7DC8081-6B06-4413-B54D-DF7F23F4070B}"/>
              </a:ext>
            </a:extLst>
          </p:cNvPr>
          <p:cNvPicPr>
            <a:picLocks noChangeAspect="1"/>
          </p:cNvPicPr>
          <p:nvPr/>
        </p:nvPicPr>
        <p:blipFill rotWithShape="1">
          <a:blip r:embed="rId4"/>
          <a:srcRect l="805" t="-547" r="-46"/>
          <a:stretch/>
        </p:blipFill>
        <p:spPr>
          <a:xfrm>
            <a:off x="-448604" y="-196770"/>
            <a:ext cx="12640603" cy="7618650"/>
          </a:xfrm>
          <a:prstGeom prst="rect">
            <a:avLst/>
          </a:prstGeom>
        </p:spPr>
      </p:pic>
      <p:pic>
        <p:nvPicPr>
          <p:cNvPr id="17" name="Graphic 16">
            <a:extLst>
              <a:ext uri="{FF2B5EF4-FFF2-40B4-BE49-F238E27FC236}">
                <a16:creationId xmlns:a16="http://schemas.microsoft.com/office/drawing/2014/main" id="{66AF510B-C8E4-4BF7-AFA0-BC4402618F7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0800000">
            <a:off x="88776" y="235723"/>
            <a:ext cx="736847" cy="479423"/>
          </a:xfrm>
          <a:prstGeom prst="rect">
            <a:avLst/>
          </a:prstGeom>
        </p:spPr>
      </p:pic>
      <p:pic>
        <p:nvPicPr>
          <p:cNvPr id="10" name="Picture 9">
            <a:extLst>
              <a:ext uri="{FF2B5EF4-FFF2-40B4-BE49-F238E27FC236}">
                <a16:creationId xmlns:a16="http://schemas.microsoft.com/office/drawing/2014/main" id="{01AB94CC-1A24-4DD3-9B70-84FD2E711775}"/>
              </a:ext>
            </a:extLst>
          </p:cNvPr>
          <p:cNvPicPr>
            <a:picLocks noChangeAspect="1"/>
          </p:cNvPicPr>
          <p:nvPr/>
        </p:nvPicPr>
        <p:blipFill>
          <a:blip r:embed="rId7"/>
          <a:stretch>
            <a:fillRect/>
          </a:stretch>
        </p:blipFill>
        <p:spPr>
          <a:xfrm>
            <a:off x="7006321" y="481223"/>
            <a:ext cx="4728479" cy="6157067"/>
          </a:xfrm>
          <a:prstGeom prst="rect">
            <a:avLst/>
          </a:prstGeom>
        </p:spPr>
      </p:pic>
      <p:sp>
        <p:nvSpPr>
          <p:cNvPr id="11" name="TextBox 10">
            <a:extLst>
              <a:ext uri="{FF2B5EF4-FFF2-40B4-BE49-F238E27FC236}">
                <a16:creationId xmlns:a16="http://schemas.microsoft.com/office/drawing/2014/main" id="{48657BB8-F15A-4287-865C-5DE5378FC0D8}"/>
              </a:ext>
            </a:extLst>
          </p:cNvPr>
          <p:cNvSpPr txBox="1"/>
          <p:nvPr/>
        </p:nvSpPr>
        <p:spPr>
          <a:xfrm>
            <a:off x="495300" y="695252"/>
            <a:ext cx="6987691" cy="5909310"/>
          </a:xfrm>
          <a:prstGeom prst="rect">
            <a:avLst/>
          </a:prstGeom>
          <a:solidFill>
            <a:schemeClr val="bg1">
              <a:alpha val="30000"/>
            </a:schemeClr>
          </a:solidFill>
        </p:spPr>
        <p:txBody>
          <a:bodyPr wrap="square" lIns="91440" tIns="45720" rIns="91440" bIns="45720" anchor="t">
            <a:spAutoFit/>
          </a:bodyPr>
          <a:lstStyle/>
          <a:p>
            <a:pPr marL="0" marR="0" lvl="0" indent="0" defTabSz="914400" rtl="0" eaLnBrk="1" fontAlgn="auto" latinLnBrk="0" hangingPunct="1">
              <a:spcBef>
                <a:spcPts val="600"/>
              </a:spcBef>
              <a:spcAft>
                <a:spcPts val="600"/>
              </a:spcAft>
              <a:buClrTx/>
              <a:buSzTx/>
              <a:buFontTx/>
              <a:buNone/>
              <a:tabLst/>
              <a:defRPr/>
            </a:pPr>
            <a:r>
              <a:rPr kumimoji="0" lang="fr-FR" sz="2200" b="1" i="1" u="none" strike="noStrike" kern="1200" cap="none" spc="-100" normalizeH="0" baseline="0" noProof="0" dirty="0">
                <a:ln>
                  <a:noFill/>
                </a:ln>
                <a:solidFill>
                  <a:schemeClr val="tx1">
                    <a:lumMod val="85000"/>
                    <a:lumOff val="15000"/>
                  </a:schemeClr>
                </a:solidFill>
                <a:effectLst/>
                <a:uLnTx/>
                <a:uFillTx/>
                <a:latin typeface="ScolaScript_N" panose="00000400000000000000" pitchFamily="2" charset="0"/>
              </a:rPr>
              <a:t>Dites bonjour à notre nouvelle élève,</a:t>
            </a:r>
            <a:r>
              <a:rPr kumimoji="0" lang="fr-FR" sz="2200" b="0" i="0" u="none" strike="noStrike" kern="1200" cap="none" spc="-100" normalizeH="0" baseline="0" noProof="0" dirty="0">
                <a:ln>
                  <a:noFill/>
                </a:ln>
                <a:solidFill>
                  <a:schemeClr val="tx1">
                    <a:lumMod val="85000"/>
                    <a:lumOff val="15000"/>
                  </a:schemeClr>
                </a:solidFill>
                <a:effectLst/>
                <a:uLnTx/>
                <a:uFillTx/>
                <a:latin typeface="ScolaScript_N" panose="00000400000000000000" pitchFamily="2" charset="0"/>
              </a:rPr>
              <a:t> avait dit madame Albert, notre enseignante.</a:t>
            </a:r>
          </a:p>
          <a:p>
            <a:pPr marL="0" marR="0" lvl="0" indent="0" defTabSz="914400" rtl="0" eaLnBrk="1" fontAlgn="auto" latinLnBrk="0" hangingPunct="1">
              <a:spcBef>
                <a:spcPts val="600"/>
              </a:spcBef>
              <a:spcAft>
                <a:spcPts val="600"/>
              </a:spcAft>
              <a:buClrTx/>
              <a:buSzTx/>
              <a:buFontTx/>
              <a:buNone/>
              <a:tabLst/>
              <a:defRPr/>
            </a:pPr>
            <a:r>
              <a:rPr kumimoji="0" lang="fr-FR" sz="2200" b="0" i="0" u="none" strike="noStrike" kern="1200" cap="none" spc="-100" normalizeH="0" baseline="0" noProof="0" dirty="0">
                <a:ln>
                  <a:noFill/>
                </a:ln>
                <a:solidFill>
                  <a:schemeClr val="tx1">
                    <a:lumMod val="85000"/>
                    <a:lumOff val="15000"/>
                  </a:schemeClr>
                </a:solidFill>
                <a:effectLst/>
                <a:uLnTx/>
                <a:uFillTx/>
                <a:latin typeface="ScolaScript_N" panose="00000400000000000000" pitchFamily="2" charset="0"/>
              </a:rPr>
              <a:t>Nous étions presque tous restés silencieux. </a:t>
            </a:r>
          </a:p>
          <a:p>
            <a:pPr marL="0" marR="0" lvl="0" indent="0" defTabSz="914400" rtl="0" eaLnBrk="1" fontAlgn="auto" latinLnBrk="0" hangingPunct="1">
              <a:spcBef>
                <a:spcPts val="600"/>
              </a:spcBef>
              <a:spcAft>
                <a:spcPts val="600"/>
              </a:spcAft>
              <a:buClrTx/>
              <a:buSzTx/>
              <a:buFontTx/>
              <a:buNone/>
              <a:tabLst/>
              <a:defRPr/>
            </a:pPr>
            <a:r>
              <a:rPr kumimoji="0" lang="fr-FR" sz="2200" b="0" i="0" u="none" strike="noStrike" kern="1200" cap="none" spc="-100" normalizeH="0" baseline="0" noProof="0" dirty="0">
                <a:ln>
                  <a:noFill/>
                </a:ln>
                <a:solidFill>
                  <a:schemeClr val="tx1">
                    <a:lumMod val="85000"/>
                    <a:lumOff val="15000"/>
                  </a:schemeClr>
                </a:solidFill>
                <a:effectLst/>
                <a:uLnTx/>
                <a:uFillTx/>
                <a:latin typeface="ScolaScript_N" panose="00000400000000000000" pitchFamily="2" charset="0"/>
              </a:rPr>
              <a:t>La seule place libre était à côté de la mienne.</a:t>
            </a:r>
          </a:p>
          <a:p>
            <a:pPr marL="0" marR="0" lvl="0" indent="0" defTabSz="914400" rtl="0" eaLnBrk="1" fontAlgn="auto" latinLnBrk="0" hangingPunct="1">
              <a:spcBef>
                <a:spcPts val="600"/>
              </a:spcBef>
              <a:spcAft>
                <a:spcPts val="600"/>
              </a:spcAft>
              <a:buClrTx/>
              <a:buSzTx/>
              <a:buFontTx/>
              <a:buNone/>
              <a:tabLst/>
              <a:defRPr/>
            </a:pPr>
            <a:r>
              <a:rPr kumimoji="0" lang="fr-FR" sz="2200" b="0" i="0" u="none" strike="noStrike" kern="1200" cap="none" spc="-100" normalizeH="0" baseline="0" noProof="0" dirty="0">
                <a:ln>
                  <a:noFill/>
                </a:ln>
                <a:solidFill>
                  <a:schemeClr val="tx1">
                    <a:lumMod val="85000"/>
                    <a:lumOff val="15000"/>
                  </a:schemeClr>
                </a:solidFill>
                <a:effectLst/>
                <a:uLnTx/>
                <a:uFillTx/>
                <a:latin typeface="ScolaScript_N" panose="00000400000000000000" pitchFamily="2" charset="0"/>
              </a:rPr>
              <a:t>C’est là que notre enseignante a fait asseoir Maya. Et dès ce premier jour, Maya s’est tournée vers moi et m’a souri.</a:t>
            </a:r>
          </a:p>
          <a:p>
            <a:pPr lvl="0">
              <a:spcBef>
                <a:spcPts val="600"/>
              </a:spcBef>
              <a:spcAft>
                <a:spcPts val="600"/>
              </a:spcAft>
              <a:defRPr/>
            </a:pPr>
            <a:r>
              <a:rPr lang="fr-FR" sz="2200" spc="-100" dirty="0">
                <a:solidFill>
                  <a:schemeClr val="tx1">
                    <a:lumMod val="85000"/>
                    <a:lumOff val="15000"/>
                  </a:schemeClr>
                </a:solidFill>
                <a:latin typeface="ScolaScript_N" panose="00000400000000000000" pitchFamily="2" charset="0"/>
              </a:rPr>
              <a:t>Je ne lui ai pas rendu son sourire.</a:t>
            </a:r>
          </a:p>
          <a:p>
            <a:pPr lvl="0">
              <a:spcBef>
                <a:spcPts val="600"/>
              </a:spcBef>
              <a:spcAft>
                <a:spcPts val="600"/>
              </a:spcAft>
              <a:defRPr/>
            </a:pPr>
            <a:r>
              <a:rPr lang="fr-FR" sz="2200" spc="-100" dirty="0">
                <a:solidFill>
                  <a:schemeClr val="tx1">
                    <a:lumMod val="85000"/>
                    <a:lumOff val="15000"/>
                  </a:schemeClr>
                </a:solidFill>
                <a:latin typeface="ScolaScript_N" panose="00000400000000000000" pitchFamily="2" charset="0"/>
              </a:rPr>
              <a:t>Je me suis un peu éloignée d’elle, avec ma chaise et mes livres.</a:t>
            </a:r>
          </a:p>
          <a:p>
            <a:pPr lvl="0">
              <a:spcBef>
                <a:spcPts val="600"/>
              </a:spcBef>
              <a:spcAft>
                <a:spcPts val="600"/>
              </a:spcAft>
              <a:defRPr/>
            </a:pPr>
            <a:r>
              <a:rPr lang="fr-FR" sz="2200" spc="-100" dirty="0">
                <a:solidFill>
                  <a:schemeClr val="tx1">
                    <a:lumMod val="85000"/>
                    <a:lumOff val="15000"/>
                  </a:schemeClr>
                </a:solidFill>
                <a:latin typeface="ScolaScript_N" panose="00000400000000000000" pitchFamily="2" charset="0"/>
              </a:rPr>
              <a:t>Quand elle m’a regardée, je me suis tournée vers la fenêtre pour contempler la neige.</a:t>
            </a:r>
          </a:p>
          <a:p>
            <a:pPr lvl="0">
              <a:spcBef>
                <a:spcPts val="600"/>
              </a:spcBef>
              <a:spcAft>
                <a:spcPts val="600"/>
              </a:spcAft>
              <a:defRPr/>
            </a:pPr>
            <a:r>
              <a:rPr lang="fr-FR" sz="2200" spc="-100" dirty="0">
                <a:solidFill>
                  <a:schemeClr val="tx1">
                    <a:lumMod val="85000"/>
                    <a:lumOff val="15000"/>
                  </a:schemeClr>
                </a:solidFill>
                <a:latin typeface="ScolaScript_N" panose="00000400000000000000" pitchFamily="2" charset="0"/>
              </a:rPr>
              <a:t>Chaque jour par la suite, lorsque Maya entrait dans la classe, je regardais ailleurs, je ne lui rendais pas son sourire.</a:t>
            </a:r>
          </a:p>
        </p:txBody>
      </p:sp>
    </p:spTree>
    <p:custDataLst>
      <p:tags r:id="rId1"/>
    </p:custDataLst>
    <p:extLst>
      <p:ext uri="{BB962C8B-B14F-4D97-AF65-F5344CB8AC3E}">
        <p14:creationId xmlns:p14="http://schemas.microsoft.com/office/powerpoint/2010/main" val="24617377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Single"/>
      </p:transition>
    </mc:Choice>
    <mc:Fallback xmlns:p14="http://schemas.microsoft.com/office/powerpoint/2010/main" xmlns:asvg="http://schemas.microsoft.com/office/drawing/2016/SVG/main" xmlns:a16="http://schemas.microsoft.com/office/drawing/2014/main"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text, grass, outdoor&#10;&#10;Description automatically generated">
            <a:extLst>
              <a:ext uri="{FF2B5EF4-FFF2-40B4-BE49-F238E27FC236}">
                <a16:creationId xmlns:a16="http://schemas.microsoft.com/office/drawing/2014/main" id="{63F26460-7B4A-47E3-A20C-EB7DAB8B7A16}"/>
              </a:ext>
            </a:extLst>
          </p:cNvPr>
          <p:cNvPicPr>
            <a:picLocks noChangeAspect="1"/>
          </p:cNvPicPr>
          <p:nvPr/>
        </p:nvPicPr>
        <p:blipFill>
          <a:blip r:embed="rId4" cstate="screen">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a:ext>
            </a:extLst>
          </a:blip>
          <a:stretch>
            <a:fillRect/>
          </a:stretch>
        </p:blipFill>
        <p:spPr>
          <a:xfrm>
            <a:off x="4230639" y="1371600"/>
            <a:ext cx="3730722" cy="5029200"/>
          </a:xfrm>
          <a:prstGeom prst="rect">
            <a:avLst/>
          </a:prstGeom>
          <a:ln>
            <a:noFill/>
          </a:ln>
          <a:effectLst>
            <a:outerShdw blurRad="190500" algn="tl" rotWithShape="0">
              <a:srgbClr val="000000">
                <a:alpha val="70000"/>
              </a:srgbClr>
            </a:outerShdw>
          </a:effectLst>
        </p:spPr>
      </p:pic>
      <p:pic>
        <p:nvPicPr>
          <p:cNvPr id="5" name="Picture 4" descr="A picture containing text, grass, outdoor&#10;&#10;Description automatically generated">
            <a:extLst>
              <a:ext uri="{FF2B5EF4-FFF2-40B4-BE49-F238E27FC236}">
                <a16:creationId xmlns:a16="http://schemas.microsoft.com/office/drawing/2014/main" id="{BE8196D8-5641-426D-AFF7-1ECA51BB63E7}"/>
              </a:ext>
            </a:extLst>
          </p:cNvPr>
          <p:cNvPicPr>
            <a:picLocks noChangeAspect="1"/>
          </p:cNvPicPr>
          <p:nvPr/>
        </p:nvPicPr>
        <p:blipFill>
          <a:blip r:embed="rId4" cstate="screen">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a:ext>
            </a:extLst>
          </a:blip>
          <a:stretch>
            <a:fillRect/>
          </a:stretch>
        </p:blipFill>
        <p:spPr>
          <a:xfrm>
            <a:off x="3574004" y="0"/>
            <a:ext cx="5043991" cy="6799553"/>
          </a:xfrm>
          <a:prstGeom prst="rect">
            <a:avLst/>
          </a:prstGeom>
          <a:ln>
            <a:noFill/>
          </a:ln>
          <a:effectLst>
            <a:outerShdw blurRad="190500" algn="tl" rotWithShape="0">
              <a:srgbClr val="000000">
                <a:alpha val="70000"/>
              </a:srgbClr>
            </a:outerShdw>
          </a:effectLst>
        </p:spPr>
      </p:pic>
    </p:spTree>
    <p:custDataLst>
      <p:tags r:id="rId1"/>
    </p:custDataLst>
    <p:extLst>
      <p:ext uri="{BB962C8B-B14F-4D97-AF65-F5344CB8AC3E}">
        <p14:creationId xmlns:p14="http://schemas.microsoft.com/office/powerpoint/2010/main" val="684391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4" descr="A picture containing text, window&#10;&#10;Description automatically generated">
            <a:extLst>
              <a:ext uri="{FF2B5EF4-FFF2-40B4-BE49-F238E27FC236}">
                <a16:creationId xmlns:a16="http://schemas.microsoft.com/office/drawing/2014/main" id="{D022EDD4-0995-4AC1-AF7B-1AE9920C379C}"/>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a:ext>
            </a:extLst>
          </a:blip>
          <a:srcRect r="-2"/>
          <a:stretch/>
        </p:blipFill>
        <p:spPr>
          <a:xfrm>
            <a:off x="0" y="1118281"/>
            <a:ext cx="4249820" cy="584775"/>
          </a:xfrm>
          <a:prstGeom prst="rect">
            <a:avLst/>
          </a:prstGeom>
        </p:spPr>
      </p:pic>
      <p:sp>
        <p:nvSpPr>
          <p:cNvPr id="8" name="TextBox 7">
            <a:extLst>
              <a:ext uri="{FF2B5EF4-FFF2-40B4-BE49-F238E27FC236}">
                <a16:creationId xmlns:a16="http://schemas.microsoft.com/office/drawing/2014/main" id="{8F7A3AA3-EB33-4E96-BEB5-6DBCD4CEA3A2}"/>
              </a:ext>
            </a:extLst>
          </p:cNvPr>
          <p:cNvSpPr txBox="1"/>
          <p:nvPr/>
        </p:nvSpPr>
        <p:spPr>
          <a:xfrm>
            <a:off x="0" y="538919"/>
            <a:ext cx="12192000" cy="584775"/>
          </a:xfrm>
          <a:prstGeom prst="rect">
            <a:avLst/>
          </a:prstGeom>
          <a:solidFill>
            <a:srgbClr val="A1C4E3"/>
          </a:solidFill>
        </p:spPr>
        <p:txBody>
          <a:bodyPr wrap="square" lIns="91440" tIns="45720" rIns="91440" bIns="45720" rtlCol="0" anchor="t">
            <a:spAutoFit/>
          </a:bodyPr>
          <a:lstStyle/>
          <a:p>
            <a:pPr marL="466725" marR="0" lvl="0" indent="0" algn="l" defTabSz="914400" rtl="0" eaLnBrk="1" fontAlgn="auto" latinLnBrk="0" hangingPunct="1">
              <a:lnSpc>
                <a:spcPct val="100000"/>
              </a:lnSpc>
              <a:spcBef>
                <a:spcPts val="0"/>
              </a:spcBef>
              <a:spcAft>
                <a:spcPts val="0"/>
              </a:spcAft>
              <a:buClrTx/>
              <a:buSzTx/>
              <a:buFontTx/>
              <a:buNone/>
              <a:tabLst/>
              <a:defRPr/>
            </a:pPr>
            <a:r>
              <a:rPr kumimoji="0" lang="fr-FR" sz="3200" b="1" i="0" u="none" strike="noStrike" kern="1200" cap="none" spc="0" normalizeH="0" baseline="0" noProof="0" dirty="0">
                <a:ln>
                  <a:noFill/>
                </a:ln>
                <a:solidFill>
                  <a:srgbClr val="002060"/>
                </a:solidFill>
                <a:effectLst/>
                <a:uLnTx/>
                <a:uFillTx/>
                <a:latin typeface="ScolaScript_N" panose="00000400000000000000" pitchFamily="2" charset="0"/>
                <a:ea typeface="Calibri"/>
                <a:cs typeface="Calibri"/>
                <a:sym typeface="Calibri"/>
              </a:rPr>
              <a:t>Un Petit Geste</a:t>
            </a:r>
            <a:endParaRPr kumimoji="0" lang="en-US" sz="3200" b="1" i="0" u="none" strike="noStrike" kern="1200" cap="none" spc="0" normalizeH="0" baseline="0" noProof="0" dirty="0">
              <a:ln>
                <a:noFill/>
              </a:ln>
              <a:solidFill>
                <a:srgbClr val="002060"/>
              </a:solidFill>
              <a:effectLst/>
              <a:uLnTx/>
              <a:uFillTx/>
              <a:latin typeface="ScolaScript_N" panose="00000400000000000000" pitchFamily="2" charset="0"/>
              <a:ea typeface="+mn-ea"/>
              <a:cs typeface="+mn-cs"/>
            </a:endParaRPr>
          </a:p>
        </p:txBody>
      </p:sp>
      <p:pic>
        <p:nvPicPr>
          <p:cNvPr id="6" name="Picture 4" descr="A picture containing text, window&#10;&#10;Description automatically generated">
            <a:extLst>
              <a:ext uri="{FF2B5EF4-FFF2-40B4-BE49-F238E27FC236}">
                <a16:creationId xmlns:a16="http://schemas.microsoft.com/office/drawing/2014/main" id="{A0FC632E-F2AD-4CB5-995D-E39BC8949EDB}"/>
              </a:ext>
            </a:extLst>
          </p:cNvPr>
          <p:cNvPicPr>
            <a:picLocks noChangeAspect="1"/>
          </p:cNvPicPr>
          <p:nvPr/>
        </p:nvPicPr>
        <p:blipFill rotWithShape="1">
          <a:blip r:embed="rId6" cstate="screen">
            <a:extLst>
              <a:ext uri="{BEBA8EAE-BF5A-486C-A8C5-ECC9F3942E4B}">
                <a14:imgProps xmlns:a14="http://schemas.microsoft.com/office/drawing/2010/main">
                  <a14:imgLayer r:embed="rId7">
                    <a14:imgEffect>
                      <a14:sharpenSoften amount="50000"/>
                    </a14:imgEffect>
                  </a14:imgLayer>
                </a14:imgProps>
              </a:ext>
              <a:ext uri="{28A0092B-C50C-407E-A947-70E740481C1C}">
                <a14:useLocalDpi xmlns:a14="http://schemas.microsoft.com/office/drawing/2010/main"/>
              </a:ext>
            </a:extLst>
          </a:blip>
          <a:srcRect r="-2"/>
          <a:stretch/>
        </p:blipFill>
        <p:spPr>
          <a:xfrm>
            <a:off x="0" y="5739719"/>
            <a:ext cx="4249820" cy="1150482"/>
          </a:xfrm>
          <a:prstGeom prst="rect">
            <a:avLst/>
          </a:prstGeom>
        </p:spPr>
      </p:pic>
      <p:pic>
        <p:nvPicPr>
          <p:cNvPr id="7" name="Picture 4" descr="A picture containing text, window&#10;&#10;Description automatically generated">
            <a:extLst>
              <a:ext uri="{FF2B5EF4-FFF2-40B4-BE49-F238E27FC236}">
                <a16:creationId xmlns:a16="http://schemas.microsoft.com/office/drawing/2014/main" id="{42840F5D-C68A-4D3A-B6C3-9431DD2245D6}"/>
              </a:ext>
            </a:extLst>
          </p:cNvPr>
          <p:cNvPicPr>
            <a:picLocks noChangeAspect="1"/>
          </p:cNvPicPr>
          <p:nvPr/>
        </p:nvPicPr>
        <p:blipFill rotWithShape="1">
          <a:blip r:embed="rId8" cstate="screen">
            <a:extLst>
              <a:ext uri="{BEBA8EAE-BF5A-486C-A8C5-ECC9F3942E4B}">
                <a14:imgProps xmlns:a14="http://schemas.microsoft.com/office/drawing/2010/main">
                  <a14:imgLayer r:embed="rId9">
                    <a14:imgEffect>
                      <a14:sharpenSoften amount="50000"/>
                    </a14:imgEffect>
                  </a14:imgLayer>
                </a14:imgProps>
              </a:ext>
              <a:ext uri="{28A0092B-C50C-407E-A947-70E740481C1C}">
                <a14:useLocalDpi xmlns:a14="http://schemas.microsoft.com/office/drawing/2010/main"/>
              </a:ext>
            </a:extLst>
          </a:blip>
          <a:srcRect/>
          <a:stretch/>
        </p:blipFill>
        <p:spPr>
          <a:xfrm>
            <a:off x="8058150" y="5764298"/>
            <a:ext cx="4133849" cy="1093701"/>
          </a:xfrm>
          <a:prstGeom prst="rect">
            <a:avLst/>
          </a:prstGeom>
        </p:spPr>
      </p:pic>
      <p:pic>
        <p:nvPicPr>
          <p:cNvPr id="9" name="Picture 4" descr="A picture containing text, window&#10;&#10;Description automatically generated">
            <a:extLst>
              <a:ext uri="{FF2B5EF4-FFF2-40B4-BE49-F238E27FC236}">
                <a16:creationId xmlns:a16="http://schemas.microsoft.com/office/drawing/2014/main" id="{319C2381-C32E-48C9-8640-F9CEB8340644}"/>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a:ext>
            </a:extLst>
          </a:blip>
          <a:srcRect r="-2"/>
          <a:stretch/>
        </p:blipFill>
        <p:spPr>
          <a:xfrm>
            <a:off x="0" y="5198571"/>
            <a:ext cx="4249820" cy="584775"/>
          </a:xfrm>
          <a:prstGeom prst="rect">
            <a:avLst/>
          </a:prstGeom>
        </p:spPr>
      </p:pic>
      <p:pic>
        <p:nvPicPr>
          <p:cNvPr id="10" name="Picture 4" descr="A picture containing text, window&#10;&#10;Description automatically generated">
            <a:extLst>
              <a:ext uri="{FF2B5EF4-FFF2-40B4-BE49-F238E27FC236}">
                <a16:creationId xmlns:a16="http://schemas.microsoft.com/office/drawing/2014/main" id="{55AF900F-5FD8-4818-874D-2B14FAA37A65}"/>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a:ext>
            </a:extLst>
          </a:blip>
          <a:srcRect r="-2"/>
          <a:stretch/>
        </p:blipFill>
        <p:spPr>
          <a:xfrm>
            <a:off x="0" y="4632845"/>
            <a:ext cx="4249820" cy="584775"/>
          </a:xfrm>
          <a:prstGeom prst="rect">
            <a:avLst/>
          </a:prstGeom>
        </p:spPr>
      </p:pic>
      <p:pic>
        <p:nvPicPr>
          <p:cNvPr id="11" name="Picture 4" descr="A picture containing text, window&#10;&#10;Description automatically generated">
            <a:extLst>
              <a:ext uri="{FF2B5EF4-FFF2-40B4-BE49-F238E27FC236}">
                <a16:creationId xmlns:a16="http://schemas.microsoft.com/office/drawing/2014/main" id="{6DF2C5F4-BB5F-4C89-ACA4-C429AB1DA0C5}"/>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a:ext>
            </a:extLst>
          </a:blip>
          <a:srcRect r="-2"/>
          <a:stretch/>
        </p:blipFill>
        <p:spPr>
          <a:xfrm>
            <a:off x="0" y="4048069"/>
            <a:ext cx="4249820" cy="584775"/>
          </a:xfrm>
          <a:prstGeom prst="rect">
            <a:avLst/>
          </a:prstGeom>
        </p:spPr>
      </p:pic>
      <p:pic>
        <p:nvPicPr>
          <p:cNvPr id="12" name="Picture 4" descr="A picture containing text, window&#10;&#10;Description automatically generated">
            <a:extLst>
              <a:ext uri="{FF2B5EF4-FFF2-40B4-BE49-F238E27FC236}">
                <a16:creationId xmlns:a16="http://schemas.microsoft.com/office/drawing/2014/main" id="{A3BC68C1-F6E5-4505-815A-F0F887DA78D2}"/>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a:ext>
            </a:extLst>
          </a:blip>
          <a:srcRect r="-2"/>
          <a:stretch/>
        </p:blipFill>
        <p:spPr>
          <a:xfrm>
            <a:off x="-2" y="3445276"/>
            <a:ext cx="4249820" cy="584775"/>
          </a:xfrm>
          <a:prstGeom prst="rect">
            <a:avLst/>
          </a:prstGeom>
        </p:spPr>
      </p:pic>
      <p:pic>
        <p:nvPicPr>
          <p:cNvPr id="13" name="Picture 4" descr="A picture containing text, window&#10;&#10;Description automatically generated">
            <a:extLst>
              <a:ext uri="{FF2B5EF4-FFF2-40B4-BE49-F238E27FC236}">
                <a16:creationId xmlns:a16="http://schemas.microsoft.com/office/drawing/2014/main" id="{FF5B38BA-3092-42E5-8A77-57C5A174E5B4}"/>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a:ext>
            </a:extLst>
          </a:blip>
          <a:srcRect r="-2"/>
          <a:stretch/>
        </p:blipFill>
        <p:spPr>
          <a:xfrm>
            <a:off x="0" y="2870542"/>
            <a:ext cx="4249820" cy="584775"/>
          </a:xfrm>
          <a:prstGeom prst="rect">
            <a:avLst/>
          </a:prstGeom>
        </p:spPr>
      </p:pic>
      <p:pic>
        <p:nvPicPr>
          <p:cNvPr id="14" name="Picture 4" descr="A picture containing text, window&#10;&#10;Description automatically generated">
            <a:extLst>
              <a:ext uri="{FF2B5EF4-FFF2-40B4-BE49-F238E27FC236}">
                <a16:creationId xmlns:a16="http://schemas.microsoft.com/office/drawing/2014/main" id="{467E72CE-872A-4639-97BB-502334A6847E}"/>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a:ext>
            </a:extLst>
          </a:blip>
          <a:srcRect r="-2"/>
          <a:stretch/>
        </p:blipFill>
        <p:spPr>
          <a:xfrm>
            <a:off x="0" y="2286798"/>
            <a:ext cx="4249820" cy="584775"/>
          </a:xfrm>
          <a:prstGeom prst="rect">
            <a:avLst/>
          </a:prstGeom>
        </p:spPr>
      </p:pic>
      <p:pic>
        <p:nvPicPr>
          <p:cNvPr id="15" name="Picture 4" descr="A picture containing text, window&#10;&#10;Description automatically generated">
            <a:extLst>
              <a:ext uri="{FF2B5EF4-FFF2-40B4-BE49-F238E27FC236}">
                <a16:creationId xmlns:a16="http://schemas.microsoft.com/office/drawing/2014/main" id="{92930788-FC97-44D9-829A-F595765A80F8}"/>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a:ext>
            </a:extLst>
          </a:blip>
          <a:srcRect r="-2"/>
          <a:stretch/>
        </p:blipFill>
        <p:spPr>
          <a:xfrm>
            <a:off x="-2" y="1693015"/>
            <a:ext cx="4249820" cy="584775"/>
          </a:xfrm>
          <a:prstGeom prst="rect">
            <a:avLst/>
          </a:prstGeom>
        </p:spPr>
      </p:pic>
      <p:pic>
        <p:nvPicPr>
          <p:cNvPr id="17" name="Picture 4" descr="A picture containing text, window&#10;&#10;Description automatically generated">
            <a:extLst>
              <a:ext uri="{FF2B5EF4-FFF2-40B4-BE49-F238E27FC236}">
                <a16:creationId xmlns:a16="http://schemas.microsoft.com/office/drawing/2014/main" id="{B3723796-C0E1-4CF8-A73F-774B3C4CAF85}"/>
              </a:ext>
            </a:extLst>
          </p:cNvPr>
          <p:cNvPicPr>
            <a:picLocks noChangeAspect="1"/>
          </p:cNvPicPr>
          <p:nvPr/>
        </p:nvPicPr>
        <p:blipFill rotWithShape="1">
          <a:blip r:embed="rId10" cstate="screen">
            <a:extLst>
              <a:ext uri="{BEBA8EAE-BF5A-486C-A8C5-ECC9F3942E4B}">
                <a14:imgProps xmlns:a14="http://schemas.microsoft.com/office/drawing/2010/main">
                  <a14:imgLayer r:embed="rId11">
                    <a14:imgEffect>
                      <a14:sharpenSoften amount="50000"/>
                    </a14:imgEffect>
                  </a14:imgLayer>
                </a14:imgProps>
              </a:ext>
              <a:ext uri="{28A0092B-C50C-407E-A947-70E740481C1C}">
                <a14:useLocalDpi xmlns:a14="http://schemas.microsoft.com/office/drawing/2010/main"/>
              </a:ext>
            </a:extLst>
          </a:blip>
          <a:srcRect r="-2"/>
          <a:stretch/>
        </p:blipFill>
        <p:spPr>
          <a:xfrm>
            <a:off x="8058147" y="1118281"/>
            <a:ext cx="4133848" cy="584775"/>
          </a:xfrm>
          <a:prstGeom prst="rect">
            <a:avLst/>
          </a:prstGeom>
        </p:spPr>
      </p:pic>
      <p:pic>
        <p:nvPicPr>
          <p:cNvPr id="18" name="Picture 4" descr="A picture containing text, window&#10;&#10;Description automatically generated">
            <a:extLst>
              <a:ext uri="{FF2B5EF4-FFF2-40B4-BE49-F238E27FC236}">
                <a16:creationId xmlns:a16="http://schemas.microsoft.com/office/drawing/2014/main" id="{7C9794B1-AE3E-4415-B6FF-64F5100A82DB}"/>
              </a:ext>
            </a:extLst>
          </p:cNvPr>
          <p:cNvPicPr>
            <a:picLocks noChangeAspect="1"/>
          </p:cNvPicPr>
          <p:nvPr/>
        </p:nvPicPr>
        <p:blipFill rotWithShape="1">
          <a:blip r:embed="rId10" cstate="screen">
            <a:extLst>
              <a:ext uri="{BEBA8EAE-BF5A-486C-A8C5-ECC9F3942E4B}">
                <a14:imgProps xmlns:a14="http://schemas.microsoft.com/office/drawing/2010/main">
                  <a14:imgLayer r:embed="rId11">
                    <a14:imgEffect>
                      <a14:sharpenSoften amount="50000"/>
                    </a14:imgEffect>
                  </a14:imgLayer>
                </a14:imgProps>
              </a:ext>
              <a:ext uri="{28A0092B-C50C-407E-A947-70E740481C1C}">
                <a14:useLocalDpi xmlns:a14="http://schemas.microsoft.com/office/drawing/2010/main"/>
              </a:ext>
            </a:extLst>
          </a:blip>
          <a:srcRect r="-2"/>
          <a:stretch/>
        </p:blipFill>
        <p:spPr>
          <a:xfrm>
            <a:off x="8058147" y="5198571"/>
            <a:ext cx="4133848" cy="584775"/>
          </a:xfrm>
          <a:prstGeom prst="rect">
            <a:avLst/>
          </a:prstGeom>
        </p:spPr>
      </p:pic>
      <p:pic>
        <p:nvPicPr>
          <p:cNvPr id="19" name="Picture 4" descr="A picture containing text, window&#10;&#10;Description automatically generated">
            <a:extLst>
              <a:ext uri="{FF2B5EF4-FFF2-40B4-BE49-F238E27FC236}">
                <a16:creationId xmlns:a16="http://schemas.microsoft.com/office/drawing/2014/main" id="{E0A88F05-D08D-451F-B810-F68BE7DCB36F}"/>
              </a:ext>
            </a:extLst>
          </p:cNvPr>
          <p:cNvPicPr>
            <a:picLocks noChangeAspect="1"/>
          </p:cNvPicPr>
          <p:nvPr/>
        </p:nvPicPr>
        <p:blipFill rotWithShape="1">
          <a:blip r:embed="rId10" cstate="screen">
            <a:extLst>
              <a:ext uri="{BEBA8EAE-BF5A-486C-A8C5-ECC9F3942E4B}">
                <a14:imgProps xmlns:a14="http://schemas.microsoft.com/office/drawing/2010/main">
                  <a14:imgLayer r:embed="rId11">
                    <a14:imgEffect>
                      <a14:sharpenSoften amount="50000"/>
                    </a14:imgEffect>
                  </a14:imgLayer>
                </a14:imgProps>
              </a:ext>
              <a:ext uri="{28A0092B-C50C-407E-A947-70E740481C1C}">
                <a14:useLocalDpi xmlns:a14="http://schemas.microsoft.com/office/drawing/2010/main"/>
              </a:ext>
            </a:extLst>
          </a:blip>
          <a:srcRect r="-2"/>
          <a:stretch/>
        </p:blipFill>
        <p:spPr>
          <a:xfrm>
            <a:off x="8058147" y="4048069"/>
            <a:ext cx="4133848" cy="584775"/>
          </a:xfrm>
          <a:prstGeom prst="rect">
            <a:avLst/>
          </a:prstGeom>
        </p:spPr>
      </p:pic>
      <p:pic>
        <p:nvPicPr>
          <p:cNvPr id="20" name="Picture 4" descr="A picture containing text, window&#10;&#10;Description automatically generated">
            <a:extLst>
              <a:ext uri="{FF2B5EF4-FFF2-40B4-BE49-F238E27FC236}">
                <a16:creationId xmlns:a16="http://schemas.microsoft.com/office/drawing/2014/main" id="{B01D9210-3BAD-4D04-A53B-62FD360F5A00}"/>
              </a:ext>
            </a:extLst>
          </p:cNvPr>
          <p:cNvPicPr>
            <a:picLocks noChangeAspect="1"/>
          </p:cNvPicPr>
          <p:nvPr/>
        </p:nvPicPr>
        <p:blipFill rotWithShape="1">
          <a:blip r:embed="rId10" cstate="screen">
            <a:extLst>
              <a:ext uri="{BEBA8EAE-BF5A-486C-A8C5-ECC9F3942E4B}">
                <a14:imgProps xmlns:a14="http://schemas.microsoft.com/office/drawing/2010/main">
                  <a14:imgLayer r:embed="rId11">
                    <a14:imgEffect>
                      <a14:sharpenSoften amount="50000"/>
                    </a14:imgEffect>
                  </a14:imgLayer>
                </a14:imgProps>
              </a:ext>
              <a:ext uri="{28A0092B-C50C-407E-A947-70E740481C1C}">
                <a14:useLocalDpi xmlns:a14="http://schemas.microsoft.com/office/drawing/2010/main"/>
              </a:ext>
            </a:extLst>
          </a:blip>
          <a:srcRect r="-2"/>
          <a:stretch/>
        </p:blipFill>
        <p:spPr>
          <a:xfrm>
            <a:off x="8058145" y="3445276"/>
            <a:ext cx="4133848" cy="584775"/>
          </a:xfrm>
          <a:prstGeom prst="rect">
            <a:avLst/>
          </a:prstGeom>
        </p:spPr>
      </p:pic>
      <p:pic>
        <p:nvPicPr>
          <p:cNvPr id="21" name="Picture 4" descr="A picture containing text, window&#10;&#10;Description automatically generated">
            <a:extLst>
              <a:ext uri="{FF2B5EF4-FFF2-40B4-BE49-F238E27FC236}">
                <a16:creationId xmlns:a16="http://schemas.microsoft.com/office/drawing/2014/main" id="{B5F7BB88-7341-48F8-960B-946D99293BBF}"/>
              </a:ext>
            </a:extLst>
          </p:cNvPr>
          <p:cNvPicPr>
            <a:picLocks noChangeAspect="1"/>
          </p:cNvPicPr>
          <p:nvPr/>
        </p:nvPicPr>
        <p:blipFill rotWithShape="1">
          <a:blip r:embed="rId10" cstate="screen">
            <a:extLst>
              <a:ext uri="{BEBA8EAE-BF5A-486C-A8C5-ECC9F3942E4B}">
                <a14:imgProps xmlns:a14="http://schemas.microsoft.com/office/drawing/2010/main">
                  <a14:imgLayer r:embed="rId11">
                    <a14:imgEffect>
                      <a14:sharpenSoften amount="50000"/>
                    </a14:imgEffect>
                  </a14:imgLayer>
                </a14:imgProps>
              </a:ext>
              <a:ext uri="{28A0092B-C50C-407E-A947-70E740481C1C}">
                <a14:useLocalDpi xmlns:a14="http://schemas.microsoft.com/office/drawing/2010/main"/>
              </a:ext>
            </a:extLst>
          </a:blip>
          <a:srcRect r="-2"/>
          <a:stretch/>
        </p:blipFill>
        <p:spPr>
          <a:xfrm>
            <a:off x="8058147" y="2870542"/>
            <a:ext cx="4133848" cy="584775"/>
          </a:xfrm>
          <a:prstGeom prst="rect">
            <a:avLst/>
          </a:prstGeom>
        </p:spPr>
      </p:pic>
      <p:pic>
        <p:nvPicPr>
          <p:cNvPr id="22" name="Picture 4" descr="A picture containing text, window&#10;&#10;Description automatically generated">
            <a:extLst>
              <a:ext uri="{FF2B5EF4-FFF2-40B4-BE49-F238E27FC236}">
                <a16:creationId xmlns:a16="http://schemas.microsoft.com/office/drawing/2014/main" id="{D2A0E403-9F5F-4C45-830D-EAE496AE06A7}"/>
              </a:ext>
            </a:extLst>
          </p:cNvPr>
          <p:cNvPicPr>
            <a:picLocks noChangeAspect="1"/>
          </p:cNvPicPr>
          <p:nvPr/>
        </p:nvPicPr>
        <p:blipFill rotWithShape="1">
          <a:blip r:embed="rId10" cstate="screen">
            <a:extLst>
              <a:ext uri="{BEBA8EAE-BF5A-486C-A8C5-ECC9F3942E4B}">
                <a14:imgProps xmlns:a14="http://schemas.microsoft.com/office/drawing/2010/main">
                  <a14:imgLayer r:embed="rId11">
                    <a14:imgEffect>
                      <a14:sharpenSoften amount="50000"/>
                    </a14:imgEffect>
                  </a14:imgLayer>
                </a14:imgProps>
              </a:ext>
              <a:ext uri="{28A0092B-C50C-407E-A947-70E740481C1C}">
                <a14:useLocalDpi xmlns:a14="http://schemas.microsoft.com/office/drawing/2010/main"/>
              </a:ext>
            </a:extLst>
          </a:blip>
          <a:srcRect r="-2"/>
          <a:stretch/>
        </p:blipFill>
        <p:spPr>
          <a:xfrm>
            <a:off x="8058147" y="2286798"/>
            <a:ext cx="4133848" cy="584775"/>
          </a:xfrm>
          <a:prstGeom prst="rect">
            <a:avLst/>
          </a:prstGeom>
        </p:spPr>
      </p:pic>
      <p:pic>
        <p:nvPicPr>
          <p:cNvPr id="23" name="Picture 4" descr="A picture containing text, window&#10;&#10;Description automatically generated">
            <a:extLst>
              <a:ext uri="{FF2B5EF4-FFF2-40B4-BE49-F238E27FC236}">
                <a16:creationId xmlns:a16="http://schemas.microsoft.com/office/drawing/2014/main" id="{87B25D8F-A77D-44CC-86C7-FB1A9625B0E1}"/>
              </a:ext>
            </a:extLst>
          </p:cNvPr>
          <p:cNvPicPr>
            <a:picLocks noChangeAspect="1"/>
          </p:cNvPicPr>
          <p:nvPr/>
        </p:nvPicPr>
        <p:blipFill rotWithShape="1">
          <a:blip r:embed="rId10" cstate="screen">
            <a:extLst>
              <a:ext uri="{BEBA8EAE-BF5A-486C-A8C5-ECC9F3942E4B}">
                <a14:imgProps xmlns:a14="http://schemas.microsoft.com/office/drawing/2010/main">
                  <a14:imgLayer r:embed="rId11">
                    <a14:imgEffect>
                      <a14:sharpenSoften amount="50000"/>
                    </a14:imgEffect>
                  </a14:imgLayer>
                </a14:imgProps>
              </a:ext>
              <a:ext uri="{28A0092B-C50C-407E-A947-70E740481C1C}">
                <a14:useLocalDpi xmlns:a14="http://schemas.microsoft.com/office/drawing/2010/main"/>
              </a:ext>
            </a:extLst>
          </a:blip>
          <a:srcRect r="-2"/>
          <a:stretch/>
        </p:blipFill>
        <p:spPr>
          <a:xfrm>
            <a:off x="8058145" y="1693015"/>
            <a:ext cx="4133848" cy="584775"/>
          </a:xfrm>
          <a:prstGeom prst="rect">
            <a:avLst/>
          </a:prstGeom>
        </p:spPr>
      </p:pic>
      <p:pic>
        <p:nvPicPr>
          <p:cNvPr id="24" name="Picture 4" descr="A picture containing text, window&#10;&#10;Description automatically generated">
            <a:extLst>
              <a:ext uri="{FF2B5EF4-FFF2-40B4-BE49-F238E27FC236}">
                <a16:creationId xmlns:a16="http://schemas.microsoft.com/office/drawing/2014/main" id="{CC15FB6F-FBAC-452E-841D-BB717F0C23DB}"/>
              </a:ext>
            </a:extLst>
          </p:cNvPr>
          <p:cNvPicPr>
            <a:picLocks noChangeAspect="1"/>
          </p:cNvPicPr>
          <p:nvPr/>
        </p:nvPicPr>
        <p:blipFill rotWithShape="1">
          <a:blip r:embed="rId10" cstate="screen">
            <a:extLst>
              <a:ext uri="{BEBA8EAE-BF5A-486C-A8C5-ECC9F3942E4B}">
                <a14:imgProps xmlns:a14="http://schemas.microsoft.com/office/drawing/2010/main">
                  <a14:imgLayer r:embed="rId11">
                    <a14:imgEffect>
                      <a14:sharpenSoften amount="50000"/>
                    </a14:imgEffect>
                  </a14:imgLayer>
                </a14:imgProps>
              </a:ext>
              <a:ext uri="{28A0092B-C50C-407E-A947-70E740481C1C}">
                <a14:useLocalDpi xmlns:a14="http://schemas.microsoft.com/office/drawing/2010/main"/>
              </a:ext>
            </a:extLst>
          </a:blip>
          <a:srcRect r="-2"/>
          <a:stretch/>
        </p:blipFill>
        <p:spPr>
          <a:xfrm>
            <a:off x="8058145" y="4614552"/>
            <a:ext cx="4133848" cy="584775"/>
          </a:xfrm>
          <a:prstGeom prst="rect">
            <a:avLst/>
          </a:prstGeom>
        </p:spPr>
      </p:pic>
      <p:pic>
        <p:nvPicPr>
          <p:cNvPr id="2" name="Picture 4" descr="A picture containing text, window&#10;&#10;Description automatically generated">
            <a:extLst>
              <a:ext uri="{FF2B5EF4-FFF2-40B4-BE49-F238E27FC236}">
                <a16:creationId xmlns:a16="http://schemas.microsoft.com/office/drawing/2014/main" id="{0B9DE20D-DD17-4E32-AEB7-84BA39299CD9}"/>
              </a:ext>
            </a:extLst>
          </p:cNvPr>
          <p:cNvPicPr>
            <a:picLocks noChangeAspect="1"/>
          </p:cNvPicPr>
          <p:nvPr/>
        </p:nvPicPr>
        <p:blipFill rotWithShape="1">
          <a:blip r:embed="rId12" cstate="screen">
            <a:extLst>
              <a:ext uri="{BEBA8EAE-BF5A-486C-A8C5-ECC9F3942E4B}">
                <a14:imgProps xmlns:a14="http://schemas.microsoft.com/office/drawing/2010/main">
                  <a14:imgLayer r:embed="rId13">
                    <a14:imgEffect>
                      <a14:sharpenSoften amount="50000"/>
                    </a14:imgEffect>
                  </a14:imgLayer>
                </a14:imgProps>
              </a:ext>
              <a:ext uri="{28A0092B-C50C-407E-A947-70E740481C1C}">
                <a14:useLocalDpi xmlns:a14="http://schemas.microsoft.com/office/drawing/2010/main"/>
              </a:ext>
            </a:extLst>
          </a:blip>
          <a:srcRect l="50172" t="-825" r="-1"/>
          <a:stretch/>
        </p:blipFill>
        <p:spPr>
          <a:xfrm>
            <a:off x="4029070" y="1061499"/>
            <a:ext cx="4249820" cy="5796500"/>
          </a:xfrm>
          <a:prstGeom prst="rect">
            <a:avLst/>
          </a:prstGeom>
        </p:spPr>
      </p:pic>
    </p:spTree>
    <p:custDataLst>
      <p:tags r:id="rId1"/>
    </p:custDataLst>
    <p:extLst>
      <p:ext uri="{BB962C8B-B14F-4D97-AF65-F5344CB8AC3E}">
        <p14:creationId xmlns:p14="http://schemas.microsoft.com/office/powerpoint/2010/main" val="5981299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Graphic 13">
            <a:extLst>
              <a:ext uri="{FF2B5EF4-FFF2-40B4-BE49-F238E27FC236}">
                <a16:creationId xmlns:a16="http://schemas.microsoft.com/office/drawing/2014/main" id="{A6348CFF-C349-4F5B-AF6B-BD0D8F291C08}"/>
              </a:ext>
            </a:extLst>
          </p:cNvPr>
          <p:cNvPicPr>
            <a:picLocks noChangeAspect="1"/>
          </p:cNvPicPr>
          <p:nvPr/>
        </p:nvPicPr>
        <p:blipFill rotWithShape="1">
          <a:blip r:embed="rId4"/>
          <a:srcRect l="805" t="-547" r="-46"/>
          <a:stretch/>
        </p:blipFill>
        <p:spPr>
          <a:xfrm>
            <a:off x="-448604" y="-196770"/>
            <a:ext cx="12640603" cy="7618650"/>
          </a:xfrm>
          <a:prstGeom prst="rect">
            <a:avLst/>
          </a:prstGeom>
        </p:spPr>
      </p:pic>
      <p:sp>
        <p:nvSpPr>
          <p:cNvPr id="11" name="Isosceles Triangle 10">
            <a:extLst>
              <a:ext uri="{FF2B5EF4-FFF2-40B4-BE49-F238E27FC236}">
                <a16:creationId xmlns:a16="http://schemas.microsoft.com/office/drawing/2014/main" id="{852AC886-ADE2-4A9D-B85D-0B56DBF23926}"/>
              </a:ext>
            </a:extLst>
          </p:cNvPr>
          <p:cNvSpPr/>
          <p:nvPr/>
        </p:nvSpPr>
        <p:spPr>
          <a:xfrm rot="18573087">
            <a:off x="8347784" y="2492397"/>
            <a:ext cx="285340" cy="284982"/>
          </a:xfrm>
          <a:prstGeom prs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ScolaScript_N" panose="00000400000000000000" pitchFamily="2" charset="0"/>
              <a:ea typeface="+mn-ea"/>
              <a:cs typeface="+mn-cs"/>
            </a:endParaRPr>
          </a:p>
        </p:txBody>
      </p:sp>
      <p:pic>
        <p:nvPicPr>
          <p:cNvPr id="26" name="Picture 25">
            <a:extLst>
              <a:ext uri="{FF2B5EF4-FFF2-40B4-BE49-F238E27FC236}">
                <a16:creationId xmlns:a16="http://schemas.microsoft.com/office/drawing/2014/main" id="{F6F5C9CB-EDB5-4EAA-A4D5-CDA1417FBB3F}"/>
              </a:ext>
            </a:extLst>
          </p:cNvPr>
          <p:cNvPicPr>
            <a:picLocks noChangeAspect="1"/>
          </p:cNvPicPr>
          <p:nvPr/>
        </p:nvPicPr>
        <p:blipFill>
          <a:blip r:embed="rId5"/>
          <a:stretch>
            <a:fillRect/>
          </a:stretch>
        </p:blipFill>
        <p:spPr>
          <a:xfrm>
            <a:off x="495300" y="231554"/>
            <a:ext cx="11239501" cy="6276910"/>
          </a:xfrm>
          <a:prstGeom prst="rect">
            <a:avLst/>
          </a:prstGeom>
        </p:spPr>
      </p:pic>
      <p:pic>
        <p:nvPicPr>
          <p:cNvPr id="28" name="Graphic 27">
            <a:extLst>
              <a:ext uri="{FF2B5EF4-FFF2-40B4-BE49-F238E27FC236}">
                <a16:creationId xmlns:a16="http://schemas.microsoft.com/office/drawing/2014/main" id="{36670BF4-DE26-46D5-AC93-EB5AE4D5E0B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10800000">
            <a:off x="88776" y="235723"/>
            <a:ext cx="736847" cy="479423"/>
          </a:xfrm>
          <a:prstGeom prst="rect">
            <a:avLst/>
          </a:prstGeom>
        </p:spPr>
      </p:pic>
      <p:sp>
        <p:nvSpPr>
          <p:cNvPr id="17" name="TextBox 16">
            <a:extLst>
              <a:ext uri="{FF2B5EF4-FFF2-40B4-BE49-F238E27FC236}">
                <a16:creationId xmlns:a16="http://schemas.microsoft.com/office/drawing/2014/main" id="{A0017583-2567-4B99-AD8C-35ADAA9033AE}"/>
              </a:ext>
            </a:extLst>
          </p:cNvPr>
          <p:cNvSpPr txBox="1"/>
          <p:nvPr/>
        </p:nvSpPr>
        <p:spPr>
          <a:xfrm>
            <a:off x="1725850" y="442134"/>
            <a:ext cx="8448297" cy="2092881"/>
          </a:xfrm>
          <a:prstGeom prst="rect">
            <a:avLst/>
          </a:prstGeom>
          <a:solidFill>
            <a:schemeClr val="bg1">
              <a:alpha val="30000"/>
            </a:schemeClr>
          </a:solidFill>
        </p:spPr>
        <p:txBody>
          <a:bodyPr wrap="square" lIns="91440" tIns="45720" rIns="91440" bIns="45720" anchor="t">
            <a:spAutoFit/>
          </a:bodyPr>
          <a:lstStyle/>
          <a:p>
            <a:pPr marL="0" marR="0" lvl="0" indent="0" defTabSz="914400" rtl="0" eaLnBrk="1" fontAlgn="auto" latinLnBrk="0" hangingPunct="1">
              <a:spcBef>
                <a:spcPts val="600"/>
              </a:spcBef>
              <a:spcAft>
                <a:spcPts val="600"/>
              </a:spcAft>
              <a:buClrTx/>
              <a:buSzTx/>
              <a:buFontTx/>
              <a:buNone/>
              <a:tabLst/>
              <a:defRPr/>
            </a:pPr>
            <a:r>
              <a:rPr kumimoji="0" lang="fr-FR" sz="2400" b="0" i="0" u="none" strike="noStrike" kern="1200" cap="none" spc="0" normalizeH="0" baseline="0" noProof="0" dirty="0">
                <a:ln>
                  <a:noFill/>
                </a:ln>
                <a:solidFill>
                  <a:srgbClr val="C00000"/>
                </a:solidFill>
                <a:effectLst/>
                <a:uLnTx/>
                <a:uFillTx/>
                <a:latin typeface="ScolaScript_N" panose="00000400000000000000" pitchFamily="2" charset="0"/>
                <a:ea typeface="+mn-ea"/>
                <a:cs typeface="+mn-cs"/>
              </a:rPr>
              <a:t>Cette année-là, mes meilleures amies étaient </a:t>
            </a:r>
            <a:r>
              <a:rPr kumimoji="0" lang="fr-FR" sz="2400" b="0" i="0" u="none" strike="noStrike" kern="1200" cap="none" spc="0" normalizeH="0" baseline="0" noProof="0" dirty="0" err="1">
                <a:ln>
                  <a:noFill/>
                </a:ln>
                <a:solidFill>
                  <a:srgbClr val="C00000"/>
                </a:solidFill>
                <a:effectLst/>
                <a:uLnTx/>
                <a:uFillTx/>
                <a:latin typeface="ScolaScript_N" panose="00000400000000000000" pitchFamily="2" charset="0"/>
                <a:ea typeface="+mn-ea"/>
                <a:cs typeface="+mn-cs"/>
              </a:rPr>
              <a:t>Kendra</a:t>
            </a:r>
            <a:r>
              <a:rPr kumimoji="0" lang="fr-FR" sz="2400" b="0" i="0" u="none" strike="noStrike" kern="1200" cap="none" spc="0" normalizeH="0" baseline="0" noProof="0" dirty="0">
                <a:ln>
                  <a:noFill/>
                </a:ln>
                <a:solidFill>
                  <a:srgbClr val="C00000"/>
                </a:solidFill>
                <a:effectLst/>
                <a:uLnTx/>
                <a:uFillTx/>
                <a:latin typeface="ScolaScript_N" panose="00000400000000000000" pitchFamily="2" charset="0"/>
                <a:ea typeface="+mn-ea"/>
                <a:cs typeface="+mn-cs"/>
              </a:rPr>
              <a:t> et Sophie.</a:t>
            </a:r>
          </a:p>
          <a:p>
            <a:pPr marL="0" marR="0" lvl="0" indent="0" defTabSz="914400" rtl="0" eaLnBrk="1" fontAlgn="auto" latinLnBrk="0" hangingPunct="1">
              <a:spcBef>
                <a:spcPts val="600"/>
              </a:spcBef>
              <a:spcAft>
                <a:spcPts val="600"/>
              </a:spcAft>
              <a:buClrTx/>
              <a:buSzTx/>
              <a:buFontTx/>
              <a:buNone/>
              <a:tabLst/>
              <a:defRPr/>
            </a:pPr>
            <a:r>
              <a:rPr kumimoji="0" lang="fr-FR" sz="2400" b="0" i="0" u="none" strike="noStrike" kern="1200" cap="none" spc="0" normalizeH="0" baseline="0" noProof="0" dirty="0">
                <a:ln>
                  <a:noFill/>
                </a:ln>
                <a:solidFill>
                  <a:srgbClr val="C00000"/>
                </a:solidFill>
                <a:effectLst/>
                <a:uLnTx/>
                <a:uFillTx/>
                <a:latin typeface="ScolaScript_N" panose="00000400000000000000" pitchFamily="2" charset="0"/>
                <a:ea typeface="+mn-ea"/>
                <a:cs typeface="+mn-cs"/>
              </a:rPr>
              <a:t>Le midi, nous nous promenions ensemble dans la cour d’école, doigts enlacés, nous murmurant des secrets à l’oreille. </a:t>
            </a:r>
          </a:p>
        </p:txBody>
      </p:sp>
    </p:spTree>
    <p:custDataLst>
      <p:tags r:id="rId1"/>
    </p:custDataLst>
    <p:extLst>
      <p:ext uri="{BB962C8B-B14F-4D97-AF65-F5344CB8AC3E}">
        <p14:creationId xmlns:p14="http://schemas.microsoft.com/office/powerpoint/2010/main" val="19422194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Single"/>
      </p:transition>
    </mc:Choice>
    <mc:Fallback xmlns:p14="http://schemas.microsoft.com/office/powerpoint/2010/main" xmlns:asvg="http://schemas.microsoft.com/office/drawing/2016/SVG/main" xmlns:a16="http://schemas.microsoft.com/office/drawing/2014/main"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Graphic 13">
            <a:extLst>
              <a:ext uri="{FF2B5EF4-FFF2-40B4-BE49-F238E27FC236}">
                <a16:creationId xmlns:a16="http://schemas.microsoft.com/office/drawing/2014/main" id="{8CA1E08F-653D-4165-90CD-25B2EB3B00EA}"/>
              </a:ext>
            </a:extLst>
          </p:cNvPr>
          <p:cNvPicPr>
            <a:picLocks noChangeAspect="1"/>
          </p:cNvPicPr>
          <p:nvPr/>
        </p:nvPicPr>
        <p:blipFill rotWithShape="1">
          <a:blip r:embed="rId4"/>
          <a:srcRect l="805" t="-547" r="-46"/>
          <a:stretch/>
        </p:blipFill>
        <p:spPr>
          <a:xfrm>
            <a:off x="-448604" y="-196770"/>
            <a:ext cx="12640603" cy="7618650"/>
          </a:xfrm>
          <a:prstGeom prst="rect">
            <a:avLst/>
          </a:prstGeom>
        </p:spPr>
      </p:pic>
      <p:pic>
        <p:nvPicPr>
          <p:cNvPr id="3" name="Picture 2">
            <a:extLst>
              <a:ext uri="{FF2B5EF4-FFF2-40B4-BE49-F238E27FC236}">
                <a16:creationId xmlns:a16="http://schemas.microsoft.com/office/drawing/2014/main" id="{443B8208-E4B3-4D70-8BFB-533AD213D392}"/>
              </a:ext>
            </a:extLst>
          </p:cNvPr>
          <p:cNvPicPr>
            <a:picLocks noChangeAspect="1"/>
          </p:cNvPicPr>
          <p:nvPr/>
        </p:nvPicPr>
        <p:blipFill>
          <a:blip r:embed="rId5"/>
          <a:stretch>
            <a:fillRect/>
          </a:stretch>
        </p:blipFill>
        <p:spPr>
          <a:xfrm>
            <a:off x="7040447" y="1332924"/>
            <a:ext cx="4694354" cy="5134165"/>
          </a:xfrm>
          <a:prstGeom prst="rect">
            <a:avLst/>
          </a:prstGeom>
        </p:spPr>
      </p:pic>
      <p:pic>
        <p:nvPicPr>
          <p:cNvPr id="6" name="Picture 5">
            <a:extLst>
              <a:ext uri="{FF2B5EF4-FFF2-40B4-BE49-F238E27FC236}">
                <a16:creationId xmlns:a16="http://schemas.microsoft.com/office/drawing/2014/main" id="{34E07A30-D1DC-40BD-8DD2-6212CC8AD9BF}"/>
              </a:ext>
            </a:extLst>
          </p:cNvPr>
          <p:cNvPicPr>
            <a:picLocks noChangeAspect="1"/>
          </p:cNvPicPr>
          <p:nvPr/>
        </p:nvPicPr>
        <p:blipFill>
          <a:blip r:embed="rId6"/>
          <a:stretch>
            <a:fillRect/>
          </a:stretch>
        </p:blipFill>
        <p:spPr>
          <a:xfrm>
            <a:off x="527350" y="248315"/>
            <a:ext cx="4694355" cy="6373624"/>
          </a:xfrm>
          <a:prstGeom prst="rect">
            <a:avLst/>
          </a:prstGeom>
        </p:spPr>
      </p:pic>
      <p:pic>
        <p:nvPicPr>
          <p:cNvPr id="14" name="Graphic 13">
            <a:extLst>
              <a:ext uri="{FF2B5EF4-FFF2-40B4-BE49-F238E27FC236}">
                <a16:creationId xmlns:a16="http://schemas.microsoft.com/office/drawing/2014/main" id="{008B8117-F4E0-4647-A16C-BD6A88D3013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10800000">
            <a:off x="88776" y="235723"/>
            <a:ext cx="736847" cy="479423"/>
          </a:xfrm>
          <a:prstGeom prst="rect">
            <a:avLst/>
          </a:prstGeom>
        </p:spPr>
      </p:pic>
      <p:sp>
        <p:nvSpPr>
          <p:cNvPr id="10" name="TextBox 9">
            <a:extLst>
              <a:ext uri="{FF2B5EF4-FFF2-40B4-BE49-F238E27FC236}">
                <a16:creationId xmlns:a16="http://schemas.microsoft.com/office/drawing/2014/main" id="{FD7EFF66-01CE-44DE-8424-3A06F2D4EE4D}"/>
              </a:ext>
            </a:extLst>
          </p:cNvPr>
          <p:cNvSpPr txBox="1"/>
          <p:nvPr/>
        </p:nvSpPr>
        <p:spPr>
          <a:xfrm>
            <a:off x="5545830" y="3271635"/>
            <a:ext cx="6500037" cy="517065"/>
          </a:xfrm>
          <a:prstGeom prst="rect">
            <a:avLst/>
          </a:prstGeom>
          <a:noFill/>
        </p:spPr>
        <p:txBody>
          <a:bodyPr wrap="square" lIns="91440" tIns="45720" rIns="91440" bIns="45720" anchor="t">
            <a:spAutoFit/>
          </a:bodyPr>
          <a:lstStyle/>
          <a:p>
            <a:pPr marL="0" marR="0" lvl="0" indent="0" algn="just" defTabSz="914400" rtl="0" eaLnBrk="1" fontAlgn="auto" latinLnBrk="0" hangingPunct="1">
              <a:lnSpc>
                <a:spcPct val="120000"/>
              </a:lnSpc>
              <a:spcBef>
                <a:spcPts val="600"/>
              </a:spcBef>
              <a:spcAft>
                <a:spcPts val="600"/>
              </a:spcAft>
              <a:buClrTx/>
              <a:buSzTx/>
              <a:buFontTx/>
              <a:buNone/>
              <a:tabLst/>
              <a:defRPr/>
            </a:pPr>
            <a:endParaRPr kumimoji="0" lang="fr-FR" sz="2400" b="0" i="0" u="none" strike="noStrike" kern="1200" cap="none" spc="0" normalizeH="0" baseline="0" noProof="0" dirty="0">
              <a:ln>
                <a:noFill/>
              </a:ln>
              <a:solidFill>
                <a:srgbClr val="7030A0"/>
              </a:solidFill>
              <a:effectLst/>
              <a:uLnTx/>
              <a:uFillTx/>
              <a:latin typeface="ScolaScript_N" panose="00000400000000000000" pitchFamily="2" charset="0"/>
              <a:ea typeface="+mn-ea"/>
              <a:cs typeface="+mn-cs"/>
            </a:endParaRPr>
          </a:p>
        </p:txBody>
      </p:sp>
      <p:sp>
        <p:nvSpPr>
          <p:cNvPr id="9" name="TextBox 8">
            <a:extLst>
              <a:ext uri="{FF2B5EF4-FFF2-40B4-BE49-F238E27FC236}">
                <a16:creationId xmlns:a16="http://schemas.microsoft.com/office/drawing/2014/main" id="{1EA8BFE0-8076-4C86-B894-3937DB33A4FA}"/>
              </a:ext>
            </a:extLst>
          </p:cNvPr>
          <p:cNvSpPr txBox="1"/>
          <p:nvPr/>
        </p:nvSpPr>
        <p:spPr>
          <a:xfrm>
            <a:off x="5979695" y="483282"/>
            <a:ext cx="5426242" cy="4985980"/>
          </a:xfrm>
          <a:prstGeom prst="rect">
            <a:avLst/>
          </a:prstGeom>
          <a:solidFill>
            <a:schemeClr val="bg1">
              <a:alpha val="30000"/>
            </a:schemeClr>
          </a:solidFill>
        </p:spPr>
        <p:txBody>
          <a:bodyPr wrap="square">
            <a:spAutoFit/>
          </a:bodyPr>
          <a:lstStyle/>
          <a:p>
            <a:pPr marL="0" marR="0" lvl="0" indent="0" defTabSz="914400" rtl="0" eaLnBrk="1" fontAlgn="auto" latinLnBrk="0" hangingPunct="1">
              <a:spcBef>
                <a:spcPts val="600"/>
              </a:spcBef>
              <a:spcAft>
                <a:spcPts val="600"/>
              </a:spcAft>
              <a:buClrTx/>
              <a:buSzTx/>
              <a:buFontTx/>
              <a:buNone/>
              <a:tabLst/>
              <a:defRPr/>
            </a:pPr>
            <a:r>
              <a:rPr kumimoji="0" lang="fr-FR" sz="2400" b="0" i="0" u="none" strike="noStrike" kern="1200" cap="none" spc="0" normalizeH="0" baseline="0" noProof="0" dirty="0">
                <a:ln>
                  <a:noFill/>
                </a:ln>
                <a:solidFill>
                  <a:schemeClr val="tx1">
                    <a:lumMod val="85000"/>
                    <a:lumOff val="15000"/>
                  </a:schemeClr>
                </a:solidFill>
                <a:effectLst/>
                <a:uLnTx/>
                <a:uFillTx/>
                <a:latin typeface="ScolaScript_N" panose="00000400000000000000" pitchFamily="2" charset="0"/>
                <a:ea typeface="+mn-ea"/>
                <a:cs typeface="+mn-cs"/>
              </a:rPr>
              <a:t>Un jour, alors que nous étions près de la glissoire, Maya est venue vers nous.</a:t>
            </a:r>
          </a:p>
          <a:p>
            <a:pPr marL="0" marR="0" lvl="0" indent="0" defTabSz="914400" rtl="0" eaLnBrk="1" fontAlgn="auto" latinLnBrk="0" hangingPunct="1">
              <a:spcBef>
                <a:spcPts val="600"/>
              </a:spcBef>
              <a:spcAft>
                <a:spcPts val="600"/>
              </a:spcAft>
              <a:buClrTx/>
              <a:buSzTx/>
              <a:buFontTx/>
              <a:buNone/>
              <a:tabLst/>
              <a:defRPr/>
            </a:pPr>
            <a:r>
              <a:rPr kumimoji="0" lang="fr-FR" sz="2400" b="0" i="0" u="none" strike="noStrike" kern="1200" cap="none" spc="0" normalizeH="0" baseline="0" noProof="0" dirty="0">
                <a:ln>
                  <a:noFill/>
                </a:ln>
                <a:solidFill>
                  <a:schemeClr val="tx1">
                    <a:lumMod val="85000"/>
                    <a:lumOff val="15000"/>
                  </a:schemeClr>
                </a:solidFill>
                <a:effectLst/>
                <a:uLnTx/>
                <a:uFillTx/>
                <a:latin typeface="ScolaScript_N" panose="00000400000000000000" pitchFamily="2" charset="0"/>
                <a:ea typeface="+mn-ea"/>
                <a:cs typeface="+mn-cs"/>
              </a:rPr>
              <a:t>Elle a ouvert les mains pour nous montrer les osselets brillants et la toute petite balle rouge qu’elle avait reçus pour son anniversaire.</a:t>
            </a:r>
          </a:p>
          <a:p>
            <a:pPr lvl="0">
              <a:spcBef>
                <a:spcPts val="600"/>
              </a:spcBef>
              <a:spcAft>
                <a:spcPts val="600"/>
              </a:spcAft>
              <a:defRPr/>
            </a:pPr>
            <a:r>
              <a:rPr lang="fr-FR" sz="2400" b="1" i="1" dirty="0">
                <a:solidFill>
                  <a:schemeClr val="tx1">
                    <a:lumMod val="85000"/>
                    <a:lumOff val="15000"/>
                  </a:schemeClr>
                </a:solidFill>
                <a:latin typeface="ScolaScript_N" panose="00000400000000000000" pitchFamily="2" charset="0"/>
              </a:rPr>
              <a:t>C’est une balle rebondissante</a:t>
            </a:r>
            <a:r>
              <a:rPr lang="fr-FR" sz="2400" dirty="0">
                <a:solidFill>
                  <a:schemeClr val="tx1">
                    <a:lumMod val="85000"/>
                    <a:lumOff val="15000"/>
                  </a:schemeClr>
                </a:solidFill>
                <a:latin typeface="ScolaScript_N" panose="00000400000000000000" pitchFamily="2" charset="0"/>
              </a:rPr>
              <a:t>, a-t-elle dit. Mais aucune de nous n’a voulu jouer.</a:t>
            </a:r>
          </a:p>
          <a:p>
            <a:pPr lvl="0">
              <a:spcBef>
                <a:spcPts val="600"/>
              </a:spcBef>
              <a:spcAft>
                <a:spcPts val="600"/>
              </a:spcAft>
              <a:defRPr/>
            </a:pPr>
            <a:r>
              <a:rPr lang="fr-FR" sz="2400" dirty="0">
                <a:solidFill>
                  <a:schemeClr val="tx1">
                    <a:lumMod val="85000"/>
                    <a:lumOff val="15000"/>
                  </a:schemeClr>
                </a:solidFill>
                <a:latin typeface="ScolaScript_N" panose="00000400000000000000" pitchFamily="2" charset="0"/>
              </a:rPr>
              <a:t>Alors Maya a fait une partie toute seule, contre elle-même.</a:t>
            </a:r>
          </a:p>
        </p:txBody>
      </p:sp>
    </p:spTree>
    <p:custDataLst>
      <p:tags r:id="rId1"/>
    </p:custDataLst>
    <p:extLst>
      <p:ext uri="{BB962C8B-B14F-4D97-AF65-F5344CB8AC3E}">
        <p14:creationId xmlns:p14="http://schemas.microsoft.com/office/powerpoint/2010/main" val="17241953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Single"/>
      </p:transition>
    </mc:Choice>
    <mc:Fallback xmlns:p14="http://schemas.microsoft.com/office/powerpoint/2010/main" xmlns:asvg="http://schemas.microsoft.com/office/drawing/2016/SVG/main" xmlns:a16="http://schemas.microsoft.com/office/drawing/2014/main"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nodePh="1">
                                  <p:stCondLst>
                                    <p:cond delay="0"/>
                                  </p:stCondLst>
                                  <p:endCondLst>
                                    <p:cond evt="begin" delay="0">
                                      <p:tn val="9"/>
                                    </p:cond>
                                  </p:end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phic 13">
            <a:extLst>
              <a:ext uri="{FF2B5EF4-FFF2-40B4-BE49-F238E27FC236}">
                <a16:creationId xmlns:a16="http://schemas.microsoft.com/office/drawing/2014/main" id="{A2222B3A-B84B-47D0-9DE9-C5F1C789FF92}"/>
              </a:ext>
            </a:extLst>
          </p:cNvPr>
          <p:cNvPicPr>
            <a:picLocks noChangeAspect="1"/>
          </p:cNvPicPr>
          <p:nvPr/>
        </p:nvPicPr>
        <p:blipFill rotWithShape="1">
          <a:blip r:embed="rId4"/>
          <a:srcRect l="805" t="-547" r="-46"/>
          <a:stretch/>
        </p:blipFill>
        <p:spPr>
          <a:xfrm>
            <a:off x="-448604" y="-196770"/>
            <a:ext cx="12640603" cy="7618650"/>
          </a:xfrm>
          <a:prstGeom prst="rect">
            <a:avLst/>
          </a:prstGeom>
        </p:spPr>
      </p:pic>
      <p:pic>
        <p:nvPicPr>
          <p:cNvPr id="4" name="Picture 3">
            <a:extLst>
              <a:ext uri="{FF2B5EF4-FFF2-40B4-BE49-F238E27FC236}">
                <a16:creationId xmlns:a16="http://schemas.microsoft.com/office/drawing/2014/main" id="{2964A85F-907F-4E51-859F-77C7A5DD8A7C}"/>
              </a:ext>
            </a:extLst>
          </p:cNvPr>
          <p:cNvPicPr>
            <a:picLocks noChangeAspect="1"/>
          </p:cNvPicPr>
          <p:nvPr/>
        </p:nvPicPr>
        <p:blipFill>
          <a:blip r:embed="rId5"/>
          <a:stretch>
            <a:fillRect/>
          </a:stretch>
        </p:blipFill>
        <p:spPr>
          <a:xfrm>
            <a:off x="495301" y="235724"/>
            <a:ext cx="11239500" cy="6309332"/>
          </a:xfrm>
          <a:prstGeom prst="rect">
            <a:avLst/>
          </a:prstGeom>
        </p:spPr>
      </p:pic>
      <p:sp>
        <p:nvSpPr>
          <p:cNvPr id="7" name="TextBox 6">
            <a:extLst>
              <a:ext uri="{FF2B5EF4-FFF2-40B4-BE49-F238E27FC236}">
                <a16:creationId xmlns:a16="http://schemas.microsoft.com/office/drawing/2014/main" id="{DDC14EBB-6275-450F-AE8A-90B458FBEF39}"/>
              </a:ext>
            </a:extLst>
          </p:cNvPr>
          <p:cNvSpPr txBox="1"/>
          <p:nvPr/>
        </p:nvSpPr>
        <p:spPr>
          <a:xfrm>
            <a:off x="995680" y="465275"/>
            <a:ext cx="10486390" cy="3662541"/>
          </a:xfrm>
          <a:prstGeom prst="rect">
            <a:avLst/>
          </a:prstGeom>
          <a:solidFill>
            <a:schemeClr val="bg1">
              <a:alpha val="16000"/>
            </a:schemeClr>
          </a:solidFill>
        </p:spPr>
        <p:txBody>
          <a:bodyPr wrap="square" lIns="91440" tIns="45720" rIns="91440" bIns="45720" anchor="t">
            <a:spAutoFit/>
          </a:bodyPr>
          <a:lstStyle/>
          <a:p>
            <a:pPr marL="0" marR="0" lvl="0" indent="0" algn="l" defTabSz="914400" rtl="0" eaLnBrk="1" fontAlgn="auto" latinLnBrk="0" hangingPunct="1">
              <a:spcBef>
                <a:spcPts val="600"/>
              </a:spcBef>
              <a:spcAft>
                <a:spcPts val="600"/>
              </a:spcAft>
              <a:buClrTx/>
              <a:buSzTx/>
              <a:buFontTx/>
              <a:buNone/>
              <a:tabLst/>
              <a:defRPr/>
            </a:pPr>
            <a:r>
              <a:rPr kumimoji="0" lang="fr-FR" sz="2400" b="0" i="0" u="none" strike="noStrike" kern="1200" cap="none" spc="0" normalizeH="0" baseline="0" noProof="0" dirty="0">
                <a:ln>
                  <a:noFill/>
                </a:ln>
                <a:solidFill>
                  <a:schemeClr val="tx1">
                    <a:lumMod val="95000"/>
                    <a:lumOff val="5000"/>
                  </a:schemeClr>
                </a:solidFill>
                <a:effectLst/>
                <a:uLnTx/>
                <a:uFillTx/>
                <a:latin typeface="ScolaScript_N" panose="00000400000000000000" pitchFamily="2" charset="0"/>
                <a:ea typeface="+mn-ea"/>
                <a:cs typeface="+mn-cs"/>
              </a:rPr>
              <a:t>Quand nous sommes revenus en classe l’après-midi, Maya m’a soufflé à l’oreille :</a:t>
            </a:r>
          </a:p>
          <a:p>
            <a:pPr marL="0" marR="0" lvl="0" indent="0" algn="l" defTabSz="914400" rtl="0" eaLnBrk="1" fontAlgn="auto" latinLnBrk="0" hangingPunct="1">
              <a:spcBef>
                <a:spcPts val="600"/>
              </a:spcBef>
              <a:spcAft>
                <a:spcPts val="600"/>
              </a:spcAft>
              <a:buClrTx/>
              <a:buSzTx/>
              <a:buFontTx/>
              <a:buNone/>
              <a:tabLst/>
              <a:defRPr/>
            </a:pPr>
            <a:r>
              <a:rPr kumimoji="0" lang="fr-FR" sz="2400" b="1" i="1" u="none" strike="noStrike" kern="1200" cap="none" spc="0" normalizeH="0" baseline="0" noProof="0" dirty="0">
                <a:ln>
                  <a:noFill/>
                </a:ln>
                <a:solidFill>
                  <a:schemeClr val="tx1">
                    <a:lumMod val="95000"/>
                    <a:lumOff val="5000"/>
                  </a:schemeClr>
                </a:solidFill>
                <a:effectLst/>
                <a:uLnTx/>
                <a:uFillTx/>
                <a:latin typeface="ScolaScript_N" panose="00000400000000000000" pitchFamily="2" charset="0"/>
                <a:ea typeface="+mn-ea"/>
                <a:cs typeface="+mn-cs"/>
              </a:rPr>
              <a:t>Je parie que tu ne peux pas deviner qui c’est, le nouveau champion du monde d’osselets.</a:t>
            </a:r>
          </a:p>
          <a:p>
            <a:pPr marL="0" marR="0" lvl="0" indent="0" algn="l" defTabSz="914400" rtl="0" eaLnBrk="1" fontAlgn="auto" latinLnBrk="0" hangingPunct="1">
              <a:spcBef>
                <a:spcPts val="600"/>
              </a:spcBef>
              <a:spcAft>
                <a:spcPts val="600"/>
              </a:spcAft>
              <a:buClrTx/>
              <a:buSzTx/>
              <a:buFontTx/>
              <a:buNone/>
              <a:tabLst/>
              <a:defRPr/>
            </a:pPr>
            <a:r>
              <a:rPr kumimoji="0" lang="fr-FR" sz="2400" b="0" i="0" u="none" strike="noStrike" kern="1200" cap="none" spc="0" normalizeH="0" baseline="0" noProof="0" dirty="0">
                <a:ln>
                  <a:noFill/>
                </a:ln>
                <a:solidFill>
                  <a:schemeClr val="tx1">
                    <a:lumMod val="95000"/>
                    <a:lumOff val="5000"/>
                  </a:schemeClr>
                </a:solidFill>
                <a:effectLst/>
                <a:uLnTx/>
                <a:uFillTx/>
                <a:latin typeface="ScolaScript_N" panose="00000400000000000000" pitchFamily="2" charset="0"/>
                <a:ea typeface="+mn-ea"/>
                <a:cs typeface="+mn-cs"/>
              </a:rPr>
              <a:t>Derrière moi, Andrew a murmuré : </a:t>
            </a:r>
            <a:r>
              <a:rPr kumimoji="0" lang="fr-FR" sz="2400" b="1" i="1" u="none" strike="noStrike" kern="1200" cap="none" spc="0" normalizeH="0" baseline="0" noProof="0" dirty="0">
                <a:ln>
                  <a:noFill/>
                </a:ln>
                <a:solidFill>
                  <a:schemeClr val="tx1">
                    <a:lumMod val="95000"/>
                    <a:lumOff val="5000"/>
                  </a:schemeClr>
                </a:solidFill>
                <a:effectLst/>
                <a:uLnTx/>
                <a:uFillTx/>
                <a:latin typeface="ScolaScript_N" panose="00000400000000000000" pitchFamily="2" charset="0"/>
                <a:ea typeface="+mn-ea"/>
                <a:cs typeface="+mn-cs"/>
              </a:rPr>
              <a:t>Chloé a une nouvelle amie. Chloé a une nouvelle amie</a:t>
            </a:r>
            <a:r>
              <a:rPr kumimoji="0" lang="fr-FR" sz="2400" b="0" i="0" u="none" strike="noStrike" kern="1200" cap="none" spc="0" normalizeH="0" baseline="0" noProof="0" dirty="0">
                <a:ln>
                  <a:noFill/>
                </a:ln>
                <a:solidFill>
                  <a:schemeClr val="tx1">
                    <a:lumMod val="95000"/>
                    <a:lumOff val="5000"/>
                  </a:schemeClr>
                </a:solidFill>
                <a:effectLst/>
                <a:uLnTx/>
                <a:uFillTx/>
                <a:latin typeface="ScolaScript_N" panose="00000400000000000000" pitchFamily="2" charset="0"/>
                <a:ea typeface="+mn-ea"/>
                <a:cs typeface="+mn-cs"/>
              </a:rPr>
              <a:t>.</a:t>
            </a:r>
          </a:p>
          <a:p>
            <a:pPr marL="0" marR="0" lvl="0" indent="0" algn="l" defTabSz="914400" rtl="0" eaLnBrk="1" fontAlgn="auto" latinLnBrk="0" hangingPunct="1">
              <a:spcBef>
                <a:spcPts val="600"/>
              </a:spcBef>
              <a:spcAft>
                <a:spcPts val="600"/>
              </a:spcAft>
              <a:buClrTx/>
              <a:buSzTx/>
              <a:buFontTx/>
              <a:buNone/>
              <a:tabLst/>
              <a:defRPr/>
            </a:pPr>
            <a:r>
              <a:rPr kumimoji="0" lang="fr-FR" sz="2400" b="0" i="0" u="none" strike="noStrike" kern="1200" cap="none" spc="0" normalizeH="0" baseline="0" noProof="0" dirty="0">
                <a:ln>
                  <a:noFill/>
                </a:ln>
                <a:solidFill>
                  <a:schemeClr val="tx1">
                    <a:lumMod val="95000"/>
                    <a:lumOff val="5000"/>
                  </a:schemeClr>
                </a:solidFill>
                <a:effectLst/>
                <a:uLnTx/>
                <a:uFillTx/>
                <a:latin typeface="ScolaScript_N" panose="00000400000000000000" pitchFamily="2" charset="0"/>
                <a:ea typeface="+mn-ea"/>
                <a:cs typeface="+mn-cs"/>
              </a:rPr>
              <a:t>J’ai murmuré à mon tour :</a:t>
            </a:r>
          </a:p>
          <a:p>
            <a:pPr marL="0" marR="0" lvl="0" indent="0" algn="l" defTabSz="914400" rtl="0" eaLnBrk="1" fontAlgn="auto" latinLnBrk="0" hangingPunct="1">
              <a:spcBef>
                <a:spcPts val="600"/>
              </a:spcBef>
              <a:spcAft>
                <a:spcPts val="600"/>
              </a:spcAft>
              <a:buClrTx/>
              <a:buSzTx/>
              <a:buFontTx/>
              <a:buNone/>
              <a:tabLst/>
              <a:defRPr/>
            </a:pPr>
            <a:r>
              <a:rPr kumimoji="0" lang="fr-FR" sz="2400" b="1" i="1" u="none" strike="noStrike" kern="1200" cap="none" spc="0" normalizeH="0" baseline="0" noProof="0" dirty="0">
                <a:ln>
                  <a:noFill/>
                </a:ln>
                <a:solidFill>
                  <a:schemeClr val="tx1">
                    <a:lumMod val="95000"/>
                    <a:lumOff val="5000"/>
                  </a:schemeClr>
                </a:solidFill>
                <a:effectLst/>
                <a:uLnTx/>
                <a:uFillTx/>
                <a:latin typeface="ScolaScript_N" panose="00000400000000000000" pitchFamily="2" charset="0"/>
                <a:ea typeface="+mn-ea"/>
                <a:cs typeface="+mn-cs"/>
              </a:rPr>
              <a:t>Ce n’est pas mon amie</a:t>
            </a:r>
            <a:r>
              <a:rPr kumimoji="0" lang="fr-FR" sz="2400" b="0" i="0" u="none" strike="noStrike" kern="1200" cap="none" spc="0" normalizeH="0" baseline="0" noProof="0" dirty="0">
                <a:ln>
                  <a:noFill/>
                </a:ln>
                <a:solidFill>
                  <a:schemeClr val="tx1">
                    <a:lumMod val="95000"/>
                    <a:lumOff val="5000"/>
                  </a:schemeClr>
                </a:solidFill>
                <a:effectLst/>
                <a:uLnTx/>
                <a:uFillTx/>
                <a:latin typeface="ScolaScript_N" panose="00000400000000000000" pitchFamily="2" charset="0"/>
                <a:ea typeface="+mn-ea"/>
                <a:cs typeface="+mn-cs"/>
              </a:rPr>
              <a:t>.</a:t>
            </a:r>
          </a:p>
        </p:txBody>
      </p:sp>
      <p:pic>
        <p:nvPicPr>
          <p:cNvPr id="10" name="Graphic 9">
            <a:extLst>
              <a:ext uri="{FF2B5EF4-FFF2-40B4-BE49-F238E27FC236}">
                <a16:creationId xmlns:a16="http://schemas.microsoft.com/office/drawing/2014/main" id="{0FB63BF4-9597-4C40-8074-3D7C8F2E5FF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10800000">
            <a:off x="88776" y="235723"/>
            <a:ext cx="736847" cy="479423"/>
          </a:xfrm>
          <a:prstGeom prst="rect">
            <a:avLst/>
          </a:prstGeom>
        </p:spPr>
      </p:pic>
    </p:spTree>
    <p:custDataLst>
      <p:tags r:id="rId1"/>
    </p:custDataLst>
    <p:extLst>
      <p:ext uri="{BB962C8B-B14F-4D97-AF65-F5344CB8AC3E}">
        <p14:creationId xmlns:p14="http://schemas.microsoft.com/office/powerpoint/2010/main" val="41646542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Single"/>
      </p:transition>
    </mc:Choice>
    <mc:Fallback xmlns:p14="http://schemas.microsoft.com/office/powerpoint/2010/main" xmlns:asvg="http://schemas.microsoft.com/office/drawing/2016/SVG/main" xmlns:a16="http://schemas.microsoft.com/office/drawing/2014/main"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7"/>
        <p:cNvGrpSpPr/>
        <p:nvPr/>
      </p:nvGrpSpPr>
      <p:grpSpPr>
        <a:xfrm>
          <a:off x="0" y="0"/>
          <a:ext cx="0" cy="0"/>
          <a:chOff x="0" y="0"/>
          <a:chExt cx="0" cy="0"/>
        </a:xfrm>
      </p:grpSpPr>
      <p:sp>
        <p:nvSpPr>
          <p:cNvPr id="7" name="Rectangle 16">
            <a:extLst>
              <a:ext uri="{FF2B5EF4-FFF2-40B4-BE49-F238E27FC236}">
                <a16:creationId xmlns:a16="http://schemas.microsoft.com/office/drawing/2014/main" id="{E354A318-A7BD-4534-A4D8-6459403F1CA0}"/>
              </a:ext>
            </a:extLst>
          </p:cNvPr>
          <p:cNvSpPr>
            <a:spLocks noChangeArrowheads="1"/>
          </p:cNvSpPr>
          <p:nvPr/>
        </p:nvSpPr>
        <p:spPr bwMode="gray">
          <a:xfrm>
            <a:off x="1024126" y="4517953"/>
            <a:ext cx="10142998" cy="1749339"/>
          </a:xfrm>
          <a:prstGeom prst="rect">
            <a:avLst/>
          </a:prstGeom>
          <a:solidFill>
            <a:srgbClr val="578CC3"/>
          </a:solidFill>
          <a:ln w="9525">
            <a:solidFill>
              <a:srgbClr val="5AA2AE">
                <a:lumMod val="40000"/>
                <a:lumOff val="60000"/>
              </a:srgbClr>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r-FR" sz="5400" b="1" i="0" u="none" strike="noStrike" kern="1200" cap="none" spc="0" normalizeH="0" baseline="0" noProof="0" dirty="0">
                <a:ln>
                  <a:noFill/>
                </a:ln>
                <a:solidFill>
                  <a:srgbClr val="FFFFFF"/>
                </a:solidFill>
                <a:effectLst/>
                <a:uLnTx/>
                <a:uFillTx/>
                <a:latin typeface="ScolaScript_N" panose="00000400000000000000" pitchFamily="2" charset="0"/>
                <a:ea typeface="+mn-ea"/>
                <a:cs typeface="Arial"/>
                <a:sym typeface="Arial"/>
              </a:rPr>
              <a:t>La lecture à voix haute par l’enseignant(e) </a:t>
            </a:r>
            <a:endParaRPr kumimoji="0" lang="en-US" sz="5400" b="0" i="0" u="none" strike="noStrike" kern="1200" cap="none" spc="0" normalizeH="0" baseline="0" noProof="0" dirty="0">
              <a:ln>
                <a:noFill/>
              </a:ln>
              <a:solidFill>
                <a:srgbClr val="FFFFFF"/>
              </a:solidFill>
              <a:effectLst/>
              <a:uLnTx/>
              <a:uFillTx/>
              <a:latin typeface="ScolaScript_N" panose="00000400000000000000" pitchFamily="2" charset="0"/>
              <a:ea typeface="+mn-ea"/>
              <a:cs typeface="Arial"/>
              <a:sym typeface="Arial"/>
            </a:endParaRPr>
          </a:p>
        </p:txBody>
      </p:sp>
      <p:pic>
        <p:nvPicPr>
          <p:cNvPr id="4" name="Picture 3">
            <a:extLst>
              <a:ext uri="{FF2B5EF4-FFF2-40B4-BE49-F238E27FC236}">
                <a16:creationId xmlns:a16="http://schemas.microsoft.com/office/drawing/2014/main" id="{0BB3095A-2A5E-4815-82DF-DD2BB463FF1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648963" y="590708"/>
            <a:ext cx="4628262" cy="3699796"/>
          </a:xfrm>
          <a:prstGeom prst="rect">
            <a:avLst/>
          </a:prstGeom>
        </p:spPr>
      </p:pic>
    </p:spTree>
    <p:custDataLst>
      <p:tags r:id="rId1"/>
    </p:custDataLst>
    <p:extLst>
      <p:ext uri="{BB962C8B-B14F-4D97-AF65-F5344CB8AC3E}">
        <p14:creationId xmlns:p14="http://schemas.microsoft.com/office/powerpoint/2010/main" val="32226759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Graphic 13">
            <a:extLst>
              <a:ext uri="{FF2B5EF4-FFF2-40B4-BE49-F238E27FC236}">
                <a16:creationId xmlns:a16="http://schemas.microsoft.com/office/drawing/2014/main" id="{61280F5B-1A6F-44BB-8B9A-1BF668BE3C22}"/>
              </a:ext>
            </a:extLst>
          </p:cNvPr>
          <p:cNvPicPr>
            <a:picLocks noChangeAspect="1"/>
          </p:cNvPicPr>
          <p:nvPr/>
        </p:nvPicPr>
        <p:blipFill rotWithShape="1">
          <a:blip r:embed="rId4"/>
          <a:srcRect l="805" t="-547" r="-46"/>
          <a:stretch/>
        </p:blipFill>
        <p:spPr>
          <a:xfrm>
            <a:off x="-448604" y="-196770"/>
            <a:ext cx="12640603" cy="7618650"/>
          </a:xfrm>
          <a:prstGeom prst="rect">
            <a:avLst/>
          </a:prstGeom>
        </p:spPr>
      </p:pic>
      <p:pic>
        <p:nvPicPr>
          <p:cNvPr id="6" name="Picture 5">
            <a:extLst>
              <a:ext uri="{FF2B5EF4-FFF2-40B4-BE49-F238E27FC236}">
                <a16:creationId xmlns:a16="http://schemas.microsoft.com/office/drawing/2014/main" id="{4A617FB0-0D58-4434-AD02-AA4FB2CED7CB}"/>
              </a:ext>
            </a:extLst>
          </p:cNvPr>
          <p:cNvPicPr>
            <a:picLocks noChangeAspect="1"/>
          </p:cNvPicPr>
          <p:nvPr/>
        </p:nvPicPr>
        <p:blipFill>
          <a:blip r:embed="rId5"/>
          <a:stretch>
            <a:fillRect/>
          </a:stretch>
        </p:blipFill>
        <p:spPr>
          <a:xfrm>
            <a:off x="495300" y="381000"/>
            <a:ext cx="4596878" cy="6241278"/>
          </a:xfrm>
          <a:prstGeom prst="rect">
            <a:avLst/>
          </a:prstGeom>
        </p:spPr>
      </p:pic>
      <p:pic>
        <p:nvPicPr>
          <p:cNvPr id="9" name="Picture 8">
            <a:extLst>
              <a:ext uri="{FF2B5EF4-FFF2-40B4-BE49-F238E27FC236}">
                <a16:creationId xmlns:a16="http://schemas.microsoft.com/office/drawing/2014/main" id="{D3722B10-552C-4BE7-9849-5B5BE7763491}"/>
              </a:ext>
            </a:extLst>
          </p:cNvPr>
          <p:cNvPicPr>
            <a:picLocks noChangeAspect="1"/>
          </p:cNvPicPr>
          <p:nvPr/>
        </p:nvPicPr>
        <p:blipFill>
          <a:blip r:embed="rId6"/>
          <a:stretch>
            <a:fillRect/>
          </a:stretch>
        </p:blipFill>
        <p:spPr>
          <a:xfrm>
            <a:off x="7137923" y="235723"/>
            <a:ext cx="4596878" cy="6241277"/>
          </a:xfrm>
          <a:prstGeom prst="rect">
            <a:avLst/>
          </a:prstGeom>
        </p:spPr>
      </p:pic>
      <p:pic>
        <p:nvPicPr>
          <p:cNvPr id="14" name="Graphic 13">
            <a:extLst>
              <a:ext uri="{FF2B5EF4-FFF2-40B4-BE49-F238E27FC236}">
                <a16:creationId xmlns:a16="http://schemas.microsoft.com/office/drawing/2014/main" id="{F3C3CF6B-03C0-4A2A-8A23-A15F109D187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10800000">
            <a:off x="88776" y="235723"/>
            <a:ext cx="736847" cy="479423"/>
          </a:xfrm>
          <a:prstGeom prst="rect">
            <a:avLst/>
          </a:prstGeom>
        </p:spPr>
      </p:pic>
      <p:sp>
        <p:nvSpPr>
          <p:cNvPr id="10" name="TextBox 9">
            <a:extLst>
              <a:ext uri="{FF2B5EF4-FFF2-40B4-BE49-F238E27FC236}">
                <a16:creationId xmlns:a16="http://schemas.microsoft.com/office/drawing/2014/main" id="{FF280A70-4858-4FBE-8C77-2630153D9478}"/>
              </a:ext>
            </a:extLst>
          </p:cNvPr>
          <p:cNvSpPr txBox="1"/>
          <p:nvPr/>
        </p:nvSpPr>
        <p:spPr>
          <a:xfrm>
            <a:off x="685798" y="475435"/>
            <a:ext cx="6477002" cy="4247317"/>
          </a:xfrm>
          <a:prstGeom prst="rect">
            <a:avLst/>
          </a:prstGeom>
          <a:solidFill>
            <a:schemeClr val="bg1">
              <a:alpha val="30000"/>
            </a:schemeClr>
          </a:solidFill>
        </p:spPr>
        <p:txBody>
          <a:bodyPr wrap="square" lIns="91440" tIns="45720" rIns="91440" bIns="45720" anchor="t">
            <a:spAutoFit/>
          </a:bodyPr>
          <a:lstStyle/>
          <a:p>
            <a:pPr marL="0" marR="0" lvl="0" indent="0" defTabSz="914400" rtl="0" eaLnBrk="1" fontAlgn="auto" latinLnBrk="0" hangingPunct="1">
              <a:spcBef>
                <a:spcPts val="600"/>
              </a:spcBef>
              <a:spcAft>
                <a:spcPts val="600"/>
              </a:spcAft>
              <a:buClrTx/>
              <a:buSzTx/>
              <a:buFontTx/>
              <a:buNone/>
              <a:tabLst/>
              <a:defRPr/>
            </a:pPr>
            <a:r>
              <a:rPr kumimoji="0" lang="fr-FR" sz="2400" b="0" i="0" u="none" strike="noStrike" kern="1200" cap="none" spc="0" normalizeH="0" baseline="0" noProof="0" dirty="0">
                <a:ln>
                  <a:noFill/>
                </a:ln>
                <a:solidFill>
                  <a:srgbClr val="C00000"/>
                </a:solidFill>
                <a:effectLst/>
                <a:uLnTx/>
                <a:uFillTx/>
                <a:latin typeface="ScolaScript_N" panose="00000400000000000000" pitchFamily="2" charset="0"/>
                <a:ea typeface="+mn-ea"/>
                <a:cs typeface="+mn-cs"/>
              </a:rPr>
              <a:t>Les semaines passèrent.</a:t>
            </a:r>
          </a:p>
          <a:p>
            <a:pPr marL="0" marR="0" lvl="0" indent="0" defTabSz="914400" rtl="0" eaLnBrk="1" fontAlgn="auto" latinLnBrk="0" hangingPunct="1">
              <a:spcBef>
                <a:spcPts val="600"/>
              </a:spcBef>
              <a:spcAft>
                <a:spcPts val="600"/>
              </a:spcAft>
              <a:buClrTx/>
              <a:buSzTx/>
              <a:buFontTx/>
              <a:buNone/>
              <a:tabLst/>
              <a:defRPr/>
            </a:pPr>
            <a:r>
              <a:rPr kumimoji="0" lang="fr-FR" sz="2400" b="0" i="0" u="none" strike="noStrike" kern="1200" cap="none" spc="0" normalizeH="0" baseline="0" noProof="0" dirty="0">
                <a:ln>
                  <a:noFill/>
                </a:ln>
                <a:solidFill>
                  <a:srgbClr val="C00000"/>
                </a:solidFill>
                <a:effectLst/>
                <a:uLnTx/>
                <a:uFillTx/>
                <a:latin typeface="ScolaScript_N" panose="00000400000000000000" pitchFamily="2" charset="0"/>
                <a:ea typeface="+mn-ea"/>
                <a:cs typeface="+mn-cs"/>
              </a:rPr>
              <a:t>Nous chuchotions chaque jour dans le dos de Maya, nous nous moquions de ses vêtements, de se chaussures, des étranges plats qu’elle mangeait.</a:t>
            </a:r>
          </a:p>
          <a:p>
            <a:pPr marL="0" marR="0" lvl="0" indent="0" defTabSz="914400" rtl="0" eaLnBrk="1" fontAlgn="auto" latinLnBrk="0" hangingPunct="1">
              <a:spcBef>
                <a:spcPts val="600"/>
              </a:spcBef>
              <a:spcAft>
                <a:spcPts val="600"/>
              </a:spcAft>
              <a:buClrTx/>
              <a:buSzTx/>
              <a:buFontTx/>
              <a:buNone/>
              <a:tabLst/>
              <a:defRPr/>
            </a:pPr>
            <a:r>
              <a:rPr kumimoji="0" lang="fr-FR" sz="2400" b="0" i="0" u="none" strike="noStrike" kern="1200" cap="none" spc="0" normalizeH="0" baseline="0" noProof="0" dirty="0">
                <a:ln>
                  <a:noFill/>
                </a:ln>
                <a:solidFill>
                  <a:srgbClr val="C00000"/>
                </a:solidFill>
                <a:effectLst/>
                <a:uLnTx/>
                <a:uFillTx/>
                <a:latin typeface="ScolaScript_N" panose="00000400000000000000" pitchFamily="2" charset="0"/>
                <a:ea typeface="+mn-ea"/>
                <a:cs typeface="+mn-cs"/>
              </a:rPr>
              <a:t>Parfois elle nous montrait ce qu’elle avait apporté – un jeu de cartes ou de mikado, une petite poupée tout usée.</a:t>
            </a:r>
          </a:p>
          <a:p>
            <a:pPr marL="0" marR="0" lvl="0" indent="0" defTabSz="914400" rtl="0" eaLnBrk="1" fontAlgn="auto" latinLnBrk="0" hangingPunct="1">
              <a:spcBef>
                <a:spcPts val="600"/>
              </a:spcBef>
              <a:spcAft>
                <a:spcPts val="600"/>
              </a:spcAft>
              <a:buClrTx/>
              <a:buSzTx/>
              <a:buFontTx/>
              <a:buNone/>
              <a:tabLst/>
              <a:defRPr/>
            </a:pPr>
            <a:r>
              <a:rPr kumimoji="0" lang="fr-FR" sz="2400" b="0" i="0" u="none" strike="noStrike" kern="1200" cap="none" spc="0" normalizeH="0" baseline="0" noProof="0" dirty="0">
                <a:ln>
                  <a:noFill/>
                </a:ln>
                <a:solidFill>
                  <a:srgbClr val="C00000"/>
                </a:solidFill>
                <a:effectLst/>
                <a:uLnTx/>
                <a:uFillTx/>
                <a:latin typeface="ScolaScript_N" panose="00000400000000000000" pitchFamily="2" charset="0"/>
                <a:ea typeface="+mn-ea"/>
                <a:cs typeface="+mn-cs"/>
              </a:rPr>
              <a:t>Chaque fois qu’elle nous demandait de jouer, nous refusions.</a:t>
            </a:r>
          </a:p>
        </p:txBody>
      </p:sp>
    </p:spTree>
    <p:custDataLst>
      <p:tags r:id="rId1"/>
    </p:custDataLst>
    <p:extLst>
      <p:ext uri="{BB962C8B-B14F-4D97-AF65-F5344CB8AC3E}">
        <p14:creationId xmlns:p14="http://schemas.microsoft.com/office/powerpoint/2010/main" val="4848481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Single"/>
      </p:transition>
    </mc:Choice>
    <mc:Fallback xmlns:p14="http://schemas.microsoft.com/office/powerpoint/2010/main" xmlns:asvg="http://schemas.microsoft.com/office/drawing/2016/SVG/main" xmlns:a16="http://schemas.microsoft.com/office/drawing/2014/main"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Graphic 13">
            <a:extLst>
              <a:ext uri="{FF2B5EF4-FFF2-40B4-BE49-F238E27FC236}">
                <a16:creationId xmlns:a16="http://schemas.microsoft.com/office/drawing/2014/main" id="{54943AA0-92A4-4A55-92BE-BA1020B37E3C}"/>
              </a:ext>
            </a:extLst>
          </p:cNvPr>
          <p:cNvPicPr>
            <a:picLocks noChangeAspect="1"/>
          </p:cNvPicPr>
          <p:nvPr/>
        </p:nvPicPr>
        <p:blipFill rotWithShape="1">
          <a:blip r:embed="rId4"/>
          <a:srcRect l="805" t="-547" r="-46"/>
          <a:stretch/>
        </p:blipFill>
        <p:spPr>
          <a:xfrm>
            <a:off x="-448604" y="-196770"/>
            <a:ext cx="12640603" cy="7618650"/>
          </a:xfrm>
          <a:prstGeom prst="rect">
            <a:avLst/>
          </a:prstGeom>
        </p:spPr>
      </p:pic>
      <p:pic>
        <p:nvPicPr>
          <p:cNvPr id="4" name="Picture 3">
            <a:extLst>
              <a:ext uri="{FF2B5EF4-FFF2-40B4-BE49-F238E27FC236}">
                <a16:creationId xmlns:a16="http://schemas.microsoft.com/office/drawing/2014/main" id="{01FC5267-8680-4DA2-81EA-4AC96759794D}"/>
              </a:ext>
            </a:extLst>
          </p:cNvPr>
          <p:cNvPicPr>
            <a:picLocks noChangeAspect="1"/>
          </p:cNvPicPr>
          <p:nvPr/>
        </p:nvPicPr>
        <p:blipFill>
          <a:blip r:embed="rId5"/>
          <a:stretch>
            <a:fillRect/>
          </a:stretch>
        </p:blipFill>
        <p:spPr>
          <a:xfrm>
            <a:off x="495300" y="235723"/>
            <a:ext cx="11217717" cy="6240793"/>
          </a:xfrm>
          <a:prstGeom prst="rect">
            <a:avLst/>
          </a:prstGeom>
        </p:spPr>
      </p:pic>
      <p:sp>
        <p:nvSpPr>
          <p:cNvPr id="7" name="TextBox 6">
            <a:extLst>
              <a:ext uri="{FF2B5EF4-FFF2-40B4-BE49-F238E27FC236}">
                <a16:creationId xmlns:a16="http://schemas.microsoft.com/office/drawing/2014/main" id="{89B5D3E6-4FF6-4FA1-8990-D6653EA741BD}"/>
              </a:ext>
            </a:extLst>
          </p:cNvPr>
          <p:cNvSpPr txBox="1"/>
          <p:nvPr/>
        </p:nvSpPr>
        <p:spPr>
          <a:xfrm>
            <a:off x="914398" y="381484"/>
            <a:ext cx="6004562" cy="3877985"/>
          </a:xfrm>
          <a:prstGeom prst="rect">
            <a:avLst/>
          </a:prstGeom>
          <a:solidFill>
            <a:schemeClr val="bg1">
              <a:alpha val="30000"/>
            </a:schemeClr>
          </a:solidFill>
        </p:spPr>
        <p:txBody>
          <a:bodyPr wrap="square" lIns="91440" tIns="45720" rIns="91440" bIns="45720" anchor="t">
            <a:spAutoFit/>
          </a:bodyPr>
          <a:lstStyle/>
          <a:p>
            <a:pPr marL="0" marR="0" lvl="0" indent="0" defTabSz="914400" rtl="0" eaLnBrk="1" fontAlgn="auto" latinLnBrk="0" hangingPunct="1">
              <a:spcBef>
                <a:spcPts val="600"/>
              </a:spcBef>
              <a:spcAft>
                <a:spcPts val="600"/>
              </a:spcAft>
              <a:buClrTx/>
              <a:buSzTx/>
              <a:buFontTx/>
              <a:buNone/>
              <a:tabLst/>
              <a:defRPr/>
            </a:pPr>
            <a:r>
              <a:rPr kumimoji="0" lang="fr-FR" sz="2400" b="0" i="0" u="none" strike="noStrike" kern="1200" cap="none" spc="0" normalizeH="0" baseline="0" noProof="0" dirty="0">
                <a:ln>
                  <a:noFill/>
                </a:ln>
                <a:solidFill>
                  <a:srgbClr val="C00000"/>
                </a:solidFill>
                <a:effectLst/>
                <a:uLnTx/>
                <a:uFillTx/>
                <a:latin typeface="ScolaScript_N" panose="00000400000000000000" pitchFamily="2" charset="0"/>
                <a:ea typeface="+mn-ea"/>
                <a:cs typeface="+mn-cs"/>
              </a:rPr>
              <a:t>Les jours se firent de plus en plus chauds.</a:t>
            </a:r>
          </a:p>
          <a:p>
            <a:pPr marL="0" marR="0" lvl="0" indent="0" defTabSz="914400" rtl="0" eaLnBrk="1" fontAlgn="auto" latinLnBrk="0" hangingPunct="1">
              <a:spcBef>
                <a:spcPts val="600"/>
              </a:spcBef>
              <a:spcAft>
                <a:spcPts val="600"/>
              </a:spcAft>
              <a:buClrTx/>
              <a:buSzTx/>
              <a:buFontTx/>
              <a:buNone/>
              <a:tabLst/>
              <a:defRPr/>
            </a:pPr>
            <a:r>
              <a:rPr kumimoji="0" lang="fr-FR" sz="2400" b="0" i="0" u="none" strike="noStrike" kern="1200" cap="none" spc="0" normalizeH="0" baseline="0" noProof="0" dirty="0">
                <a:ln>
                  <a:noFill/>
                </a:ln>
                <a:solidFill>
                  <a:srgbClr val="C00000"/>
                </a:solidFill>
                <a:effectLst/>
                <a:uLnTx/>
                <a:uFillTx/>
                <a:latin typeface="ScolaScript_N" panose="00000400000000000000" pitchFamily="2" charset="0"/>
                <a:ea typeface="+mn-ea"/>
                <a:cs typeface="+mn-cs"/>
              </a:rPr>
              <a:t>L’étang avait dégelé. Le gazon commençait à pousser là où il y avait eu de la neige.</a:t>
            </a:r>
          </a:p>
          <a:p>
            <a:pPr marL="0" marR="0" lvl="0" indent="0" defTabSz="914400" rtl="0" eaLnBrk="1" fontAlgn="auto" latinLnBrk="0" hangingPunct="1">
              <a:spcBef>
                <a:spcPts val="600"/>
              </a:spcBef>
              <a:spcAft>
                <a:spcPts val="600"/>
              </a:spcAft>
              <a:buClrTx/>
              <a:buSzTx/>
              <a:buFontTx/>
              <a:buNone/>
              <a:tabLst/>
              <a:defRPr/>
            </a:pPr>
            <a:r>
              <a:rPr kumimoji="0" lang="fr-FR" sz="2400" b="0" i="0" u="none" strike="noStrike" kern="1200" cap="none" spc="0" normalizeH="0" baseline="0" noProof="0" dirty="0">
                <a:ln>
                  <a:noFill/>
                </a:ln>
                <a:solidFill>
                  <a:srgbClr val="C00000"/>
                </a:solidFill>
                <a:effectLst/>
                <a:uLnTx/>
                <a:uFillTx/>
                <a:latin typeface="ScolaScript_N" panose="00000400000000000000" pitchFamily="2" charset="0"/>
                <a:ea typeface="+mn-ea"/>
                <a:cs typeface="+mn-cs"/>
              </a:rPr>
              <a:t>Un jour, Maya est arrivée à l’ école avec une belle robe et de jolies chaussures.</a:t>
            </a:r>
          </a:p>
          <a:p>
            <a:pPr marL="0" marR="0" lvl="0" indent="0" defTabSz="914400" rtl="0" eaLnBrk="1" fontAlgn="auto" latinLnBrk="0" hangingPunct="1">
              <a:spcBef>
                <a:spcPts val="600"/>
              </a:spcBef>
              <a:spcAft>
                <a:spcPts val="600"/>
              </a:spcAft>
              <a:buClrTx/>
              <a:buSzTx/>
              <a:buFontTx/>
              <a:buNone/>
              <a:tabLst/>
              <a:defRPr/>
            </a:pPr>
            <a:r>
              <a:rPr kumimoji="0" lang="fr-FR" sz="2400" b="0" i="0" u="none" strike="noStrike" kern="1200" cap="none" spc="0" normalizeH="0" baseline="0" noProof="0" dirty="0">
                <a:ln>
                  <a:noFill/>
                </a:ln>
                <a:solidFill>
                  <a:srgbClr val="C00000"/>
                </a:solidFill>
                <a:effectLst/>
                <a:uLnTx/>
                <a:uFillTx/>
                <a:latin typeface="ScolaScript_N" panose="00000400000000000000" pitchFamily="2" charset="0"/>
                <a:ea typeface="+mn-ea"/>
                <a:cs typeface="+mn-cs"/>
              </a:rPr>
              <a:t>Mais on voyait bien que la robe et les chaussures avaient appartenu à une autre fille avant elle.</a:t>
            </a:r>
          </a:p>
        </p:txBody>
      </p:sp>
      <p:pic>
        <p:nvPicPr>
          <p:cNvPr id="16" name="Graphic 15">
            <a:extLst>
              <a:ext uri="{FF2B5EF4-FFF2-40B4-BE49-F238E27FC236}">
                <a16:creationId xmlns:a16="http://schemas.microsoft.com/office/drawing/2014/main" id="{7109520E-CD25-4D55-8386-32E9B39DE47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10800000">
            <a:off x="88776" y="235723"/>
            <a:ext cx="736847" cy="479423"/>
          </a:xfrm>
          <a:prstGeom prst="rect">
            <a:avLst/>
          </a:prstGeom>
        </p:spPr>
      </p:pic>
    </p:spTree>
    <p:custDataLst>
      <p:tags r:id="rId1"/>
    </p:custDataLst>
    <p:extLst>
      <p:ext uri="{BB962C8B-B14F-4D97-AF65-F5344CB8AC3E}">
        <p14:creationId xmlns:p14="http://schemas.microsoft.com/office/powerpoint/2010/main" val="4666992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Single"/>
      </p:transition>
    </mc:Choice>
    <mc:Fallback xmlns:p14="http://schemas.microsoft.com/office/powerpoint/2010/main" xmlns:asvg="http://schemas.microsoft.com/office/drawing/2016/SVG/main" xmlns:a16="http://schemas.microsoft.com/office/drawing/2014/main"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Graphic 13">
            <a:extLst>
              <a:ext uri="{FF2B5EF4-FFF2-40B4-BE49-F238E27FC236}">
                <a16:creationId xmlns:a16="http://schemas.microsoft.com/office/drawing/2014/main" id="{7EE179C5-6E47-4DAF-8C24-BD2C86B80A53}"/>
              </a:ext>
            </a:extLst>
          </p:cNvPr>
          <p:cNvPicPr>
            <a:picLocks noChangeAspect="1"/>
          </p:cNvPicPr>
          <p:nvPr/>
        </p:nvPicPr>
        <p:blipFill rotWithShape="1">
          <a:blip r:embed="rId4"/>
          <a:srcRect l="805" t="-547" r="-46"/>
          <a:stretch/>
        </p:blipFill>
        <p:spPr>
          <a:xfrm>
            <a:off x="-448604" y="-196770"/>
            <a:ext cx="12640603" cy="7618650"/>
          </a:xfrm>
          <a:prstGeom prst="rect">
            <a:avLst/>
          </a:prstGeom>
        </p:spPr>
      </p:pic>
      <p:pic>
        <p:nvPicPr>
          <p:cNvPr id="3" name="Picture 2">
            <a:extLst>
              <a:ext uri="{FF2B5EF4-FFF2-40B4-BE49-F238E27FC236}">
                <a16:creationId xmlns:a16="http://schemas.microsoft.com/office/drawing/2014/main" id="{55D71729-BD06-40EC-8056-9C287E011EC6}"/>
              </a:ext>
            </a:extLst>
          </p:cNvPr>
          <p:cNvPicPr>
            <a:picLocks noChangeAspect="1"/>
          </p:cNvPicPr>
          <p:nvPr/>
        </p:nvPicPr>
        <p:blipFill>
          <a:blip r:embed="rId5"/>
          <a:stretch>
            <a:fillRect/>
          </a:stretch>
        </p:blipFill>
        <p:spPr>
          <a:xfrm>
            <a:off x="495300" y="232818"/>
            <a:ext cx="11239501" cy="6217847"/>
          </a:xfrm>
          <a:prstGeom prst="rect">
            <a:avLst/>
          </a:prstGeom>
        </p:spPr>
      </p:pic>
      <p:sp>
        <p:nvSpPr>
          <p:cNvPr id="9" name="TextBox 8">
            <a:extLst>
              <a:ext uri="{FF2B5EF4-FFF2-40B4-BE49-F238E27FC236}">
                <a16:creationId xmlns:a16="http://schemas.microsoft.com/office/drawing/2014/main" id="{1455A27B-B82F-48B2-B050-F1FB47630B9C}"/>
              </a:ext>
            </a:extLst>
          </p:cNvPr>
          <p:cNvSpPr txBox="1"/>
          <p:nvPr/>
        </p:nvSpPr>
        <p:spPr>
          <a:xfrm>
            <a:off x="838197" y="330829"/>
            <a:ext cx="7472683" cy="6032421"/>
          </a:xfrm>
          <a:prstGeom prst="rect">
            <a:avLst/>
          </a:prstGeom>
          <a:solidFill>
            <a:schemeClr val="bg1">
              <a:alpha val="30000"/>
            </a:schemeClr>
          </a:solidFill>
        </p:spPr>
        <p:txBody>
          <a:bodyPr wrap="square" lIns="91440" tIns="45720" rIns="91440" bIns="45720" anchor="t">
            <a:spAutoFit/>
          </a:bodyPr>
          <a:lstStyle/>
          <a:p>
            <a:pPr marL="0" marR="0" lvl="0" indent="0" defTabSz="914400" rtl="0" eaLnBrk="1" fontAlgn="auto" latinLnBrk="0" hangingPunct="1">
              <a:spcBef>
                <a:spcPts val="600"/>
              </a:spcBef>
              <a:spcAft>
                <a:spcPts val="600"/>
              </a:spcAft>
              <a:buClrTx/>
              <a:buSzTx/>
              <a:buFontTx/>
              <a:buNone/>
              <a:tabLst/>
              <a:defRPr/>
            </a:pPr>
            <a:r>
              <a:rPr kumimoji="0" lang="fr-FR" sz="2400" i="1" u="none" strike="noStrike" kern="1200" cap="none" spc="0" normalizeH="0" baseline="0" noProof="0" dirty="0">
                <a:ln>
                  <a:noFill/>
                </a:ln>
                <a:solidFill>
                  <a:srgbClr val="C00000"/>
                </a:solidFill>
                <a:effectLst/>
                <a:uLnTx/>
                <a:uFillTx/>
                <a:latin typeface="ScolaScript_N" panose="00000400000000000000" pitchFamily="2" charset="0"/>
              </a:rPr>
              <a:t>Je lui ai trouvé un nouveau nom, a murmuré </a:t>
            </a:r>
            <a:r>
              <a:rPr kumimoji="0" lang="fr-FR" sz="2400" i="1" u="none" strike="noStrike" kern="1200" cap="none" spc="0" normalizeH="0" baseline="0" noProof="0" dirty="0" err="1">
                <a:ln>
                  <a:noFill/>
                </a:ln>
                <a:solidFill>
                  <a:srgbClr val="C00000"/>
                </a:solidFill>
                <a:effectLst/>
                <a:uLnTx/>
                <a:uFillTx/>
                <a:latin typeface="ScolaScript_N" panose="00000400000000000000" pitchFamily="2" charset="0"/>
              </a:rPr>
              <a:t>Kendra</a:t>
            </a:r>
            <a:r>
              <a:rPr kumimoji="0" lang="fr-FR" sz="2400" i="1" u="none" strike="noStrike" kern="1200" cap="none" spc="0" normalizeH="0" baseline="0" noProof="0" dirty="0">
                <a:ln>
                  <a:noFill/>
                </a:ln>
                <a:solidFill>
                  <a:srgbClr val="C00000"/>
                </a:solidFill>
                <a:effectLst/>
                <a:uLnTx/>
                <a:uFillTx/>
                <a:latin typeface="ScolaScript_N" panose="00000400000000000000" pitchFamily="2" charset="0"/>
              </a:rPr>
              <a:t>.</a:t>
            </a:r>
          </a:p>
          <a:p>
            <a:pPr marL="0" marR="0" lvl="0" indent="0" defTabSz="914400" rtl="0" eaLnBrk="1" fontAlgn="auto" latinLnBrk="0" hangingPunct="1">
              <a:spcBef>
                <a:spcPts val="600"/>
              </a:spcBef>
              <a:spcAft>
                <a:spcPts val="600"/>
              </a:spcAft>
              <a:buClrTx/>
              <a:buSzTx/>
              <a:buFontTx/>
              <a:buNone/>
              <a:tabLst/>
              <a:defRPr/>
            </a:pPr>
            <a:r>
              <a:rPr kumimoji="0" lang="fr-FR" sz="2400" i="1" u="none" strike="noStrike" kern="1200" cap="none" spc="0" normalizeH="0" baseline="0" noProof="0" dirty="0">
                <a:ln>
                  <a:noFill/>
                </a:ln>
                <a:solidFill>
                  <a:srgbClr val="C00000"/>
                </a:solidFill>
                <a:effectLst/>
                <a:uLnTx/>
                <a:uFillTx/>
                <a:latin typeface="ScolaScript_N" panose="00000400000000000000" pitchFamily="2" charset="0"/>
              </a:rPr>
              <a:t>Vieille Affaire. Toutes ses affaires viennent d’une friperie.</a:t>
            </a:r>
          </a:p>
          <a:p>
            <a:pPr marL="0" marR="0" lvl="0" indent="0" defTabSz="914400" rtl="0" eaLnBrk="1" fontAlgn="auto" latinLnBrk="0" hangingPunct="1">
              <a:spcBef>
                <a:spcPts val="600"/>
              </a:spcBef>
              <a:spcAft>
                <a:spcPts val="600"/>
              </a:spcAft>
              <a:buClrTx/>
              <a:buSzTx/>
              <a:buFontTx/>
              <a:buNone/>
              <a:tabLst/>
              <a:defRPr/>
            </a:pPr>
            <a:r>
              <a:rPr kumimoji="0" lang="fr-FR" sz="2400" b="0" i="0" u="none" strike="noStrike" kern="1200" cap="none" spc="0" normalizeH="0" baseline="0" noProof="0" dirty="0">
                <a:ln>
                  <a:noFill/>
                </a:ln>
                <a:solidFill>
                  <a:srgbClr val="C00000"/>
                </a:solidFill>
                <a:effectLst/>
                <a:uLnTx/>
                <a:uFillTx/>
                <a:latin typeface="ScolaScript_N" panose="00000400000000000000" pitchFamily="2" charset="0"/>
              </a:rPr>
              <a:t>Nous avons éclaté de rire.</a:t>
            </a:r>
            <a:br>
              <a:rPr kumimoji="0" lang="fr-FR" sz="2400" b="0" i="0" u="none" strike="noStrike" kern="1200" cap="none" spc="0" normalizeH="0" baseline="0" noProof="0" dirty="0">
                <a:ln>
                  <a:noFill/>
                </a:ln>
                <a:solidFill>
                  <a:srgbClr val="C00000"/>
                </a:solidFill>
                <a:effectLst/>
                <a:uLnTx/>
                <a:uFillTx/>
                <a:latin typeface="ScolaScript_N" panose="00000400000000000000" pitchFamily="2" charset="0"/>
              </a:rPr>
            </a:br>
            <a:r>
              <a:rPr kumimoji="0" lang="fr-FR" sz="2400" b="0" i="0" u="none" strike="noStrike" kern="1200" cap="none" spc="0" normalizeH="0" baseline="0" noProof="0" dirty="0">
                <a:ln>
                  <a:noFill/>
                </a:ln>
                <a:solidFill>
                  <a:srgbClr val="C00000"/>
                </a:solidFill>
                <a:effectLst/>
                <a:uLnTx/>
                <a:uFillTx/>
                <a:latin typeface="ScolaScript_N" panose="00000400000000000000" pitchFamily="2" charset="0"/>
              </a:rPr>
              <a:t>Maya se tenait près de la clôture.</a:t>
            </a:r>
          </a:p>
          <a:p>
            <a:pPr marL="0" marR="0" lvl="0" indent="0" defTabSz="914400" rtl="0" eaLnBrk="1" fontAlgn="auto" latinLnBrk="0" hangingPunct="1">
              <a:spcBef>
                <a:spcPts val="600"/>
              </a:spcBef>
              <a:spcAft>
                <a:spcPts val="600"/>
              </a:spcAft>
              <a:buClrTx/>
              <a:buSzTx/>
              <a:buFontTx/>
              <a:buNone/>
              <a:tabLst/>
              <a:defRPr/>
            </a:pPr>
            <a:r>
              <a:rPr kumimoji="0" lang="fr-FR" sz="2400" b="0" i="0" u="none" strike="noStrike" kern="1200" cap="none" spc="0" normalizeH="0" baseline="0" noProof="0" dirty="0">
                <a:ln>
                  <a:noFill/>
                </a:ln>
                <a:solidFill>
                  <a:srgbClr val="C00000"/>
                </a:solidFill>
                <a:effectLst/>
                <a:uLnTx/>
                <a:uFillTx/>
                <a:latin typeface="ScolaScript_N" panose="00000400000000000000" pitchFamily="2" charset="0"/>
              </a:rPr>
              <a:t>Elle avait à la main une corde à danser, mais elle n’est pas venue nous demander si nous voulions jouer.</a:t>
            </a:r>
          </a:p>
          <a:p>
            <a:pPr lvl="0">
              <a:spcBef>
                <a:spcPts val="600"/>
              </a:spcBef>
              <a:spcAft>
                <a:spcPts val="600"/>
              </a:spcAft>
              <a:defRPr/>
            </a:pPr>
            <a:r>
              <a:rPr lang="fr-FR" sz="2400" dirty="0">
                <a:solidFill>
                  <a:srgbClr val="C00000"/>
                </a:solidFill>
                <a:latin typeface="ScolaScript_N" panose="00000400000000000000" pitchFamily="2" charset="0"/>
              </a:rPr>
              <a:t>Au bout d’un moment, elle a plié la corde en deux, a enroulé les bouts autour de ses mains et s’est mise à sauter.</a:t>
            </a:r>
          </a:p>
          <a:p>
            <a:pPr lvl="0">
              <a:spcBef>
                <a:spcPts val="600"/>
              </a:spcBef>
              <a:spcAft>
                <a:spcPts val="600"/>
              </a:spcAft>
              <a:defRPr/>
            </a:pPr>
            <a:r>
              <a:rPr lang="fr-FR" sz="2400" dirty="0">
                <a:solidFill>
                  <a:srgbClr val="C00000"/>
                </a:solidFill>
                <a:latin typeface="ScolaScript_N" panose="00000400000000000000" pitchFamily="2" charset="0"/>
              </a:rPr>
              <a:t>Elle a sauté sans s’arrêter tout autour de la cour sans lever les yeux une seule fois.</a:t>
            </a:r>
            <a:br>
              <a:rPr lang="fr-FR" sz="2400" dirty="0">
                <a:solidFill>
                  <a:srgbClr val="C00000"/>
                </a:solidFill>
                <a:latin typeface="ScolaScript_N" panose="00000400000000000000" pitchFamily="2" charset="0"/>
              </a:rPr>
            </a:br>
            <a:r>
              <a:rPr lang="fr-FR" sz="2400" dirty="0">
                <a:solidFill>
                  <a:srgbClr val="C00000"/>
                </a:solidFill>
                <a:latin typeface="ScolaScript_N" panose="00000400000000000000" pitchFamily="2" charset="0"/>
              </a:rPr>
              <a:t>Elle n’a fait que sauter, sauter, sauter.</a:t>
            </a:r>
            <a:endParaRPr kumimoji="0" lang="fr-FR" sz="2400" b="0" i="0" u="none" strike="noStrike" kern="1200" cap="none" spc="0" normalizeH="0" baseline="0" noProof="0" dirty="0">
              <a:ln>
                <a:noFill/>
              </a:ln>
              <a:solidFill>
                <a:srgbClr val="C00000"/>
              </a:solidFill>
              <a:effectLst/>
              <a:uLnTx/>
              <a:uFillTx/>
              <a:latin typeface="ScolaScript_N" panose="00000400000000000000" pitchFamily="2" charset="0"/>
            </a:endParaRPr>
          </a:p>
        </p:txBody>
      </p:sp>
      <p:pic>
        <p:nvPicPr>
          <p:cNvPr id="18" name="Graphic 17">
            <a:extLst>
              <a:ext uri="{FF2B5EF4-FFF2-40B4-BE49-F238E27FC236}">
                <a16:creationId xmlns:a16="http://schemas.microsoft.com/office/drawing/2014/main" id="{17CA1205-E949-4FFD-9E3D-22B19EC145C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10800000">
            <a:off x="88776" y="235723"/>
            <a:ext cx="736847" cy="479423"/>
          </a:xfrm>
          <a:prstGeom prst="rect">
            <a:avLst/>
          </a:prstGeom>
        </p:spPr>
      </p:pic>
    </p:spTree>
    <p:custDataLst>
      <p:tags r:id="rId1"/>
    </p:custDataLst>
    <p:extLst>
      <p:ext uri="{BB962C8B-B14F-4D97-AF65-F5344CB8AC3E}">
        <p14:creationId xmlns:p14="http://schemas.microsoft.com/office/powerpoint/2010/main" val="36128164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Single"/>
      </p:transition>
    </mc:Choice>
    <mc:Fallback xmlns:p14="http://schemas.microsoft.com/office/powerpoint/2010/main" xmlns:asvg="http://schemas.microsoft.com/office/drawing/2016/SVG/main" xmlns:a16="http://schemas.microsoft.com/office/drawing/2014/main"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Graphic 13">
            <a:extLst>
              <a:ext uri="{FF2B5EF4-FFF2-40B4-BE49-F238E27FC236}">
                <a16:creationId xmlns:a16="http://schemas.microsoft.com/office/drawing/2014/main" id="{88E1ECB1-4842-4CAB-9502-BDB224D5F155}"/>
              </a:ext>
            </a:extLst>
          </p:cNvPr>
          <p:cNvPicPr>
            <a:picLocks noChangeAspect="1"/>
          </p:cNvPicPr>
          <p:nvPr/>
        </p:nvPicPr>
        <p:blipFill rotWithShape="1">
          <a:blip r:embed="rId4"/>
          <a:srcRect l="805" t="-547" r="-46"/>
          <a:stretch/>
        </p:blipFill>
        <p:spPr>
          <a:xfrm>
            <a:off x="-448604" y="-196770"/>
            <a:ext cx="12640603" cy="7618650"/>
          </a:xfrm>
          <a:prstGeom prst="rect">
            <a:avLst/>
          </a:prstGeom>
        </p:spPr>
      </p:pic>
      <p:pic>
        <p:nvPicPr>
          <p:cNvPr id="18" name="Graphic 17">
            <a:extLst>
              <a:ext uri="{FF2B5EF4-FFF2-40B4-BE49-F238E27FC236}">
                <a16:creationId xmlns:a16="http://schemas.microsoft.com/office/drawing/2014/main" id="{D8B64FEF-0830-4D64-BC64-13F092E9D09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0800000">
            <a:off x="88776" y="235723"/>
            <a:ext cx="736847" cy="479423"/>
          </a:xfrm>
          <a:prstGeom prst="rect">
            <a:avLst/>
          </a:prstGeom>
        </p:spPr>
      </p:pic>
      <p:pic>
        <p:nvPicPr>
          <p:cNvPr id="4" name="Picture 3">
            <a:extLst>
              <a:ext uri="{FF2B5EF4-FFF2-40B4-BE49-F238E27FC236}">
                <a16:creationId xmlns:a16="http://schemas.microsoft.com/office/drawing/2014/main" id="{4D33061C-96D4-4A8B-8428-B7AF1280556A}"/>
              </a:ext>
            </a:extLst>
          </p:cNvPr>
          <p:cNvPicPr>
            <a:picLocks noChangeAspect="1"/>
          </p:cNvPicPr>
          <p:nvPr/>
        </p:nvPicPr>
        <p:blipFill>
          <a:blip r:embed="rId7"/>
          <a:stretch>
            <a:fillRect/>
          </a:stretch>
        </p:blipFill>
        <p:spPr>
          <a:xfrm>
            <a:off x="3192887" y="330829"/>
            <a:ext cx="8397025" cy="5700409"/>
          </a:xfrm>
          <a:prstGeom prst="rect">
            <a:avLst/>
          </a:prstGeom>
        </p:spPr>
      </p:pic>
      <p:sp>
        <p:nvSpPr>
          <p:cNvPr id="7" name="TextBox 6">
            <a:extLst>
              <a:ext uri="{FF2B5EF4-FFF2-40B4-BE49-F238E27FC236}">
                <a16:creationId xmlns:a16="http://schemas.microsoft.com/office/drawing/2014/main" id="{07DC5930-242B-4560-BF4A-8D330B92F78D}"/>
              </a:ext>
            </a:extLst>
          </p:cNvPr>
          <p:cNvSpPr txBox="1"/>
          <p:nvPr/>
        </p:nvSpPr>
        <p:spPr>
          <a:xfrm>
            <a:off x="914398" y="438923"/>
            <a:ext cx="6725922" cy="6186309"/>
          </a:xfrm>
          <a:prstGeom prst="rect">
            <a:avLst/>
          </a:prstGeom>
          <a:solidFill>
            <a:schemeClr val="bg1">
              <a:alpha val="22000"/>
            </a:schemeClr>
          </a:solidFill>
        </p:spPr>
        <p:txBody>
          <a:bodyPr wrap="square" lIns="91440" tIns="45720" rIns="91440" bIns="45720" anchor="t">
            <a:spAutoFit/>
          </a:bodyPr>
          <a:lstStyle/>
          <a:p>
            <a:pPr marL="0" marR="0" lvl="0" indent="0" defTabSz="914400" rtl="0" eaLnBrk="1" fontAlgn="auto" latinLnBrk="0" hangingPunct="1">
              <a:spcBef>
                <a:spcPts val="600"/>
              </a:spcBef>
              <a:spcAft>
                <a:spcPts val="600"/>
              </a:spcAft>
              <a:buClrTx/>
              <a:buSzTx/>
              <a:buFontTx/>
              <a:buNone/>
              <a:tabLst/>
              <a:defRPr/>
            </a:pPr>
            <a:r>
              <a:rPr kumimoji="0" lang="fr-FR" sz="2400" b="0" i="0" u="none" strike="noStrike" kern="1200" cap="none" spc="0" normalizeH="0" baseline="0" noProof="0" dirty="0">
                <a:ln>
                  <a:noFill/>
                </a:ln>
                <a:solidFill>
                  <a:srgbClr val="C00000"/>
                </a:solidFill>
                <a:effectLst/>
                <a:uLnTx/>
                <a:uFillTx/>
                <a:latin typeface="ScolaScript_N" panose="00000400000000000000" pitchFamily="2" charset="0"/>
                <a:ea typeface="+mn-ea"/>
                <a:cs typeface="+mn-cs"/>
              </a:rPr>
              <a:t>Le lendemain, la place de Maya était vide.</a:t>
            </a:r>
          </a:p>
          <a:p>
            <a:pPr marL="0" marR="0" lvl="0" indent="0" defTabSz="914400" rtl="0" eaLnBrk="1" fontAlgn="auto" latinLnBrk="0" hangingPunct="1">
              <a:spcBef>
                <a:spcPts val="600"/>
              </a:spcBef>
              <a:spcAft>
                <a:spcPts val="600"/>
              </a:spcAft>
              <a:buClrTx/>
              <a:buSzTx/>
              <a:buFontTx/>
              <a:buNone/>
              <a:tabLst/>
              <a:defRPr/>
            </a:pPr>
            <a:r>
              <a:rPr kumimoji="0" lang="fr-FR" sz="2400" b="0" i="0" u="none" strike="noStrike" kern="1200" cap="none" spc="0" normalizeH="0" baseline="0" noProof="0" dirty="0">
                <a:ln>
                  <a:noFill/>
                </a:ln>
                <a:solidFill>
                  <a:srgbClr val="C00000"/>
                </a:solidFill>
                <a:effectLst/>
                <a:uLnTx/>
                <a:uFillTx/>
                <a:latin typeface="ScolaScript_N" panose="00000400000000000000" pitchFamily="2" charset="0"/>
                <a:ea typeface="+mn-ea"/>
                <a:cs typeface="+mn-cs"/>
              </a:rPr>
              <a:t>En classe ce matin-là, nous parlions de gentillesse.</a:t>
            </a:r>
          </a:p>
          <a:p>
            <a:pPr marL="0" marR="0" lvl="0" indent="0" defTabSz="914400" rtl="0" eaLnBrk="1" fontAlgn="auto" latinLnBrk="0" hangingPunct="1">
              <a:spcBef>
                <a:spcPts val="600"/>
              </a:spcBef>
              <a:spcAft>
                <a:spcPts val="600"/>
              </a:spcAft>
              <a:buClrTx/>
              <a:buSzTx/>
              <a:buFontTx/>
              <a:buNone/>
              <a:tabLst/>
              <a:defRPr/>
            </a:pPr>
            <a:r>
              <a:rPr kumimoji="0" lang="fr-FR" sz="2400" b="0" i="0" u="none" strike="noStrike" kern="1200" cap="none" spc="0" normalizeH="0" baseline="0" noProof="0" dirty="0">
                <a:ln>
                  <a:noFill/>
                </a:ln>
                <a:solidFill>
                  <a:srgbClr val="C00000"/>
                </a:solidFill>
                <a:effectLst/>
                <a:uLnTx/>
                <a:uFillTx/>
                <a:latin typeface="ScolaScript_N" panose="00000400000000000000" pitchFamily="2" charset="0"/>
                <a:ea typeface="+mn-ea"/>
                <a:cs typeface="+mn-cs"/>
              </a:rPr>
              <a:t>Madame Albert avait apporté un grand bol et l’avait rempli d’eau.</a:t>
            </a:r>
          </a:p>
          <a:p>
            <a:pPr marL="0" marR="0" lvl="0" indent="0" defTabSz="914400" rtl="0" eaLnBrk="1" fontAlgn="auto" latinLnBrk="0" hangingPunct="1">
              <a:spcBef>
                <a:spcPts val="600"/>
              </a:spcBef>
              <a:spcAft>
                <a:spcPts val="600"/>
              </a:spcAft>
              <a:buClrTx/>
              <a:buSzTx/>
              <a:buFontTx/>
              <a:buNone/>
              <a:tabLst/>
              <a:defRPr/>
            </a:pPr>
            <a:r>
              <a:rPr kumimoji="0" lang="fr-FR" sz="2400" b="0" i="0" u="none" strike="noStrike" kern="1200" cap="none" spc="0" normalizeH="0" baseline="0" noProof="0" dirty="0">
                <a:ln>
                  <a:noFill/>
                </a:ln>
                <a:solidFill>
                  <a:srgbClr val="C00000"/>
                </a:solidFill>
                <a:effectLst/>
                <a:uLnTx/>
                <a:uFillTx/>
                <a:latin typeface="ScolaScript_N" panose="00000400000000000000" pitchFamily="2" charset="0"/>
                <a:ea typeface="+mn-ea"/>
                <a:cs typeface="+mn-cs"/>
              </a:rPr>
              <a:t>Nous avons fait cercle autour de son bureau et nous l’avons regardée faire </a:t>
            </a:r>
            <a:r>
              <a:rPr kumimoji="0" lang="fr-FR" sz="2400" b="0" i="0" u="none" strike="noStrike" kern="1200" cap="none" spc="0" normalizeH="0" baseline="0" noProof="0" dirty="0">
                <a:ln>
                  <a:noFill/>
                </a:ln>
                <a:solidFill>
                  <a:srgbClr val="C00000"/>
                </a:solidFill>
                <a:effectLst/>
                <a:uLnTx/>
                <a:uFillTx/>
                <a:latin typeface="ScolaScript_N" panose="00000400000000000000" pitchFamily="2" charset="0"/>
              </a:rPr>
              <a:t>tomber un petit caillou dans l’eau.</a:t>
            </a:r>
          </a:p>
          <a:p>
            <a:pPr lvl="0">
              <a:spcBef>
                <a:spcPts val="600"/>
              </a:spcBef>
              <a:spcAft>
                <a:spcPts val="600"/>
              </a:spcAft>
              <a:defRPr/>
            </a:pPr>
            <a:r>
              <a:rPr lang="fr-FR" sz="2400" dirty="0">
                <a:solidFill>
                  <a:srgbClr val="C00000"/>
                </a:solidFill>
                <a:latin typeface="ScolaScript_N" panose="00000400000000000000" pitchFamily="2" charset="0"/>
              </a:rPr>
              <a:t>De fines vagues ridaient la surface et s’éloignaient du caillou.</a:t>
            </a:r>
          </a:p>
          <a:p>
            <a:pPr lvl="0">
              <a:spcBef>
                <a:spcPts val="600"/>
              </a:spcBef>
              <a:spcAft>
                <a:spcPts val="600"/>
              </a:spcAft>
              <a:defRPr/>
            </a:pPr>
            <a:r>
              <a:rPr lang="fr-FR" sz="2400" b="1" i="1" dirty="0">
                <a:solidFill>
                  <a:srgbClr val="C00000"/>
                </a:solidFill>
                <a:latin typeface="ScolaScript_N" panose="00000400000000000000" pitchFamily="2" charset="0"/>
              </a:rPr>
              <a:t>Voilà ce que fait la gentillesse</a:t>
            </a:r>
            <a:r>
              <a:rPr lang="fr-FR" sz="2400" dirty="0">
                <a:solidFill>
                  <a:srgbClr val="C00000"/>
                </a:solidFill>
                <a:latin typeface="ScolaScript_N" panose="00000400000000000000" pitchFamily="2" charset="0"/>
              </a:rPr>
              <a:t>, dit Madame  Albert.</a:t>
            </a:r>
          </a:p>
          <a:p>
            <a:pPr lvl="0">
              <a:spcBef>
                <a:spcPts val="600"/>
              </a:spcBef>
              <a:spcAft>
                <a:spcPts val="600"/>
              </a:spcAft>
              <a:defRPr/>
            </a:pPr>
            <a:r>
              <a:rPr lang="fr-FR" sz="2400" b="1" i="1" dirty="0">
                <a:solidFill>
                  <a:srgbClr val="C00000"/>
                </a:solidFill>
                <a:latin typeface="ScolaScript_N" panose="00000400000000000000" pitchFamily="2" charset="0"/>
              </a:rPr>
              <a:t>Chaque petit geste que l’on pose se répand dans le monde, comme une vague.</a:t>
            </a:r>
          </a:p>
        </p:txBody>
      </p:sp>
    </p:spTree>
    <p:custDataLst>
      <p:tags r:id="rId1"/>
    </p:custDataLst>
    <p:extLst>
      <p:ext uri="{BB962C8B-B14F-4D97-AF65-F5344CB8AC3E}">
        <p14:creationId xmlns:p14="http://schemas.microsoft.com/office/powerpoint/2010/main" val="39507632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Single"/>
      </p:transition>
    </mc:Choice>
    <mc:Fallback xmlns:p14="http://schemas.microsoft.com/office/powerpoint/2010/main" xmlns:asvg="http://schemas.microsoft.com/office/drawing/2016/SVG/main" xmlns:a16="http://schemas.microsoft.com/office/drawing/2014/main"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Graphic 13">
            <a:extLst>
              <a:ext uri="{FF2B5EF4-FFF2-40B4-BE49-F238E27FC236}">
                <a16:creationId xmlns:a16="http://schemas.microsoft.com/office/drawing/2014/main" id="{042FEB34-2A65-4005-9F8C-986CB720FFAC}"/>
              </a:ext>
            </a:extLst>
          </p:cNvPr>
          <p:cNvPicPr>
            <a:picLocks noChangeAspect="1"/>
          </p:cNvPicPr>
          <p:nvPr/>
        </p:nvPicPr>
        <p:blipFill rotWithShape="1">
          <a:blip r:embed="rId4"/>
          <a:srcRect l="805" t="-547" r="-46"/>
          <a:stretch/>
        </p:blipFill>
        <p:spPr>
          <a:xfrm>
            <a:off x="-448604" y="-196770"/>
            <a:ext cx="12640603" cy="7618650"/>
          </a:xfrm>
          <a:prstGeom prst="rect">
            <a:avLst/>
          </a:prstGeom>
        </p:spPr>
      </p:pic>
      <p:pic>
        <p:nvPicPr>
          <p:cNvPr id="12" name="Graphic 11">
            <a:extLst>
              <a:ext uri="{FF2B5EF4-FFF2-40B4-BE49-F238E27FC236}">
                <a16:creationId xmlns:a16="http://schemas.microsoft.com/office/drawing/2014/main" id="{316E1371-F6D6-48E6-9EC2-A9073682FDC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0800000">
            <a:off x="88776" y="235723"/>
            <a:ext cx="736847" cy="479423"/>
          </a:xfrm>
          <a:prstGeom prst="rect">
            <a:avLst/>
          </a:prstGeom>
        </p:spPr>
      </p:pic>
      <p:pic>
        <p:nvPicPr>
          <p:cNvPr id="4" name="Picture 3">
            <a:extLst>
              <a:ext uri="{FF2B5EF4-FFF2-40B4-BE49-F238E27FC236}">
                <a16:creationId xmlns:a16="http://schemas.microsoft.com/office/drawing/2014/main" id="{1836774E-6E7A-400E-A4EE-33C6FCBEEDA9}"/>
              </a:ext>
            </a:extLst>
          </p:cNvPr>
          <p:cNvPicPr>
            <a:picLocks noChangeAspect="1"/>
          </p:cNvPicPr>
          <p:nvPr/>
        </p:nvPicPr>
        <p:blipFill rotWithShape="1">
          <a:blip r:embed="rId7"/>
          <a:srcRect t="2167"/>
          <a:stretch/>
        </p:blipFill>
        <p:spPr>
          <a:xfrm>
            <a:off x="7115473" y="475435"/>
            <a:ext cx="4619327" cy="6135842"/>
          </a:xfrm>
          <a:prstGeom prst="rect">
            <a:avLst/>
          </a:prstGeom>
        </p:spPr>
      </p:pic>
      <p:sp>
        <p:nvSpPr>
          <p:cNvPr id="9" name="TextBox 8">
            <a:extLst>
              <a:ext uri="{FF2B5EF4-FFF2-40B4-BE49-F238E27FC236}">
                <a16:creationId xmlns:a16="http://schemas.microsoft.com/office/drawing/2014/main" id="{EB000F81-A3C5-49A9-95D5-892579923784}"/>
              </a:ext>
            </a:extLst>
          </p:cNvPr>
          <p:cNvSpPr txBox="1"/>
          <p:nvPr/>
        </p:nvSpPr>
        <p:spPr>
          <a:xfrm>
            <a:off x="822958" y="563880"/>
            <a:ext cx="6892499" cy="6247864"/>
          </a:xfrm>
          <a:prstGeom prst="rect">
            <a:avLst/>
          </a:prstGeom>
          <a:noFill/>
        </p:spPr>
        <p:txBody>
          <a:bodyPr wrap="square" lIns="91440" tIns="45720" rIns="91440" bIns="45720" anchor="t">
            <a:spAutoFit/>
          </a:bodyPr>
          <a:lstStyle/>
          <a:p>
            <a:pPr marL="0" marR="0" lvl="0" indent="0" defTabSz="914400" rtl="0" eaLnBrk="1" fontAlgn="auto" latinLnBrk="0" hangingPunct="1">
              <a:spcBef>
                <a:spcPts val="600"/>
              </a:spcBef>
              <a:spcAft>
                <a:spcPts val="600"/>
              </a:spcAft>
              <a:buClrTx/>
              <a:buSzTx/>
              <a:buFontTx/>
              <a:buNone/>
              <a:tabLst/>
              <a:defRPr/>
            </a:pPr>
            <a:r>
              <a:rPr kumimoji="0" lang="fr-FR" sz="2400" b="0" i="0" u="none" strike="noStrike" kern="1200" cap="none" spc="0" normalizeH="0" baseline="0" noProof="0" dirty="0">
                <a:ln>
                  <a:noFill/>
                </a:ln>
                <a:solidFill>
                  <a:schemeClr val="tx1">
                    <a:lumMod val="85000"/>
                    <a:lumOff val="15000"/>
                  </a:schemeClr>
                </a:solidFill>
                <a:effectLst/>
                <a:uLnTx/>
                <a:uFillTx/>
                <a:latin typeface="ScolaScript_N" panose="00000400000000000000" pitchFamily="2" charset="0"/>
                <a:ea typeface="+mn-ea"/>
                <a:cs typeface="+mn-cs"/>
              </a:rPr>
              <a:t>Puis madame Albert nous a laissés jeter le caillou chacun à notre tour, en lui disant ce que nous avions fait de gentil.</a:t>
            </a:r>
          </a:p>
          <a:p>
            <a:pPr marL="0" marR="0" lvl="0" indent="0" defTabSz="914400" rtl="0" eaLnBrk="1" fontAlgn="auto" latinLnBrk="0" hangingPunct="1">
              <a:spcBef>
                <a:spcPts val="600"/>
              </a:spcBef>
              <a:spcAft>
                <a:spcPts val="600"/>
              </a:spcAft>
              <a:buClrTx/>
              <a:buSzTx/>
              <a:buFontTx/>
              <a:buNone/>
              <a:tabLst/>
              <a:defRPr/>
            </a:pPr>
            <a:r>
              <a:rPr kumimoji="0" lang="fr-FR" sz="2400" b="0" i="0" u="none" strike="noStrike" kern="1200" cap="none" spc="0" normalizeH="0" baseline="0" noProof="0" dirty="0">
                <a:ln>
                  <a:noFill/>
                </a:ln>
                <a:solidFill>
                  <a:schemeClr val="tx1">
                    <a:lumMod val="85000"/>
                    <a:lumOff val="15000"/>
                  </a:schemeClr>
                </a:solidFill>
                <a:effectLst/>
                <a:uLnTx/>
                <a:uFillTx/>
                <a:latin typeface="ScolaScript_N" panose="00000400000000000000" pitchFamily="2" charset="0"/>
                <a:ea typeface="+mn-ea"/>
                <a:cs typeface="+mn-cs"/>
              </a:rPr>
              <a:t>Joseph avait tenu la porte pour sa grand-mère. </a:t>
            </a:r>
            <a:r>
              <a:rPr kumimoji="0" lang="fr-FR" sz="2400" b="0" i="0" u="none" strike="noStrike" kern="1200" cap="none" spc="0" normalizeH="0" baseline="0" noProof="0" dirty="0" err="1">
                <a:ln>
                  <a:noFill/>
                </a:ln>
                <a:solidFill>
                  <a:schemeClr val="tx1">
                    <a:lumMod val="85000"/>
                    <a:lumOff val="15000"/>
                  </a:schemeClr>
                </a:solidFill>
                <a:effectLst/>
                <a:uLnTx/>
                <a:uFillTx/>
                <a:latin typeface="ScolaScript_N" panose="00000400000000000000" pitchFamily="2" charset="0"/>
                <a:ea typeface="+mn-ea"/>
                <a:cs typeface="+mn-cs"/>
              </a:rPr>
              <a:t>Kendra</a:t>
            </a:r>
            <a:r>
              <a:rPr kumimoji="0" lang="fr-FR" sz="2400" b="0" i="0" u="none" strike="noStrike" kern="1200" cap="none" spc="0" normalizeH="0" baseline="0" noProof="0" dirty="0">
                <a:ln>
                  <a:noFill/>
                </a:ln>
                <a:solidFill>
                  <a:schemeClr val="tx1">
                    <a:lumMod val="85000"/>
                    <a:lumOff val="15000"/>
                  </a:schemeClr>
                </a:solidFill>
                <a:effectLst/>
                <a:uLnTx/>
                <a:uFillTx/>
                <a:latin typeface="ScolaScript_N" panose="00000400000000000000" pitchFamily="2" charset="0"/>
                <a:ea typeface="+mn-ea"/>
                <a:cs typeface="+mn-cs"/>
              </a:rPr>
              <a:t> avait aidé à changer la couche de son petit frère. Même Andrew le vilain avait fait quelque chose. </a:t>
            </a:r>
            <a:br>
              <a:rPr kumimoji="0" lang="fr-FR" sz="2400" b="0" i="0" u="none" strike="noStrike" kern="1200" cap="none" spc="0" normalizeH="0" baseline="0" noProof="0" dirty="0">
                <a:ln>
                  <a:noFill/>
                </a:ln>
                <a:solidFill>
                  <a:schemeClr val="tx1">
                    <a:lumMod val="85000"/>
                    <a:lumOff val="15000"/>
                  </a:schemeClr>
                </a:solidFill>
                <a:effectLst/>
                <a:uLnTx/>
                <a:uFillTx/>
                <a:latin typeface="ScolaScript_N" panose="00000400000000000000" pitchFamily="2" charset="0"/>
                <a:ea typeface="+mn-ea"/>
                <a:cs typeface="+mn-cs"/>
              </a:rPr>
            </a:br>
            <a:r>
              <a:rPr kumimoji="0" lang="fr-FR" sz="2400" b="1" i="1" u="none" strike="noStrike" kern="1200" cap="none" spc="0" normalizeH="0" baseline="0" noProof="0" dirty="0">
                <a:ln>
                  <a:noFill/>
                </a:ln>
                <a:solidFill>
                  <a:schemeClr val="tx1">
                    <a:lumMod val="85000"/>
                    <a:lumOff val="15000"/>
                  </a:schemeClr>
                </a:solidFill>
                <a:effectLst/>
                <a:uLnTx/>
                <a:uFillTx/>
                <a:latin typeface="ScolaScript_N" panose="00000400000000000000" pitchFamily="2" charset="0"/>
                <a:ea typeface="+mn-ea"/>
                <a:cs typeface="+mn-cs"/>
              </a:rPr>
              <a:t>J’ai porté les livres de madame</a:t>
            </a:r>
            <a:r>
              <a:rPr kumimoji="0" lang="fr-FR" sz="2400" b="0" i="0" u="none" strike="noStrike" kern="1200" cap="none" spc="0" normalizeH="0" baseline="0" noProof="0" dirty="0">
                <a:ln>
                  <a:noFill/>
                </a:ln>
                <a:solidFill>
                  <a:schemeClr val="tx1">
                    <a:lumMod val="85000"/>
                    <a:lumOff val="15000"/>
                  </a:schemeClr>
                </a:solidFill>
                <a:effectLst/>
                <a:uLnTx/>
                <a:uFillTx/>
                <a:latin typeface="ScolaScript_N" panose="00000400000000000000" pitchFamily="2" charset="0"/>
                <a:ea typeface="+mn-ea"/>
                <a:cs typeface="+mn-cs"/>
              </a:rPr>
              <a:t> </a:t>
            </a:r>
            <a:r>
              <a:rPr kumimoji="0" lang="fr-FR" sz="2400" b="1" i="1" u="none" strike="noStrike" kern="1200" cap="none" spc="0" normalizeH="0" baseline="0" noProof="0" dirty="0">
                <a:ln>
                  <a:noFill/>
                </a:ln>
                <a:solidFill>
                  <a:schemeClr val="tx1">
                    <a:lumMod val="85000"/>
                    <a:lumOff val="15000"/>
                  </a:schemeClr>
                </a:solidFill>
                <a:effectLst/>
                <a:uLnTx/>
                <a:uFillTx/>
                <a:latin typeface="ScolaScript_N" panose="00000400000000000000" pitchFamily="2" charset="0"/>
                <a:ea typeface="+mn-ea"/>
                <a:cs typeface="+mn-cs"/>
              </a:rPr>
              <a:t>Albert</a:t>
            </a:r>
            <a:r>
              <a:rPr kumimoji="0" lang="fr-FR" sz="2400" b="0" i="0" u="none" strike="noStrike" kern="1200" cap="none" spc="0" normalizeH="0" baseline="0" noProof="0" dirty="0">
                <a:ln>
                  <a:noFill/>
                </a:ln>
                <a:solidFill>
                  <a:schemeClr val="tx1">
                    <a:lumMod val="85000"/>
                    <a:lumOff val="15000"/>
                  </a:schemeClr>
                </a:solidFill>
                <a:effectLst/>
                <a:uLnTx/>
                <a:uFillTx/>
                <a:latin typeface="ScolaScript_N" panose="00000400000000000000" pitchFamily="2" charset="0"/>
                <a:ea typeface="+mn-ea"/>
                <a:cs typeface="+mn-cs"/>
              </a:rPr>
              <a:t> </a:t>
            </a:r>
            <a:r>
              <a:rPr kumimoji="0" lang="fr-FR" sz="2400" b="1" i="1" u="none" strike="noStrike" kern="1200" cap="none" spc="0" normalizeH="0" baseline="0" noProof="0" dirty="0">
                <a:ln>
                  <a:noFill/>
                </a:ln>
                <a:solidFill>
                  <a:schemeClr val="tx1">
                    <a:lumMod val="85000"/>
                    <a:lumOff val="15000"/>
                  </a:schemeClr>
                </a:solidFill>
                <a:effectLst/>
                <a:uLnTx/>
                <a:uFillTx/>
                <a:latin typeface="ScolaScript_N" panose="00000400000000000000" pitchFamily="2" charset="0"/>
                <a:ea typeface="+mn-ea"/>
                <a:cs typeface="+mn-cs"/>
              </a:rPr>
              <a:t>dans l’escalier,</a:t>
            </a:r>
            <a:r>
              <a:rPr kumimoji="0" lang="fr-FR" sz="2400" b="0" i="0" u="none" strike="noStrike" kern="1200" cap="none" spc="0" normalizeH="0" baseline="0" noProof="0" dirty="0">
                <a:ln>
                  <a:noFill/>
                </a:ln>
                <a:solidFill>
                  <a:schemeClr val="tx1">
                    <a:lumMod val="85000"/>
                    <a:lumOff val="15000"/>
                  </a:schemeClr>
                </a:solidFill>
                <a:effectLst/>
                <a:uLnTx/>
                <a:uFillTx/>
                <a:latin typeface="ScolaScript_N" panose="00000400000000000000" pitchFamily="2" charset="0"/>
                <a:ea typeface="+mn-ea"/>
                <a:cs typeface="+mn-cs"/>
              </a:rPr>
              <a:t> a-t-il dit. Et madame Albert a confirmé que c’était vrai.</a:t>
            </a:r>
          </a:p>
          <a:p>
            <a:pPr lvl="0">
              <a:spcBef>
                <a:spcPts val="600"/>
              </a:spcBef>
              <a:spcAft>
                <a:spcPts val="600"/>
              </a:spcAft>
              <a:defRPr/>
            </a:pPr>
            <a:r>
              <a:rPr lang="fr-FR" sz="2400" dirty="0">
                <a:solidFill>
                  <a:schemeClr val="tx1">
                    <a:lumMod val="85000"/>
                    <a:lumOff val="15000"/>
                  </a:schemeClr>
                </a:solidFill>
                <a:latin typeface="ScolaScript_N" panose="00000400000000000000" pitchFamily="2" charset="0"/>
              </a:rPr>
              <a:t>Je restais là, silencieuse, le caillou dans la main.</a:t>
            </a:r>
          </a:p>
          <a:p>
            <a:pPr lvl="0">
              <a:spcBef>
                <a:spcPts val="600"/>
              </a:spcBef>
              <a:spcAft>
                <a:spcPts val="600"/>
              </a:spcAft>
              <a:defRPr/>
            </a:pPr>
            <a:r>
              <a:rPr lang="fr-FR" sz="2400" b="1" i="1" dirty="0">
                <a:solidFill>
                  <a:schemeClr val="tx1">
                    <a:lumMod val="85000"/>
                    <a:lumOff val="15000"/>
                  </a:schemeClr>
                </a:solidFill>
                <a:latin typeface="ScolaScript_N" panose="00000400000000000000" pitchFamily="2" charset="0"/>
              </a:rPr>
              <a:t>Chaque petit geste compte</a:t>
            </a:r>
            <a:r>
              <a:rPr lang="fr-FR" sz="2400" dirty="0">
                <a:solidFill>
                  <a:schemeClr val="tx1">
                    <a:lumMod val="85000"/>
                    <a:lumOff val="15000"/>
                  </a:schemeClr>
                </a:solidFill>
                <a:latin typeface="ScolaScript_N" panose="00000400000000000000" pitchFamily="2" charset="0"/>
              </a:rPr>
              <a:t>, a dit doucement madame Albert.</a:t>
            </a:r>
          </a:p>
          <a:p>
            <a:pPr lvl="0">
              <a:spcBef>
                <a:spcPts val="600"/>
              </a:spcBef>
              <a:spcAft>
                <a:spcPts val="600"/>
              </a:spcAft>
              <a:defRPr/>
            </a:pPr>
            <a:r>
              <a:rPr lang="fr-FR" sz="2400" dirty="0">
                <a:solidFill>
                  <a:schemeClr val="tx1">
                    <a:lumMod val="85000"/>
                    <a:lumOff val="15000"/>
                  </a:schemeClr>
                </a:solidFill>
                <a:latin typeface="ScolaScript_N" panose="00000400000000000000" pitchFamily="2" charset="0"/>
              </a:rPr>
              <a:t>Je ne trouvais rien à dire.</a:t>
            </a:r>
            <a:br>
              <a:rPr lang="fr-FR" sz="2400" dirty="0">
                <a:solidFill>
                  <a:schemeClr val="tx1">
                    <a:lumMod val="85000"/>
                    <a:lumOff val="15000"/>
                  </a:schemeClr>
                </a:solidFill>
                <a:latin typeface="ScolaScript_N" panose="00000400000000000000" pitchFamily="2" charset="0"/>
              </a:rPr>
            </a:br>
            <a:r>
              <a:rPr lang="fr-FR" sz="2400" dirty="0">
                <a:solidFill>
                  <a:schemeClr val="tx1">
                    <a:lumMod val="85000"/>
                    <a:lumOff val="15000"/>
                  </a:schemeClr>
                </a:solidFill>
                <a:latin typeface="ScolaScript_N" panose="00000400000000000000" pitchFamily="2" charset="0"/>
              </a:rPr>
              <a:t>J’ai passé le caillou au suivant.</a:t>
            </a:r>
          </a:p>
        </p:txBody>
      </p:sp>
    </p:spTree>
    <p:custDataLst>
      <p:tags r:id="rId1"/>
    </p:custDataLst>
    <p:extLst>
      <p:ext uri="{BB962C8B-B14F-4D97-AF65-F5344CB8AC3E}">
        <p14:creationId xmlns:p14="http://schemas.microsoft.com/office/powerpoint/2010/main" val="6587169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Single"/>
      </p:transition>
    </mc:Choice>
    <mc:Fallback xmlns:p14="http://schemas.microsoft.com/office/powerpoint/2010/main" xmlns:asvg="http://schemas.microsoft.com/office/drawing/2016/SVG/main" xmlns:a16="http://schemas.microsoft.com/office/drawing/2014/main"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phic 13">
            <a:extLst>
              <a:ext uri="{FF2B5EF4-FFF2-40B4-BE49-F238E27FC236}">
                <a16:creationId xmlns:a16="http://schemas.microsoft.com/office/drawing/2014/main" id="{A2705608-DC95-4EE8-AB6C-64E9AE51F22E}"/>
              </a:ext>
            </a:extLst>
          </p:cNvPr>
          <p:cNvPicPr>
            <a:picLocks noChangeAspect="1"/>
          </p:cNvPicPr>
          <p:nvPr/>
        </p:nvPicPr>
        <p:blipFill rotWithShape="1">
          <a:blip r:embed="rId4"/>
          <a:srcRect l="805" t="-547" r="-46"/>
          <a:stretch/>
        </p:blipFill>
        <p:spPr>
          <a:xfrm>
            <a:off x="-448604" y="-196770"/>
            <a:ext cx="12640603" cy="7618650"/>
          </a:xfrm>
          <a:prstGeom prst="rect">
            <a:avLst/>
          </a:prstGeom>
        </p:spPr>
      </p:pic>
      <p:pic>
        <p:nvPicPr>
          <p:cNvPr id="4" name="Picture 3">
            <a:extLst>
              <a:ext uri="{FF2B5EF4-FFF2-40B4-BE49-F238E27FC236}">
                <a16:creationId xmlns:a16="http://schemas.microsoft.com/office/drawing/2014/main" id="{D54DA2D7-2A26-40AB-AA09-0541E7401449}"/>
              </a:ext>
            </a:extLst>
          </p:cNvPr>
          <p:cNvPicPr>
            <a:picLocks noChangeAspect="1"/>
          </p:cNvPicPr>
          <p:nvPr/>
        </p:nvPicPr>
        <p:blipFill>
          <a:blip r:embed="rId5"/>
          <a:stretch>
            <a:fillRect/>
          </a:stretch>
        </p:blipFill>
        <p:spPr>
          <a:xfrm>
            <a:off x="495300" y="235723"/>
            <a:ext cx="11239500" cy="6265581"/>
          </a:xfrm>
          <a:prstGeom prst="rect">
            <a:avLst/>
          </a:prstGeom>
        </p:spPr>
      </p:pic>
      <p:sp>
        <p:nvSpPr>
          <p:cNvPr id="7" name="TextBox 6">
            <a:extLst>
              <a:ext uri="{FF2B5EF4-FFF2-40B4-BE49-F238E27FC236}">
                <a16:creationId xmlns:a16="http://schemas.microsoft.com/office/drawing/2014/main" id="{D8E05C59-6AE5-4FFE-9679-569E742254E5}"/>
              </a:ext>
            </a:extLst>
          </p:cNvPr>
          <p:cNvSpPr txBox="1"/>
          <p:nvPr/>
        </p:nvSpPr>
        <p:spPr>
          <a:xfrm>
            <a:off x="635000" y="610789"/>
            <a:ext cx="6573520" cy="4247317"/>
          </a:xfrm>
          <a:prstGeom prst="rect">
            <a:avLst/>
          </a:prstGeom>
          <a:solidFill>
            <a:schemeClr val="bg1">
              <a:alpha val="30000"/>
            </a:schemeClr>
          </a:solidFill>
        </p:spPr>
        <p:txBody>
          <a:bodyPr wrap="square" lIns="91440" tIns="45720" rIns="91440" bIns="45720" anchor="t">
            <a:spAutoFit/>
          </a:bodyPr>
          <a:lstStyle/>
          <a:p>
            <a:pPr marL="0" marR="0" lvl="0" indent="0" defTabSz="914400" rtl="0" eaLnBrk="1" fontAlgn="auto" latinLnBrk="0" hangingPunct="1">
              <a:spcBef>
                <a:spcPts val="600"/>
              </a:spcBef>
              <a:spcAft>
                <a:spcPts val="600"/>
              </a:spcAft>
              <a:buClrTx/>
              <a:buSzTx/>
              <a:buFontTx/>
              <a:buNone/>
              <a:tabLst/>
              <a:defRPr/>
            </a:pPr>
            <a:r>
              <a:rPr kumimoji="0" lang="fr-FR" sz="2400" b="0" i="0" u="none" strike="noStrike" kern="1200" cap="none" spc="0" normalizeH="0" baseline="0" noProof="0" dirty="0">
                <a:ln>
                  <a:noFill/>
                </a:ln>
                <a:solidFill>
                  <a:srgbClr val="C00000"/>
                </a:solidFill>
                <a:effectLst/>
                <a:uLnTx/>
                <a:uFillTx/>
                <a:latin typeface="ScolaScript_N" panose="00000400000000000000" pitchFamily="2" charset="0"/>
                <a:ea typeface="+mn-ea"/>
                <a:cs typeface="+mn-cs"/>
              </a:rPr>
              <a:t>Maya n’est pas venue à l’école le lendemain. Ni le jour suivant.</a:t>
            </a:r>
          </a:p>
          <a:p>
            <a:pPr marL="0" marR="0" lvl="0" indent="0" defTabSz="914400" rtl="0" eaLnBrk="1" fontAlgn="auto" latinLnBrk="0" hangingPunct="1">
              <a:spcBef>
                <a:spcPts val="600"/>
              </a:spcBef>
              <a:spcAft>
                <a:spcPts val="600"/>
              </a:spcAft>
              <a:buClrTx/>
              <a:buSzTx/>
              <a:buFontTx/>
              <a:buNone/>
              <a:tabLst/>
              <a:defRPr/>
            </a:pPr>
            <a:r>
              <a:rPr kumimoji="0" lang="fr-FR" sz="2400" b="0" i="0" u="none" strike="noStrike" kern="1200" cap="none" spc="0" normalizeH="0" baseline="0" noProof="0" dirty="0">
                <a:ln>
                  <a:noFill/>
                </a:ln>
                <a:solidFill>
                  <a:srgbClr val="C00000"/>
                </a:solidFill>
                <a:effectLst/>
                <a:uLnTx/>
                <a:uFillTx/>
                <a:latin typeface="ScolaScript_N" panose="00000400000000000000" pitchFamily="2" charset="0"/>
                <a:ea typeface="+mn-ea"/>
                <a:cs typeface="+mn-cs"/>
              </a:rPr>
              <a:t>Le matin, je marchais lentement vers l’école, souhaitant que ce soit le jour où Maya reviendrait, où elle me regarderait et me sourirait.</a:t>
            </a:r>
          </a:p>
          <a:p>
            <a:pPr marL="0" marR="0" lvl="0" indent="0" defTabSz="914400" rtl="0" eaLnBrk="1" fontAlgn="auto" latinLnBrk="0" hangingPunct="1">
              <a:spcBef>
                <a:spcPts val="600"/>
              </a:spcBef>
              <a:spcAft>
                <a:spcPts val="600"/>
              </a:spcAft>
              <a:buClrTx/>
              <a:buSzTx/>
              <a:buFontTx/>
              <a:buNone/>
              <a:tabLst/>
              <a:defRPr/>
            </a:pPr>
            <a:r>
              <a:rPr kumimoji="0" lang="fr-FR" sz="2400" b="0" i="0" u="none" strike="noStrike" kern="1200" cap="none" spc="0" normalizeH="0" baseline="0" noProof="0" dirty="0">
                <a:ln>
                  <a:noFill/>
                </a:ln>
                <a:solidFill>
                  <a:srgbClr val="C00000"/>
                </a:solidFill>
                <a:effectLst/>
                <a:uLnTx/>
                <a:uFillTx/>
                <a:latin typeface="ScolaScript_N" panose="00000400000000000000" pitchFamily="2" charset="0"/>
                <a:ea typeface="+mn-ea"/>
                <a:cs typeface="+mn-cs"/>
              </a:rPr>
              <a:t>Je me suis fait la promesse que ce jour-là, je lui sourirais aussi.</a:t>
            </a:r>
          </a:p>
          <a:p>
            <a:pPr marL="0" marR="0" lvl="0" indent="0" defTabSz="914400" rtl="0" eaLnBrk="1" fontAlgn="auto" latinLnBrk="0" hangingPunct="1">
              <a:spcBef>
                <a:spcPts val="600"/>
              </a:spcBef>
              <a:spcAft>
                <a:spcPts val="600"/>
              </a:spcAft>
              <a:buClrTx/>
              <a:buSzTx/>
              <a:buFontTx/>
              <a:buNone/>
              <a:tabLst/>
              <a:defRPr/>
            </a:pPr>
            <a:r>
              <a:rPr kumimoji="0" lang="fr-FR" sz="2400" b="1" i="1" u="none" strike="noStrike" kern="1200" cap="none" spc="0" normalizeH="0" baseline="0" noProof="0" dirty="0">
                <a:ln>
                  <a:noFill/>
                </a:ln>
                <a:solidFill>
                  <a:srgbClr val="C00000"/>
                </a:solidFill>
                <a:effectLst/>
                <a:uLnTx/>
                <a:uFillTx/>
                <a:latin typeface="ScolaScript_N" panose="00000400000000000000" pitchFamily="2" charset="0"/>
                <a:ea typeface="+mn-ea"/>
                <a:cs typeface="+mn-cs"/>
              </a:rPr>
              <a:t>Chaque gentillesse rend le monde meilleur un petit peu à la fois</a:t>
            </a:r>
            <a:r>
              <a:rPr kumimoji="0" lang="fr-FR" sz="2400" b="0" i="0" u="none" strike="noStrike" kern="1200" cap="none" spc="0" normalizeH="0" baseline="0" noProof="0" dirty="0">
                <a:ln>
                  <a:noFill/>
                </a:ln>
                <a:solidFill>
                  <a:srgbClr val="C00000"/>
                </a:solidFill>
                <a:effectLst/>
                <a:uLnTx/>
                <a:uFillTx/>
                <a:latin typeface="ScolaScript_N" panose="00000400000000000000" pitchFamily="2" charset="0"/>
                <a:ea typeface="+mn-ea"/>
                <a:cs typeface="+mn-cs"/>
              </a:rPr>
              <a:t>, avait dit madame Albert. </a:t>
            </a:r>
          </a:p>
        </p:txBody>
      </p:sp>
      <p:pic>
        <p:nvPicPr>
          <p:cNvPr id="10" name="Graphic 9">
            <a:extLst>
              <a:ext uri="{FF2B5EF4-FFF2-40B4-BE49-F238E27FC236}">
                <a16:creationId xmlns:a16="http://schemas.microsoft.com/office/drawing/2014/main" id="{B02244A3-85F7-468D-A445-AE4F6247688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10800000">
            <a:off x="88776" y="235723"/>
            <a:ext cx="736847" cy="479423"/>
          </a:xfrm>
          <a:prstGeom prst="rect">
            <a:avLst/>
          </a:prstGeom>
        </p:spPr>
      </p:pic>
    </p:spTree>
    <p:custDataLst>
      <p:tags r:id="rId1"/>
    </p:custDataLst>
    <p:extLst>
      <p:ext uri="{BB962C8B-B14F-4D97-AF65-F5344CB8AC3E}">
        <p14:creationId xmlns:p14="http://schemas.microsoft.com/office/powerpoint/2010/main" val="30717758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Single"/>
      </p:transition>
    </mc:Choice>
    <mc:Fallback xmlns:p14="http://schemas.microsoft.com/office/powerpoint/2010/main" xmlns:asvg="http://schemas.microsoft.com/office/drawing/2016/SVG/main" xmlns:a16="http://schemas.microsoft.com/office/drawing/2014/main"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phic 13">
            <a:extLst>
              <a:ext uri="{FF2B5EF4-FFF2-40B4-BE49-F238E27FC236}">
                <a16:creationId xmlns:a16="http://schemas.microsoft.com/office/drawing/2014/main" id="{F310AB5B-8956-4D8A-9C16-172AA7997C59}"/>
              </a:ext>
            </a:extLst>
          </p:cNvPr>
          <p:cNvPicPr>
            <a:picLocks noChangeAspect="1"/>
          </p:cNvPicPr>
          <p:nvPr/>
        </p:nvPicPr>
        <p:blipFill rotWithShape="1">
          <a:blip r:embed="rId4"/>
          <a:srcRect l="805" t="-547" r="-46"/>
          <a:stretch/>
        </p:blipFill>
        <p:spPr>
          <a:xfrm>
            <a:off x="-448604" y="-196770"/>
            <a:ext cx="12640603" cy="7618650"/>
          </a:xfrm>
          <a:prstGeom prst="rect">
            <a:avLst/>
          </a:prstGeom>
        </p:spPr>
      </p:pic>
      <p:pic>
        <p:nvPicPr>
          <p:cNvPr id="4" name="Picture 3">
            <a:extLst>
              <a:ext uri="{FF2B5EF4-FFF2-40B4-BE49-F238E27FC236}">
                <a16:creationId xmlns:a16="http://schemas.microsoft.com/office/drawing/2014/main" id="{E98FB0E4-F6F1-4CCA-9030-5E6C1DBFCA53}"/>
              </a:ext>
            </a:extLst>
          </p:cNvPr>
          <p:cNvPicPr>
            <a:picLocks noChangeAspect="1"/>
          </p:cNvPicPr>
          <p:nvPr/>
        </p:nvPicPr>
        <p:blipFill>
          <a:blip r:embed="rId5"/>
          <a:stretch>
            <a:fillRect/>
          </a:stretch>
        </p:blipFill>
        <p:spPr>
          <a:xfrm>
            <a:off x="495300" y="164603"/>
            <a:ext cx="11239500" cy="6233365"/>
          </a:xfrm>
          <a:prstGeom prst="rect">
            <a:avLst/>
          </a:prstGeom>
        </p:spPr>
      </p:pic>
      <p:sp>
        <p:nvSpPr>
          <p:cNvPr id="9" name="TextBox 8">
            <a:extLst>
              <a:ext uri="{FF2B5EF4-FFF2-40B4-BE49-F238E27FC236}">
                <a16:creationId xmlns:a16="http://schemas.microsoft.com/office/drawing/2014/main" id="{5A9DFBD0-2A9E-4672-8B6B-133D79FE4B21}"/>
              </a:ext>
            </a:extLst>
          </p:cNvPr>
          <p:cNvSpPr txBox="1"/>
          <p:nvPr/>
        </p:nvSpPr>
        <p:spPr>
          <a:xfrm>
            <a:off x="5608320" y="302315"/>
            <a:ext cx="6141720" cy="2769989"/>
          </a:xfrm>
          <a:prstGeom prst="rect">
            <a:avLst/>
          </a:prstGeom>
          <a:solidFill>
            <a:schemeClr val="bg1">
              <a:alpha val="30000"/>
            </a:schemeClr>
          </a:solidFill>
        </p:spPr>
        <p:txBody>
          <a:bodyPr wrap="square" lIns="91440" tIns="45720" rIns="91440" bIns="45720" anchor="t">
            <a:spAutoFit/>
          </a:bodyPr>
          <a:lstStyle/>
          <a:p>
            <a:pPr marL="0" marR="0" lvl="0" indent="0" algn="l" defTabSz="914400" rtl="0" eaLnBrk="1" fontAlgn="auto" latinLnBrk="0" hangingPunct="1">
              <a:spcBef>
                <a:spcPts val="600"/>
              </a:spcBef>
              <a:spcAft>
                <a:spcPts val="600"/>
              </a:spcAft>
              <a:buClrTx/>
              <a:buSzTx/>
              <a:buFontTx/>
              <a:buNone/>
              <a:tabLst/>
              <a:defRPr/>
            </a:pPr>
            <a:r>
              <a:rPr kumimoji="0" lang="fr-FR" sz="2400" b="0" i="0" u="none" strike="noStrike" kern="1200" cap="none" spc="0" normalizeH="0" baseline="0" noProof="0" dirty="0">
                <a:ln>
                  <a:noFill/>
                </a:ln>
                <a:solidFill>
                  <a:srgbClr val="C00000"/>
                </a:solidFill>
                <a:effectLst/>
                <a:uLnTx/>
                <a:uFillTx/>
                <a:latin typeface="ScolaScript_N" panose="00000400000000000000" pitchFamily="2" charset="0"/>
              </a:rPr>
              <a:t>Le pupitre de Maya est resté vide.</a:t>
            </a:r>
          </a:p>
          <a:p>
            <a:pPr marL="0" marR="0" lvl="0" indent="0" algn="l" defTabSz="914400" rtl="0" eaLnBrk="1" fontAlgn="auto" latinLnBrk="0" hangingPunct="1">
              <a:spcBef>
                <a:spcPts val="600"/>
              </a:spcBef>
              <a:spcAft>
                <a:spcPts val="600"/>
              </a:spcAft>
              <a:buClrTx/>
              <a:buSzTx/>
              <a:buFontTx/>
              <a:buNone/>
              <a:tabLst/>
              <a:defRPr/>
            </a:pPr>
            <a:r>
              <a:rPr kumimoji="0" lang="fr-FR" sz="2400" b="0" i="0" u="none" strike="noStrike" kern="1200" cap="none" spc="0" normalizeH="0" baseline="0" noProof="0" dirty="0">
                <a:ln>
                  <a:noFill/>
                </a:ln>
                <a:solidFill>
                  <a:srgbClr val="C00000"/>
                </a:solidFill>
                <a:effectLst/>
                <a:uLnTx/>
                <a:uFillTx/>
                <a:latin typeface="ScolaScript_N" panose="00000400000000000000" pitchFamily="2" charset="0"/>
              </a:rPr>
              <a:t>Puis un jour, Madame Albert nous a annoncé que Maya ne reviendrait plus. </a:t>
            </a:r>
          </a:p>
          <a:p>
            <a:pPr marL="0" marR="0" lvl="0" indent="0" algn="l" defTabSz="914400" rtl="0" eaLnBrk="1" fontAlgn="auto" latinLnBrk="0" hangingPunct="1">
              <a:spcBef>
                <a:spcPts val="600"/>
              </a:spcBef>
              <a:spcAft>
                <a:spcPts val="600"/>
              </a:spcAft>
              <a:buClrTx/>
              <a:buSzTx/>
              <a:buFontTx/>
              <a:buNone/>
              <a:tabLst/>
              <a:defRPr/>
            </a:pPr>
            <a:r>
              <a:rPr kumimoji="0" lang="fr-FR" sz="2400" b="1" i="1" u="none" strike="noStrike" kern="1200" cap="none" spc="0" normalizeH="0" baseline="0" noProof="0" dirty="0">
                <a:ln>
                  <a:noFill/>
                </a:ln>
                <a:solidFill>
                  <a:srgbClr val="C00000"/>
                </a:solidFill>
                <a:effectLst/>
                <a:uLnTx/>
                <a:uFillTx/>
                <a:latin typeface="ScolaScript_N" panose="00000400000000000000" pitchFamily="2" charset="0"/>
              </a:rPr>
              <a:t>Sa famille a dû s’en aller</a:t>
            </a:r>
            <a:r>
              <a:rPr kumimoji="0" lang="fr-FR" sz="2400" b="0" i="0" u="none" strike="noStrike" kern="1200" cap="none" spc="0" normalizeH="0" baseline="0" noProof="0" dirty="0">
                <a:ln>
                  <a:noFill/>
                </a:ln>
                <a:solidFill>
                  <a:srgbClr val="C00000"/>
                </a:solidFill>
                <a:effectLst/>
                <a:uLnTx/>
                <a:uFillTx/>
                <a:latin typeface="ScolaScript_N" panose="00000400000000000000" pitchFamily="2" charset="0"/>
              </a:rPr>
              <a:t>, nous a-t-elle dit.</a:t>
            </a:r>
          </a:p>
          <a:p>
            <a:pPr marL="0" marR="0" lvl="0" indent="0" algn="l" defTabSz="914400" rtl="0" eaLnBrk="1" fontAlgn="auto" latinLnBrk="0" hangingPunct="1">
              <a:spcBef>
                <a:spcPts val="600"/>
              </a:spcBef>
              <a:spcAft>
                <a:spcPts val="600"/>
              </a:spcAft>
              <a:buClrTx/>
              <a:buSzTx/>
              <a:buFontTx/>
              <a:buNone/>
              <a:tabLst/>
              <a:defRPr/>
            </a:pPr>
            <a:r>
              <a:rPr kumimoji="0" lang="fr-FR" sz="2400" b="0" i="0" u="none" strike="noStrike" kern="1200" cap="none" spc="0" normalizeH="0" baseline="0" noProof="0" dirty="0">
                <a:ln>
                  <a:noFill/>
                </a:ln>
                <a:solidFill>
                  <a:srgbClr val="C00000"/>
                </a:solidFill>
                <a:effectLst/>
                <a:uLnTx/>
                <a:uFillTx/>
                <a:latin typeface="ScolaScript_N" panose="00000400000000000000" pitchFamily="2" charset="0"/>
              </a:rPr>
              <a:t>Elle nous a demandé de prendre nos cahiers, c’était l’heure de l’ épellation. </a:t>
            </a:r>
          </a:p>
        </p:txBody>
      </p:sp>
      <p:pic>
        <p:nvPicPr>
          <p:cNvPr id="10" name="Graphic 9">
            <a:extLst>
              <a:ext uri="{FF2B5EF4-FFF2-40B4-BE49-F238E27FC236}">
                <a16:creationId xmlns:a16="http://schemas.microsoft.com/office/drawing/2014/main" id="{4FB2D7C8-63BD-459A-B768-2AB74B88A76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10800000">
            <a:off x="88776" y="235723"/>
            <a:ext cx="736847" cy="479423"/>
          </a:xfrm>
          <a:prstGeom prst="rect">
            <a:avLst/>
          </a:prstGeom>
        </p:spPr>
      </p:pic>
    </p:spTree>
    <p:custDataLst>
      <p:tags r:id="rId1"/>
    </p:custDataLst>
    <p:extLst>
      <p:ext uri="{BB962C8B-B14F-4D97-AF65-F5344CB8AC3E}">
        <p14:creationId xmlns:p14="http://schemas.microsoft.com/office/powerpoint/2010/main" val="7844791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Single"/>
      </p:transition>
    </mc:Choice>
    <mc:Fallback xmlns:p14="http://schemas.microsoft.com/office/powerpoint/2010/main" xmlns:asvg="http://schemas.microsoft.com/office/drawing/2016/SVG/main" xmlns:a16="http://schemas.microsoft.com/office/drawing/2014/main"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phic 13">
            <a:extLst>
              <a:ext uri="{FF2B5EF4-FFF2-40B4-BE49-F238E27FC236}">
                <a16:creationId xmlns:a16="http://schemas.microsoft.com/office/drawing/2014/main" id="{4B734603-E936-4472-AE6A-96C75F27F112}"/>
              </a:ext>
            </a:extLst>
          </p:cNvPr>
          <p:cNvPicPr>
            <a:picLocks noChangeAspect="1"/>
          </p:cNvPicPr>
          <p:nvPr/>
        </p:nvPicPr>
        <p:blipFill rotWithShape="1">
          <a:blip r:embed="rId4"/>
          <a:srcRect l="805" t="-547" r="-46"/>
          <a:stretch/>
        </p:blipFill>
        <p:spPr>
          <a:xfrm>
            <a:off x="-448604" y="-196770"/>
            <a:ext cx="12640603" cy="7618650"/>
          </a:xfrm>
          <a:prstGeom prst="rect">
            <a:avLst/>
          </a:prstGeom>
        </p:spPr>
      </p:pic>
      <p:pic>
        <p:nvPicPr>
          <p:cNvPr id="4" name="Picture 3">
            <a:extLst>
              <a:ext uri="{FF2B5EF4-FFF2-40B4-BE49-F238E27FC236}">
                <a16:creationId xmlns:a16="http://schemas.microsoft.com/office/drawing/2014/main" id="{93870676-771E-4535-9F9D-65B6085E2392}"/>
              </a:ext>
            </a:extLst>
          </p:cNvPr>
          <p:cNvPicPr>
            <a:picLocks noChangeAspect="1"/>
          </p:cNvPicPr>
          <p:nvPr/>
        </p:nvPicPr>
        <p:blipFill>
          <a:blip r:embed="rId5"/>
          <a:stretch>
            <a:fillRect/>
          </a:stretch>
        </p:blipFill>
        <p:spPr>
          <a:xfrm>
            <a:off x="7056420" y="296724"/>
            <a:ext cx="4688540" cy="6256517"/>
          </a:xfrm>
          <a:prstGeom prst="rect">
            <a:avLst/>
          </a:prstGeom>
        </p:spPr>
      </p:pic>
      <p:sp>
        <p:nvSpPr>
          <p:cNvPr id="7" name="TextBox 6">
            <a:extLst>
              <a:ext uri="{FF2B5EF4-FFF2-40B4-BE49-F238E27FC236}">
                <a16:creationId xmlns:a16="http://schemas.microsoft.com/office/drawing/2014/main" id="{17626DC4-7C7C-47DF-92F1-5E99A21456C4}"/>
              </a:ext>
            </a:extLst>
          </p:cNvPr>
          <p:cNvSpPr txBox="1"/>
          <p:nvPr/>
        </p:nvSpPr>
        <p:spPr>
          <a:xfrm>
            <a:off x="495301" y="720527"/>
            <a:ext cx="6550960" cy="5878532"/>
          </a:xfrm>
          <a:prstGeom prst="rect">
            <a:avLst/>
          </a:prstGeom>
          <a:solidFill>
            <a:schemeClr val="bg1"/>
          </a:solidFill>
        </p:spPr>
        <p:txBody>
          <a:bodyPr wrap="square" lIns="91440" tIns="45720" rIns="91440" bIns="45720" anchor="t">
            <a:spAutoFit/>
          </a:bodyPr>
          <a:lstStyle/>
          <a:p>
            <a:pPr marL="0" marR="0" lvl="0" indent="0" algn="just" defTabSz="914400" rtl="0" eaLnBrk="1" fontAlgn="auto" latinLnBrk="0" hangingPunct="1">
              <a:spcBef>
                <a:spcPts val="600"/>
              </a:spcBef>
              <a:spcAft>
                <a:spcPts val="600"/>
              </a:spcAft>
              <a:buClrTx/>
              <a:buSzTx/>
              <a:buFontTx/>
              <a:buNone/>
              <a:tabLst/>
              <a:defRPr/>
            </a:pPr>
            <a:r>
              <a:rPr kumimoji="0" lang="fr-FR" sz="2400" b="0" i="0" u="none" strike="noStrike" kern="1200" cap="none" spc="0" normalizeH="0" baseline="0" noProof="0" dirty="0">
                <a:ln>
                  <a:noFill/>
                </a:ln>
                <a:solidFill>
                  <a:srgbClr val="8439BD"/>
                </a:solidFill>
                <a:effectLst/>
                <a:uLnTx/>
                <a:uFillTx/>
                <a:latin typeface="ScolaScript_N" panose="00000400000000000000" pitchFamily="2" charset="0"/>
                <a:ea typeface="+mn-ea"/>
                <a:cs typeface="+mn-cs"/>
              </a:rPr>
              <a:t>Cet après-midi-là, je suis rentrée à la maison toute seule. Une fois rendue à l’ étang, toutes les choses ce que j’aurais voulu dire à Maya se sont coincées dans ma gorge.</a:t>
            </a:r>
          </a:p>
          <a:p>
            <a:pPr marL="0" marR="0" lvl="0" indent="0" algn="just" defTabSz="914400" rtl="0" eaLnBrk="1" fontAlgn="auto" latinLnBrk="0" hangingPunct="1">
              <a:spcBef>
                <a:spcPts val="600"/>
              </a:spcBef>
              <a:spcAft>
                <a:spcPts val="600"/>
              </a:spcAft>
              <a:buClrTx/>
              <a:buSzTx/>
              <a:buFontTx/>
              <a:buNone/>
              <a:tabLst/>
              <a:defRPr/>
            </a:pPr>
            <a:r>
              <a:rPr kumimoji="0" lang="fr-FR" sz="2400" b="0" i="0" u="none" strike="noStrike" kern="1200" cap="none" spc="0" normalizeH="0" baseline="0" noProof="0" dirty="0">
                <a:ln>
                  <a:noFill/>
                </a:ln>
                <a:solidFill>
                  <a:srgbClr val="8439BD"/>
                </a:solidFill>
                <a:effectLst/>
                <a:uLnTx/>
                <a:uFillTx/>
                <a:latin typeface="ScolaScript_N" panose="00000400000000000000" pitchFamily="2" charset="0"/>
                <a:ea typeface="+mn-ea"/>
                <a:cs typeface="+mn-cs"/>
              </a:rPr>
              <a:t>Chaque petit geste que je n’avais jamais fait.</a:t>
            </a:r>
          </a:p>
          <a:p>
            <a:pPr marL="0" marR="0" lvl="0" indent="0" algn="just" defTabSz="914400" rtl="0" eaLnBrk="1" fontAlgn="auto" latinLnBrk="0" hangingPunct="1">
              <a:spcBef>
                <a:spcPts val="600"/>
              </a:spcBef>
              <a:spcAft>
                <a:spcPts val="600"/>
              </a:spcAft>
              <a:buClrTx/>
              <a:buSzTx/>
              <a:buFontTx/>
              <a:buNone/>
              <a:tabLst/>
              <a:defRPr/>
            </a:pPr>
            <a:r>
              <a:rPr kumimoji="0" lang="fr-FR" sz="2400" b="0" i="0" u="none" strike="noStrike" kern="1200" cap="none" spc="0" normalizeH="0" baseline="0" noProof="0" dirty="0">
                <a:ln>
                  <a:noFill/>
                </a:ln>
                <a:solidFill>
                  <a:srgbClr val="8439BD"/>
                </a:solidFill>
                <a:effectLst/>
                <a:uLnTx/>
                <a:uFillTx/>
                <a:latin typeface="ScolaScript_N" panose="00000400000000000000" pitchFamily="2" charset="0"/>
                <a:ea typeface="+mn-ea"/>
                <a:cs typeface="+mn-cs"/>
              </a:rPr>
              <a:t>J’ai lancé des cailloux dans l’étang, encore et encore.</a:t>
            </a:r>
          </a:p>
          <a:p>
            <a:pPr marL="0" marR="0" lvl="0" indent="0" algn="just" defTabSz="914400" rtl="0" eaLnBrk="1" fontAlgn="auto" latinLnBrk="0" hangingPunct="1">
              <a:spcBef>
                <a:spcPts val="600"/>
              </a:spcBef>
              <a:spcAft>
                <a:spcPts val="600"/>
              </a:spcAft>
              <a:buClrTx/>
              <a:buSzTx/>
              <a:buFontTx/>
              <a:buNone/>
              <a:tabLst/>
              <a:defRPr/>
            </a:pPr>
            <a:r>
              <a:rPr kumimoji="0" lang="fr-FR" sz="2400" b="0" i="0" u="none" strike="noStrike" kern="1200" cap="none" spc="0" normalizeH="0" baseline="0" noProof="0" dirty="0">
                <a:ln>
                  <a:noFill/>
                </a:ln>
                <a:solidFill>
                  <a:srgbClr val="8439BD"/>
                </a:solidFill>
                <a:effectLst/>
                <a:uLnTx/>
                <a:uFillTx/>
                <a:latin typeface="ScolaScript_N" panose="00000400000000000000" pitchFamily="2" charset="0"/>
                <a:ea typeface="+mn-ea"/>
                <a:cs typeface="+mn-cs"/>
              </a:rPr>
              <a:t>J’ai regardé comment les petites vagues ridaient la surface de l’eau et s’éloignaient. S’éloignaient.</a:t>
            </a:r>
          </a:p>
          <a:p>
            <a:pPr lvl="0" algn="just">
              <a:spcBef>
                <a:spcPts val="600"/>
              </a:spcBef>
              <a:spcAft>
                <a:spcPts val="600"/>
              </a:spcAft>
              <a:defRPr/>
            </a:pPr>
            <a:r>
              <a:rPr lang="fr-FR" sz="2400" dirty="0">
                <a:solidFill>
                  <a:srgbClr val="8439BD"/>
                </a:solidFill>
                <a:latin typeface="ScolaScript_N" panose="00000400000000000000" pitchFamily="2" charset="0"/>
              </a:rPr>
              <a:t>Comme chaque petit geste que l’on a posé-ou pas. Comme toutes les filles qui, quelque part, offrent un petit cadeau à quelqu’un. Et que l’autre le refuse.</a:t>
            </a:r>
          </a:p>
        </p:txBody>
      </p:sp>
      <p:pic>
        <p:nvPicPr>
          <p:cNvPr id="12" name="Graphic 11">
            <a:extLst>
              <a:ext uri="{FF2B5EF4-FFF2-40B4-BE49-F238E27FC236}">
                <a16:creationId xmlns:a16="http://schemas.microsoft.com/office/drawing/2014/main" id="{9920F038-EB8A-4F46-9416-6B74A8C179E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10800000">
            <a:off x="88776" y="235723"/>
            <a:ext cx="736847" cy="479423"/>
          </a:xfrm>
          <a:prstGeom prst="rect">
            <a:avLst/>
          </a:prstGeom>
        </p:spPr>
      </p:pic>
    </p:spTree>
    <p:custDataLst>
      <p:tags r:id="rId1"/>
    </p:custDataLst>
    <p:extLst>
      <p:ext uri="{BB962C8B-B14F-4D97-AF65-F5344CB8AC3E}">
        <p14:creationId xmlns:p14="http://schemas.microsoft.com/office/powerpoint/2010/main" val="6401940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Single"/>
      </p:transition>
    </mc:Choice>
    <mc:Fallback xmlns:p14="http://schemas.microsoft.com/office/powerpoint/2010/main" xmlns:asvg="http://schemas.microsoft.com/office/drawing/2016/SVG/main" xmlns:a16="http://schemas.microsoft.com/office/drawing/2014/main"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phic 13">
            <a:extLst>
              <a:ext uri="{FF2B5EF4-FFF2-40B4-BE49-F238E27FC236}">
                <a16:creationId xmlns:a16="http://schemas.microsoft.com/office/drawing/2014/main" id="{D704878E-AFD0-4750-B88B-BDC25C8885D4}"/>
              </a:ext>
            </a:extLst>
          </p:cNvPr>
          <p:cNvPicPr>
            <a:picLocks noChangeAspect="1"/>
          </p:cNvPicPr>
          <p:nvPr/>
        </p:nvPicPr>
        <p:blipFill rotWithShape="1">
          <a:blip r:embed="rId4"/>
          <a:srcRect l="805" t="-547" r="-46"/>
          <a:stretch/>
        </p:blipFill>
        <p:spPr>
          <a:xfrm>
            <a:off x="-448604" y="-196770"/>
            <a:ext cx="12640603" cy="7618650"/>
          </a:xfrm>
          <a:prstGeom prst="rect">
            <a:avLst/>
          </a:prstGeom>
        </p:spPr>
      </p:pic>
      <p:pic>
        <p:nvPicPr>
          <p:cNvPr id="4" name="Picture 3">
            <a:extLst>
              <a:ext uri="{FF2B5EF4-FFF2-40B4-BE49-F238E27FC236}">
                <a16:creationId xmlns:a16="http://schemas.microsoft.com/office/drawing/2014/main" id="{5BBE4B37-894D-4CA1-9125-34D88FAA94A0}"/>
              </a:ext>
            </a:extLst>
          </p:cNvPr>
          <p:cNvPicPr>
            <a:picLocks noChangeAspect="1"/>
          </p:cNvPicPr>
          <p:nvPr/>
        </p:nvPicPr>
        <p:blipFill>
          <a:blip r:embed="rId5"/>
          <a:stretch>
            <a:fillRect/>
          </a:stretch>
        </p:blipFill>
        <p:spPr>
          <a:xfrm>
            <a:off x="495300" y="223872"/>
            <a:ext cx="11452860" cy="6414417"/>
          </a:xfrm>
          <a:prstGeom prst="rect">
            <a:avLst/>
          </a:prstGeom>
        </p:spPr>
      </p:pic>
      <p:pic>
        <p:nvPicPr>
          <p:cNvPr id="16" name="Graphic 15">
            <a:extLst>
              <a:ext uri="{FF2B5EF4-FFF2-40B4-BE49-F238E27FC236}">
                <a16:creationId xmlns:a16="http://schemas.microsoft.com/office/drawing/2014/main" id="{660B6947-0173-417C-9A9F-F98E2D92538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10800000">
            <a:off x="88776" y="235723"/>
            <a:ext cx="736847" cy="479423"/>
          </a:xfrm>
          <a:prstGeom prst="rect">
            <a:avLst/>
          </a:prstGeom>
        </p:spPr>
      </p:pic>
      <p:sp>
        <p:nvSpPr>
          <p:cNvPr id="9" name="TextBox 8">
            <a:extLst>
              <a:ext uri="{FF2B5EF4-FFF2-40B4-BE49-F238E27FC236}">
                <a16:creationId xmlns:a16="http://schemas.microsoft.com/office/drawing/2014/main" id="{8053F1AE-A235-460A-B614-CBE9CC183AB8}"/>
              </a:ext>
            </a:extLst>
          </p:cNvPr>
          <p:cNvSpPr txBox="1"/>
          <p:nvPr/>
        </p:nvSpPr>
        <p:spPr>
          <a:xfrm>
            <a:off x="825623" y="638421"/>
            <a:ext cx="6205097" cy="1846659"/>
          </a:xfrm>
          <a:prstGeom prst="rect">
            <a:avLst/>
          </a:prstGeom>
          <a:solidFill>
            <a:schemeClr val="bg1">
              <a:alpha val="30000"/>
            </a:schemeClr>
          </a:solidFill>
        </p:spPr>
        <p:txBody>
          <a:bodyPr wrap="square" lIns="91440" tIns="45720" rIns="91440" bIns="45720" anchor="t">
            <a:spAutoFit/>
          </a:bodyPr>
          <a:lstStyle/>
          <a:p>
            <a:pPr marL="0" marR="0" lvl="0" indent="0" algn="just" defTabSz="914400" rtl="0" eaLnBrk="1" fontAlgn="auto" latinLnBrk="0" hangingPunct="1">
              <a:lnSpc>
                <a:spcPct val="120000"/>
              </a:lnSpc>
              <a:spcBef>
                <a:spcPts val="600"/>
              </a:spcBef>
              <a:spcAft>
                <a:spcPts val="600"/>
              </a:spcAft>
              <a:buClrTx/>
              <a:buSzTx/>
              <a:buFontTx/>
              <a:buNone/>
              <a:tabLst/>
              <a:defRPr/>
            </a:pPr>
            <a:r>
              <a:rPr kumimoji="0" lang="fr-FR" sz="2400" b="0" i="0" u="none" strike="noStrike" kern="1200" cap="none" spc="0" normalizeH="0" baseline="0" noProof="0" dirty="0">
                <a:ln>
                  <a:noFill/>
                </a:ln>
                <a:solidFill>
                  <a:srgbClr val="C00000"/>
                </a:solidFill>
                <a:effectLst/>
                <a:uLnTx/>
                <a:uFillTx/>
                <a:latin typeface="ScolaScript_N" panose="00000400000000000000" pitchFamily="2" charset="0"/>
                <a:ea typeface="+mn-ea"/>
                <a:cs typeface="+mn-cs"/>
              </a:rPr>
              <a:t>J’ai regardé l’eau frémir tandis que le soleil se couchait à travers les érables. La chance d’offrir un petit geste à Maya s’effaçait lentement, et pour toujours.</a:t>
            </a:r>
          </a:p>
        </p:txBody>
      </p:sp>
    </p:spTree>
    <p:custDataLst>
      <p:tags r:id="rId1"/>
    </p:custDataLst>
    <p:extLst>
      <p:ext uri="{BB962C8B-B14F-4D97-AF65-F5344CB8AC3E}">
        <p14:creationId xmlns:p14="http://schemas.microsoft.com/office/powerpoint/2010/main" val="42842960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Single"/>
      </p:transition>
    </mc:Choice>
    <mc:Fallback xmlns:p14="http://schemas.microsoft.com/office/powerpoint/2010/main" xmlns:asvg="http://schemas.microsoft.com/office/drawing/2016/SVG/main" xmlns:a16="http://schemas.microsoft.com/office/drawing/2014/main"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4" name="Google Shape;539;gb2ccba204b_1_215">
            <a:extLst>
              <a:ext uri="{FF2B5EF4-FFF2-40B4-BE49-F238E27FC236}">
                <a16:creationId xmlns:a16="http://schemas.microsoft.com/office/drawing/2014/main" id="{58E92618-6E0E-408C-8591-E9C7638602B4}"/>
              </a:ext>
            </a:extLst>
          </p:cNvPr>
          <p:cNvGraphicFramePr/>
          <p:nvPr/>
        </p:nvGraphicFramePr>
        <p:xfrm>
          <a:off x="496590" y="1689981"/>
          <a:ext cx="11085810" cy="4629100"/>
        </p:xfrm>
        <a:graphic>
          <a:graphicData uri="http://schemas.openxmlformats.org/drawingml/2006/table">
            <a:tbl>
              <a:tblPr>
                <a:noFill/>
              </a:tblPr>
              <a:tblGrid>
                <a:gridCol w="11085810">
                  <a:extLst>
                    <a:ext uri="{9D8B030D-6E8A-4147-A177-3AD203B41FA5}">
                      <a16:colId xmlns:a16="http://schemas.microsoft.com/office/drawing/2014/main" val="20000"/>
                    </a:ext>
                  </a:extLst>
                </a:gridCol>
              </a:tblGrid>
              <a:tr h="4629100">
                <a:tc>
                  <a:txBody>
                    <a:bodyPr/>
                    <a:lstStyle/>
                    <a:p>
                      <a:pPr marL="495300" marR="0" lvl="0" indent="-457200" algn="l">
                        <a:lnSpc>
                          <a:spcPct val="120000"/>
                        </a:lnSpc>
                        <a:spcBef>
                          <a:spcPts val="0"/>
                        </a:spcBef>
                        <a:spcAft>
                          <a:spcPts val="0"/>
                        </a:spcAft>
                        <a:buClr>
                          <a:schemeClr val="tx1">
                            <a:lumMod val="65000"/>
                            <a:lumOff val="35000"/>
                          </a:schemeClr>
                        </a:buClr>
                        <a:buFont typeface="Arial" panose="020B0604020202020204" pitchFamily="34" charset="0"/>
                        <a:buChar char="•"/>
                      </a:pPr>
                      <a:r>
                        <a:rPr lang="fr-FR" sz="2800" b="0" i="0" u="none" strike="noStrike" noProof="0" dirty="0">
                          <a:solidFill>
                            <a:schemeClr val="tx1">
                              <a:lumMod val="65000"/>
                              <a:lumOff val="35000"/>
                            </a:schemeClr>
                          </a:solidFill>
                          <a:latin typeface="ScolaScript_N" panose="00000400000000000000" pitchFamily="2" charset="0"/>
                        </a:rPr>
                        <a:t>Courte discussion portant sur le sens du texte : ex : le thème, les personnages, faire des liens, critiquer</a:t>
                      </a:r>
                    </a:p>
                    <a:p>
                      <a:pPr marL="495300" marR="0" lvl="0" indent="-457200" algn="l">
                        <a:lnSpc>
                          <a:spcPct val="120000"/>
                        </a:lnSpc>
                        <a:spcBef>
                          <a:spcPts val="0"/>
                        </a:spcBef>
                        <a:spcAft>
                          <a:spcPts val="0"/>
                        </a:spcAft>
                        <a:buClr>
                          <a:schemeClr val="tx1">
                            <a:lumMod val="65000"/>
                            <a:lumOff val="35000"/>
                          </a:schemeClr>
                        </a:buClr>
                        <a:buFont typeface="Arial" panose="020B0604020202020204" pitchFamily="34" charset="0"/>
                        <a:buChar char="•"/>
                      </a:pPr>
                      <a:r>
                        <a:rPr lang="fr-FR" sz="2800" b="0" i="0" u="none" strike="noStrike" noProof="0" dirty="0">
                          <a:solidFill>
                            <a:schemeClr val="tx1">
                              <a:lumMod val="65000"/>
                              <a:lumOff val="35000"/>
                            </a:schemeClr>
                          </a:solidFill>
                          <a:latin typeface="ScolaScript_N" panose="00000400000000000000" pitchFamily="2" charset="0"/>
                        </a:rPr>
                        <a:t>Faire un retour sur certains passages pour justifier.</a:t>
                      </a:r>
                    </a:p>
                    <a:p>
                      <a:pPr marL="495300" marR="0" lvl="0" indent="-457200" algn="l">
                        <a:lnSpc>
                          <a:spcPct val="120000"/>
                        </a:lnSpc>
                        <a:spcBef>
                          <a:spcPts val="0"/>
                        </a:spcBef>
                        <a:spcAft>
                          <a:spcPts val="0"/>
                        </a:spcAft>
                        <a:buClr>
                          <a:schemeClr val="tx1">
                            <a:lumMod val="65000"/>
                            <a:lumOff val="35000"/>
                          </a:schemeClr>
                        </a:buClr>
                        <a:buFont typeface="Arial" panose="020B0604020202020204" pitchFamily="34" charset="0"/>
                        <a:buChar char="•"/>
                      </a:pPr>
                      <a:r>
                        <a:rPr lang="fr-FR" sz="2800" b="0" i="0" u="none" strike="noStrike" noProof="0" dirty="0">
                          <a:solidFill>
                            <a:schemeClr val="tx1">
                              <a:lumMod val="65000"/>
                              <a:lumOff val="35000"/>
                            </a:schemeClr>
                          </a:solidFill>
                          <a:latin typeface="ScolaScript_N" panose="00000400000000000000" pitchFamily="2" charset="0"/>
                        </a:rPr>
                        <a:t>Noter le vocabulaire et/ou le langage que l’on veut inscrire dans nos banques de vocabulaire. </a:t>
                      </a:r>
                    </a:p>
                    <a:p>
                      <a:pPr marL="495300" marR="0" lvl="0" indent="-457200" algn="l">
                        <a:lnSpc>
                          <a:spcPct val="120000"/>
                        </a:lnSpc>
                        <a:spcBef>
                          <a:spcPts val="0"/>
                        </a:spcBef>
                        <a:spcAft>
                          <a:spcPts val="0"/>
                        </a:spcAft>
                        <a:buClr>
                          <a:schemeClr val="tx1">
                            <a:lumMod val="65000"/>
                            <a:lumOff val="35000"/>
                          </a:schemeClr>
                        </a:buClr>
                        <a:buFont typeface="Arial" panose="020B0604020202020204" pitchFamily="34" charset="0"/>
                        <a:buChar char="•"/>
                      </a:pPr>
                      <a:r>
                        <a:rPr lang="fr-FR" sz="2800" b="0" i="0" u="none" strike="noStrike" noProof="0" dirty="0">
                          <a:solidFill>
                            <a:schemeClr val="tx1">
                              <a:lumMod val="65000"/>
                              <a:lumOff val="35000"/>
                            </a:schemeClr>
                          </a:solidFill>
                          <a:latin typeface="ScolaScript_N" panose="00000400000000000000" pitchFamily="2" charset="0"/>
                        </a:rPr>
                        <a:t>Parfois nous pouvons inviter les élèves à réagir au texte par écrit ou par un dessin.</a:t>
                      </a:r>
                    </a:p>
                    <a:p>
                      <a:pPr marL="228600" lvl="0" indent="0" algn="l" rtl="0">
                        <a:spcBef>
                          <a:spcPts val="0"/>
                        </a:spcBef>
                        <a:spcAft>
                          <a:spcPts val="0"/>
                        </a:spcAft>
                        <a:buClr>
                          <a:schemeClr val="tx1">
                            <a:lumMod val="65000"/>
                            <a:lumOff val="35000"/>
                          </a:schemeClr>
                        </a:buClr>
                        <a:buNone/>
                      </a:pPr>
                      <a:endParaRPr sz="2800" dirty="0">
                        <a:solidFill>
                          <a:schemeClr val="tx1">
                            <a:lumMod val="65000"/>
                            <a:lumOff val="35000"/>
                          </a:schemeClr>
                        </a:solidFill>
                        <a:latin typeface="ScolaScript_N" panose="00000400000000000000" pitchFamily="2" charset="0"/>
                      </a:endParaRPr>
                    </a:p>
                  </a:txBody>
                  <a:tcPr marL="68575" marR="68575" marT="91425" marB="91425">
                    <a:lnL w="12625" cap="flat" cmpd="sng">
                      <a:noFill/>
                      <a:prstDash val="solid"/>
                      <a:round/>
                      <a:headEnd type="none" w="sm" len="sm"/>
                      <a:tailEnd type="none" w="sm" len="sm"/>
                    </a:lnL>
                    <a:lnR w="12625" cap="flat" cmpd="sng">
                      <a:noFill/>
                      <a:prstDash val="solid"/>
                      <a:round/>
                      <a:headEnd type="none" w="sm" len="sm"/>
                      <a:tailEnd type="none" w="sm" len="sm"/>
                    </a:lnR>
                    <a:lnT w="12625" cap="flat" cmpd="sng">
                      <a:noFill/>
                      <a:prstDash val="solid"/>
                      <a:round/>
                      <a:headEnd type="none" w="sm" len="sm"/>
                      <a:tailEnd type="none" w="sm" len="sm"/>
                    </a:lnT>
                    <a:lnB w="12625" cap="flat" cmpd="sng">
                      <a:noFill/>
                      <a:prstDash val="solid"/>
                      <a:round/>
                      <a:headEnd type="none" w="sm" len="sm"/>
                      <a:tailEnd type="none" w="sm" len="sm"/>
                    </a:lnB>
                    <a:lnTlToBr w="12700" cmpd="sng">
                      <a:noFill/>
                      <a:prstDash val="solid"/>
                    </a:lnTlToBr>
                    <a:lnBlToTr w="12700" cmpd="sng">
                      <a:noFill/>
                      <a:prstDash val="solid"/>
                    </a:lnBlToTr>
                  </a:tcPr>
                </a:tc>
                <a:extLst>
                  <a:ext uri="{0D108BD9-81ED-4DB2-BD59-A6C34878D82A}">
                    <a16:rowId xmlns:a16="http://schemas.microsoft.com/office/drawing/2014/main" val="10000"/>
                  </a:ext>
                </a:extLst>
              </a:tr>
            </a:tbl>
          </a:graphicData>
        </a:graphic>
      </p:graphicFrame>
      <p:sp>
        <p:nvSpPr>
          <p:cNvPr id="5" name="TextBox 4">
            <a:extLst>
              <a:ext uri="{FF2B5EF4-FFF2-40B4-BE49-F238E27FC236}">
                <a16:creationId xmlns:a16="http://schemas.microsoft.com/office/drawing/2014/main" id="{DE0C2560-F011-409B-86CD-3EB9F59FA3BE}"/>
              </a:ext>
            </a:extLst>
          </p:cNvPr>
          <p:cNvSpPr txBox="1"/>
          <p:nvPr/>
        </p:nvSpPr>
        <p:spPr>
          <a:xfrm>
            <a:off x="0" y="538919"/>
            <a:ext cx="12192000" cy="584775"/>
          </a:xfrm>
          <a:prstGeom prst="rect">
            <a:avLst/>
          </a:prstGeom>
          <a:solidFill>
            <a:srgbClr val="A1C4E3"/>
          </a:solidFill>
        </p:spPr>
        <p:txBody>
          <a:bodyPr wrap="square" lIns="91440" tIns="45720" rIns="91440" bIns="45720" rtlCol="0" anchor="t">
            <a:spAutoFit/>
          </a:bodyPr>
          <a:lstStyle/>
          <a:p>
            <a:pPr marL="466725" marR="0" lvl="0" indent="0" algn="l" defTabSz="914400" rtl="0" eaLnBrk="1" fontAlgn="auto" latinLnBrk="0" hangingPunct="1">
              <a:lnSpc>
                <a:spcPct val="100000"/>
              </a:lnSpc>
              <a:spcBef>
                <a:spcPts val="0"/>
              </a:spcBef>
              <a:spcAft>
                <a:spcPts val="0"/>
              </a:spcAft>
              <a:buClrTx/>
              <a:buSzTx/>
              <a:buFontTx/>
              <a:buNone/>
              <a:tabLst/>
              <a:defRPr/>
            </a:pPr>
            <a:r>
              <a:rPr kumimoji="0" lang="fr-FR" sz="3200" b="1" i="0" u="none" strike="noStrike" kern="1200" cap="none" spc="0" normalizeH="0" baseline="0" noProof="0" dirty="0">
                <a:ln>
                  <a:noFill/>
                </a:ln>
                <a:solidFill>
                  <a:srgbClr val="002060"/>
                </a:solidFill>
                <a:effectLst/>
                <a:uLnTx/>
                <a:uFillTx/>
                <a:latin typeface="ScolaScript_N" panose="00000400000000000000" pitchFamily="2" charset="0"/>
                <a:ea typeface="+mn-ea"/>
                <a:cs typeface="Calibri"/>
                <a:sym typeface="Calibri"/>
              </a:rPr>
              <a:t>Après La Lecture: </a:t>
            </a:r>
            <a:r>
              <a:rPr kumimoji="0" lang="fr-FR" sz="3200" b="1" i="0" u="none" strike="noStrike" kern="1200" cap="none" spc="0" normalizeH="0" baseline="0" noProof="0" dirty="0">
                <a:ln>
                  <a:noFill/>
                </a:ln>
                <a:solidFill>
                  <a:srgbClr val="002060"/>
                </a:solidFill>
                <a:effectLst/>
                <a:uLnTx/>
                <a:uFillTx/>
                <a:latin typeface="ScolaScript_N" panose="00000400000000000000" pitchFamily="2" charset="0"/>
                <a:ea typeface="+mn-ea"/>
                <a:cs typeface="Calibri"/>
              </a:rPr>
              <a:t>discussion</a:t>
            </a:r>
            <a:r>
              <a:rPr kumimoji="0" lang="fr-FR" sz="3200" b="1" i="0" u="none" strike="noStrike" kern="1200" cap="none" spc="0" normalizeH="0" baseline="0" noProof="0" dirty="0">
                <a:ln>
                  <a:noFill/>
                </a:ln>
                <a:solidFill>
                  <a:srgbClr val="002060"/>
                </a:solidFill>
                <a:effectLst/>
                <a:uLnTx/>
                <a:uFillTx/>
                <a:latin typeface="ScolaScript_N" panose="00000400000000000000" pitchFamily="2" charset="0"/>
                <a:ea typeface="+mn-ea"/>
                <a:cs typeface="Calibri"/>
                <a:sym typeface="Calibri"/>
              </a:rPr>
              <a:t>, objectivation et prolongement</a:t>
            </a:r>
            <a:endParaRPr kumimoji="0" lang="en-US" sz="1800" b="0" i="0" u="none" strike="noStrike" kern="1200" cap="none" spc="0" normalizeH="0" baseline="0" noProof="0" dirty="0">
              <a:ln>
                <a:noFill/>
              </a:ln>
              <a:solidFill>
                <a:srgbClr val="000000"/>
              </a:solidFill>
              <a:effectLst/>
              <a:uLnTx/>
              <a:uFillTx/>
              <a:latin typeface="ScolaScript_N" panose="00000400000000000000" pitchFamily="2" charset="0"/>
              <a:ea typeface="+mn-ea"/>
              <a:cs typeface="+mn-cs"/>
            </a:endParaRPr>
          </a:p>
        </p:txBody>
      </p:sp>
      <p:pic>
        <p:nvPicPr>
          <p:cNvPr id="6" name="Graphic 3">
            <a:extLst>
              <a:ext uri="{FF2B5EF4-FFF2-40B4-BE49-F238E27FC236}">
                <a16:creationId xmlns:a16="http://schemas.microsoft.com/office/drawing/2014/main" id="{48CC0083-35D0-4014-B68D-3F2D333DF416}"/>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flipH="1">
            <a:off x="10661463" y="2018494"/>
            <a:ext cx="1841873" cy="1841873"/>
          </a:xfrm>
          <a:prstGeom prst="rect">
            <a:avLst/>
          </a:prstGeom>
        </p:spPr>
      </p:pic>
    </p:spTree>
    <p:custDataLst>
      <p:tags r:id="rId1"/>
    </p:custDataLst>
    <p:extLst>
      <p:ext uri="{BB962C8B-B14F-4D97-AF65-F5344CB8AC3E}">
        <p14:creationId xmlns:p14="http://schemas.microsoft.com/office/powerpoint/2010/main" val="4173105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8F7A3AA3-EB33-4E96-BEB5-6DBCD4CEA3A2}"/>
              </a:ext>
            </a:extLst>
          </p:cNvPr>
          <p:cNvSpPr txBox="1"/>
          <p:nvPr/>
        </p:nvSpPr>
        <p:spPr>
          <a:xfrm>
            <a:off x="0" y="538919"/>
            <a:ext cx="12192000" cy="1077218"/>
          </a:xfrm>
          <a:prstGeom prst="rect">
            <a:avLst/>
          </a:prstGeom>
          <a:solidFill>
            <a:srgbClr val="A1C4E3"/>
          </a:solidFill>
        </p:spPr>
        <p:txBody>
          <a:bodyPr wrap="square" lIns="91440" tIns="45720" rIns="91440" bIns="45720" rtlCol="0" anchor="t">
            <a:spAutoFit/>
          </a:bodyPr>
          <a:lstStyle/>
          <a:p>
            <a:pPr marL="466725" marR="0" lvl="0" indent="0" algn="l" defTabSz="914400" rtl="0" eaLnBrk="1" fontAlgn="auto" latinLnBrk="0" hangingPunct="1">
              <a:lnSpc>
                <a:spcPct val="100000"/>
              </a:lnSpc>
              <a:spcBef>
                <a:spcPts val="0"/>
              </a:spcBef>
              <a:spcAft>
                <a:spcPts val="0"/>
              </a:spcAft>
              <a:buClrTx/>
              <a:buSzTx/>
              <a:buFontTx/>
              <a:buNone/>
              <a:tabLst/>
              <a:defRPr/>
            </a:pPr>
            <a:r>
              <a:rPr kumimoji="0" lang="fr-FR" sz="3200" b="1" i="0" u="none" strike="noStrike" kern="1200" cap="none" spc="0" normalizeH="0" baseline="0" noProof="0" dirty="0">
                <a:ln>
                  <a:noFill/>
                </a:ln>
                <a:solidFill>
                  <a:srgbClr val="002060"/>
                </a:solidFill>
                <a:effectLst/>
                <a:uLnTx/>
                <a:uFillTx/>
                <a:latin typeface="ScolaScript_N" panose="00000400000000000000" pitchFamily="2" charset="0"/>
                <a:ea typeface="+mn-ea"/>
                <a:cs typeface="+mn-cs"/>
              </a:rPr>
              <a:t>Voici des suggestions génériques reliées à </a:t>
            </a:r>
          </a:p>
          <a:p>
            <a:pPr marL="466725" marR="0" lvl="0" indent="0" algn="l" defTabSz="914400" rtl="0" eaLnBrk="1" fontAlgn="auto" latinLnBrk="0" hangingPunct="1">
              <a:lnSpc>
                <a:spcPct val="100000"/>
              </a:lnSpc>
              <a:spcBef>
                <a:spcPts val="0"/>
              </a:spcBef>
              <a:spcAft>
                <a:spcPts val="0"/>
              </a:spcAft>
              <a:buClrTx/>
              <a:buSzTx/>
              <a:buFontTx/>
              <a:buNone/>
              <a:tabLst/>
              <a:defRPr/>
            </a:pPr>
            <a:r>
              <a:rPr kumimoji="0" lang="fr-FR" sz="3200" b="1" i="0" u="none" strike="noStrike" kern="1200" cap="none" spc="0" normalizeH="0" baseline="0" noProof="0" dirty="0">
                <a:ln>
                  <a:noFill/>
                </a:ln>
                <a:solidFill>
                  <a:srgbClr val="002060"/>
                </a:solidFill>
                <a:effectLst/>
                <a:uLnTx/>
                <a:uFillTx/>
                <a:latin typeface="ScolaScript_N" panose="00000400000000000000" pitchFamily="2" charset="0"/>
                <a:ea typeface="+mn-ea"/>
                <a:cs typeface="+mn-cs"/>
              </a:rPr>
              <a:t>«avant la lecture» </a:t>
            </a:r>
          </a:p>
        </p:txBody>
      </p:sp>
      <p:sp>
        <p:nvSpPr>
          <p:cNvPr id="10" name="TextBox 9">
            <a:extLst>
              <a:ext uri="{FF2B5EF4-FFF2-40B4-BE49-F238E27FC236}">
                <a16:creationId xmlns:a16="http://schemas.microsoft.com/office/drawing/2014/main" id="{1D7FAE6E-AF03-4308-A390-8E9B9E2B2B0C}"/>
              </a:ext>
            </a:extLst>
          </p:cNvPr>
          <p:cNvSpPr txBox="1"/>
          <p:nvPr/>
        </p:nvSpPr>
        <p:spPr>
          <a:xfrm>
            <a:off x="316545" y="1910136"/>
            <a:ext cx="11570655" cy="4277325"/>
          </a:xfrm>
          <a:prstGeom prst="rect">
            <a:avLst/>
          </a:prstGeom>
          <a:solidFill>
            <a:schemeClr val="bg1"/>
          </a:solidFill>
          <a:effectLst/>
        </p:spPr>
        <p:txBody>
          <a:bodyPr wrap="square">
            <a:spAutoFit/>
          </a:bodyPr>
          <a:lstStyle/>
          <a:p>
            <a:pPr marL="228600" marR="0" lvl="0" indent="0" algn="l" defTabSz="914400" rtl="0" eaLnBrk="1" fontAlgn="auto" latinLnBrk="0" hangingPunct="1">
              <a:lnSpc>
                <a:spcPct val="115000"/>
              </a:lnSpc>
              <a:spcBef>
                <a:spcPts val="0"/>
              </a:spcBef>
              <a:spcAft>
                <a:spcPts val="0"/>
              </a:spcAft>
              <a:buClrTx/>
              <a:buSzTx/>
              <a:buFontTx/>
              <a:buNone/>
              <a:tabLst/>
              <a:defRPr/>
            </a:pPr>
            <a:r>
              <a:rPr kumimoji="0" lang="fr-FR" sz="2800" b="1" i="0" u="none" strike="noStrike" kern="1200" cap="none" spc="0" normalizeH="0" baseline="0" noProof="0" dirty="0">
                <a:ln>
                  <a:noFill/>
                </a:ln>
                <a:solidFill>
                  <a:schemeClr val="accent5">
                    <a:lumMod val="75000"/>
                  </a:schemeClr>
                </a:solidFill>
                <a:effectLst/>
                <a:uLnTx/>
                <a:uFillTx/>
                <a:latin typeface="ScolaScript_N" panose="00000400000000000000" pitchFamily="2" charset="0"/>
                <a:ea typeface="+mn-ea"/>
                <a:cs typeface="+mn-cs"/>
              </a:rPr>
              <a:t>Présenter le livre et stimuler l’intérêt</a:t>
            </a:r>
          </a:p>
          <a:p>
            <a:pPr marL="228600" marR="0" lvl="0" indent="0" algn="l" defTabSz="914400" rtl="0" eaLnBrk="1" fontAlgn="auto" latinLnBrk="0" hangingPunct="1">
              <a:lnSpc>
                <a:spcPct val="115000"/>
              </a:lnSpc>
              <a:spcBef>
                <a:spcPts val="0"/>
              </a:spcBef>
              <a:spcAft>
                <a:spcPts val="0"/>
              </a:spcAft>
              <a:buClrTx/>
              <a:buSzTx/>
              <a:buFontTx/>
              <a:buNone/>
              <a:tabLst/>
              <a:defRPr/>
            </a:pPr>
            <a:endParaRPr kumimoji="0" lang="fr-FR" sz="2800" b="1"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mn-cs"/>
            </a:endParaRPr>
          </a:p>
          <a:p>
            <a:pPr marL="9144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mn-cs"/>
              </a:rPr>
              <a:t>Faire un court survol du livre afin de fournir les informations </a:t>
            </a:r>
            <a:r>
              <a:rPr kumimoji="0" lang="fr-FR" sz="2800" b="0" i="0" u="sng"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mn-cs"/>
              </a:rPr>
              <a:t>nécessaires</a:t>
            </a: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mn-cs"/>
              </a:rPr>
              <a:t> à la compréhension du livre (concept, vocabulaire, langage, etc.).</a:t>
            </a:r>
          </a:p>
          <a:p>
            <a:pPr marL="9144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mn-cs"/>
              </a:rPr>
              <a:t>Piquer la curiosité des enfants.</a:t>
            </a:r>
          </a:p>
          <a:p>
            <a:pPr marL="914400" marR="0" lvl="0" indent="-457200" algn="l" defTabSz="914400" rtl="0" eaLnBrk="1" fontAlgn="auto" latinLnBrk="0" hangingPunct="1">
              <a:lnSpc>
                <a:spcPct val="115000"/>
              </a:lnSpc>
              <a:spcBef>
                <a:spcPts val="0"/>
              </a:spcBef>
              <a:spcAft>
                <a:spcPts val="0"/>
              </a:spcAft>
              <a:buClrTx/>
              <a:buSzTx/>
              <a:buFont typeface="Arial" panose="020B0604020202020204" pitchFamily="34" charset="0"/>
              <a:buChar char="•"/>
              <a:tabLst/>
              <a:defRPr/>
            </a:pP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mn-cs"/>
              </a:rPr>
              <a:t>Mentionner l’auteur et l’illustrateur</a:t>
            </a:r>
          </a:p>
          <a:p>
            <a:pPr marL="907200" marR="0" lvl="0" indent="-457200" algn="l" defTabSz="914400" rtl="0" eaLnBrk="1" fontAlgn="auto" latinLnBrk="0" hangingPunct="1">
              <a:lnSpc>
                <a:spcPct val="115000"/>
              </a:lnSpc>
              <a:spcBef>
                <a:spcPts val="0"/>
              </a:spcBef>
              <a:spcAft>
                <a:spcPts val="0"/>
              </a:spcAft>
              <a:buClrTx/>
              <a:buSzTx/>
              <a:buFont typeface="Arial" panose="020B0604020202020204" pitchFamily="34" charset="0"/>
              <a:buChar char="•"/>
              <a:tabLst/>
              <a:defRPr/>
            </a:pP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mn-cs"/>
              </a:rPr>
              <a:t>Si vous continuez la lecture d’un livre, inviter les élèves à récapituler les faits saillants de la lecture précédente.</a:t>
            </a:r>
          </a:p>
        </p:txBody>
      </p:sp>
      <p:pic>
        <p:nvPicPr>
          <p:cNvPr id="4" name="Graphic 3">
            <a:extLst>
              <a:ext uri="{FF2B5EF4-FFF2-40B4-BE49-F238E27FC236}">
                <a16:creationId xmlns:a16="http://schemas.microsoft.com/office/drawing/2014/main" id="{57C0052D-F085-4CB2-9D98-A8575A55794D}"/>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flipH="1">
            <a:off x="10205903" y="156591"/>
            <a:ext cx="1841873" cy="1841873"/>
          </a:xfrm>
          <a:prstGeom prst="rect">
            <a:avLst/>
          </a:prstGeom>
        </p:spPr>
      </p:pic>
    </p:spTree>
    <p:custDataLst>
      <p:tags r:id="rId1"/>
    </p:custDataLst>
    <p:extLst>
      <p:ext uri="{BB962C8B-B14F-4D97-AF65-F5344CB8AC3E}">
        <p14:creationId xmlns:p14="http://schemas.microsoft.com/office/powerpoint/2010/main" val="22903180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text, grass, outdoor&#10;&#10;Description automatically generated">
            <a:extLst>
              <a:ext uri="{FF2B5EF4-FFF2-40B4-BE49-F238E27FC236}">
                <a16:creationId xmlns:a16="http://schemas.microsoft.com/office/drawing/2014/main" id="{FA88EE25-FA8E-483B-99F0-C4C3FC8ADABD}"/>
              </a:ext>
            </a:extLst>
          </p:cNvPr>
          <p:cNvPicPr>
            <a:picLocks noChangeAspect="1"/>
          </p:cNvPicPr>
          <p:nvPr/>
        </p:nvPicPr>
        <p:blipFill>
          <a:blip r:embed="rId4" cstate="screen">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a:ext>
            </a:extLst>
          </a:blip>
          <a:stretch>
            <a:fillRect/>
          </a:stretch>
        </p:blipFill>
        <p:spPr>
          <a:xfrm>
            <a:off x="3574004" y="0"/>
            <a:ext cx="5043991" cy="6799553"/>
          </a:xfrm>
          <a:prstGeom prst="rect">
            <a:avLst/>
          </a:prstGeom>
          <a:ln>
            <a:noFill/>
          </a:ln>
          <a:effectLst>
            <a:outerShdw blurRad="190500" algn="tl" rotWithShape="0">
              <a:srgbClr val="000000">
                <a:alpha val="70000"/>
              </a:srgbClr>
            </a:outerShdw>
          </a:effectLst>
        </p:spPr>
      </p:pic>
    </p:spTree>
    <p:custDataLst>
      <p:tags r:id="rId1"/>
    </p:custDataLst>
    <p:extLst>
      <p:ext uri="{BB962C8B-B14F-4D97-AF65-F5344CB8AC3E}">
        <p14:creationId xmlns:p14="http://schemas.microsoft.com/office/powerpoint/2010/main" val="3082519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F61E1EF9-8799-4C5C-84B1-A95C6B081AD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0" y="1123694"/>
            <a:ext cx="12192000" cy="5734306"/>
          </a:xfrm>
          <a:prstGeom prst="rect">
            <a:avLst/>
          </a:prstGeom>
        </p:spPr>
      </p:pic>
      <p:pic>
        <p:nvPicPr>
          <p:cNvPr id="6" name="Graphic 5">
            <a:extLst>
              <a:ext uri="{FF2B5EF4-FFF2-40B4-BE49-F238E27FC236}">
                <a16:creationId xmlns:a16="http://schemas.microsoft.com/office/drawing/2014/main" id="{431381B8-324C-414A-A847-5FEE341903CF}"/>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8939531" y="1350299"/>
            <a:ext cx="2811099" cy="955577"/>
          </a:xfrm>
          <a:prstGeom prst="rect">
            <a:avLst/>
          </a:prstGeom>
        </p:spPr>
      </p:pic>
      <p:pic>
        <p:nvPicPr>
          <p:cNvPr id="7" name="Graphic 6">
            <a:extLst>
              <a:ext uri="{FF2B5EF4-FFF2-40B4-BE49-F238E27FC236}">
                <a16:creationId xmlns:a16="http://schemas.microsoft.com/office/drawing/2014/main" id="{53A95BB2-80A8-4C34-A12D-F93D152F5E52}"/>
              </a:ext>
            </a:extLst>
          </p:cNvPr>
          <p:cNvPicPr>
            <a:picLocks noChangeAspect="1"/>
          </p:cNvPicPr>
          <p:nvPr/>
        </p:nvPicPr>
        <p:blipFill rotWithShape="1">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rcRect l="2737" r="2973" b="17372"/>
          <a:stretch/>
        </p:blipFill>
        <p:spPr>
          <a:xfrm>
            <a:off x="0" y="4173982"/>
            <a:ext cx="12192000" cy="2684018"/>
          </a:xfrm>
          <a:prstGeom prst="rect">
            <a:avLst/>
          </a:prstGeom>
        </p:spPr>
      </p:pic>
      <p:sp>
        <p:nvSpPr>
          <p:cNvPr id="8" name="TextBox 7">
            <a:extLst>
              <a:ext uri="{FF2B5EF4-FFF2-40B4-BE49-F238E27FC236}">
                <a16:creationId xmlns:a16="http://schemas.microsoft.com/office/drawing/2014/main" id="{8F7A3AA3-EB33-4E96-BEB5-6DBCD4CEA3A2}"/>
              </a:ext>
            </a:extLst>
          </p:cNvPr>
          <p:cNvSpPr txBox="1"/>
          <p:nvPr/>
        </p:nvSpPr>
        <p:spPr>
          <a:xfrm>
            <a:off x="0" y="538919"/>
            <a:ext cx="12192000" cy="584775"/>
          </a:xfrm>
          <a:prstGeom prst="rect">
            <a:avLst/>
          </a:prstGeom>
          <a:solidFill>
            <a:srgbClr val="A1C4E3"/>
          </a:solidFill>
        </p:spPr>
        <p:txBody>
          <a:bodyPr wrap="square" lIns="91440" tIns="45720" rIns="91440" bIns="45720" rtlCol="0" anchor="t">
            <a:spAutoFit/>
          </a:bodyPr>
          <a:lstStyle/>
          <a:p>
            <a:pPr marL="466725" marR="0" lvl="0" indent="0" algn="l" defTabSz="914400" rtl="0" eaLnBrk="1" fontAlgn="auto" latinLnBrk="0" hangingPunct="1">
              <a:lnSpc>
                <a:spcPct val="100000"/>
              </a:lnSpc>
              <a:spcBef>
                <a:spcPts val="0"/>
              </a:spcBef>
              <a:spcAft>
                <a:spcPts val="0"/>
              </a:spcAft>
              <a:buClrTx/>
              <a:buSzTx/>
              <a:buFontTx/>
              <a:buNone/>
              <a:tabLst/>
              <a:defRPr/>
            </a:pPr>
            <a:r>
              <a:rPr kumimoji="0" lang="fr-FR" sz="3200" b="1" i="0" u="none" strike="noStrike" kern="1200" cap="none" spc="0" normalizeH="0" baseline="0" noProof="0" dirty="0">
                <a:ln>
                  <a:noFill/>
                </a:ln>
                <a:solidFill>
                  <a:srgbClr val="002060"/>
                </a:solidFill>
                <a:effectLst/>
                <a:uLnTx/>
                <a:uFillTx/>
                <a:latin typeface="ScolaScript_N" panose="00000400000000000000" pitchFamily="2" charset="0"/>
                <a:ea typeface="Calibri"/>
                <a:cs typeface="Calibri"/>
                <a:sym typeface="Calibri"/>
              </a:rPr>
              <a:t>Au revoir !</a:t>
            </a:r>
            <a:endParaRPr kumimoji="0" lang="en-US" sz="3200" b="1" i="0" u="none" strike="noStrike" kern="1200" cap="none" spc="0" normalizeH="0" baseline="0" noProof="0" dirty="0">
              <a:ln>
                <a:noFill/>
              </a:ln>
              <a:solidFill>
                <a:srgbClr val="002060"/>
              </a:solidFill>
              <a:effectLst/>
              <a:uLnTx/>
              <a:uFillTx/>
              <a:latin typeface="ScolaScript_N" panose="00000400000000000000" pitchFamily="2" charset="0"/>
              <a:ea typeface="+mn-ea"/>
              <a:cs typeface="+mn-cs"/>
            </a:endParaRPr>
          </a:p>
        </p:txBody>
      </p:sp>
      <p:grpSp>
        <p:nvGrpSpPr>
          <p:cNvPr id="13" name="Group 12">
            <a:extLst>
              <a:ext uri="{FF2B5EF4-FFF2-40B4-BE49-F238E27FC236}">
                <a16:creationId xmlns:a16="http://schemas.microsoft.com/office/drawing/2014/main" id="{BDCF4AFC-29DD-4313-A8DE-93108FEC1BAB}"/>
              </a:ext>
            </a:extLst>
          </p:cNvPr>
          <p:cNvGrpSpPr/>
          <p:nvPr/>
        </p:nvGrpSpPr>
        <p:grpSpPr>
          <a:xfrm flipH="1">
            <a:off x="5856776" y="1723747"/>
            <a:ext cx="2432747" cy="1560566"/>
            <a:chOff x="2247683" y="1632164"/>
            <a:chExt cx="2432747" cy="1560566"/>
          </a:xfrm>
        </p:grpSpPr>
        <p:pic>
          <p:nvPicPr>
            <p:cNvPr id="11" name="Graphic 10">
              <a:extLst>
                <a:ext uri="{FF2B5EF4-FFF2-40B4-BE49-F238E27FC236}">
                  <a16:creationId xmlns:a16="http://schemas.microsoft.com/office/drawing/2014/main" id="{3F21524E-0B1D-4CD4-9E81-11F02EB842E8}"/>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2327097" y="1632164"/>
              <a:ext cx="2353333" cy="1560566"/>
            </a:xfrm>
            <a:prstGeom prst="rect">
              <a:avLst/>
            </a:prstGeom>
          </p:spPr>
        </p:pic>
        <p:sp>
          <p:nvSpPr>
            <p:cNvPr id="12" name="TextBox 11">
              <a:extLst>
                <a:ext uri="{FF2B5EF4-FFF2-40B4-BE49-F238E27FC236}">
                  <a16:creationId xmlns:a16="http://schemas.microsoft.com/office/drawing/2014/main" id="{5ACC5745-5795-4BA1-ABAB-C0274CF52AB8}"/>
                </a:ext>
              </a:extLst>
            </p:cNvPr>
            <p:cNvSpPr txBox="1"/>
            <p:nvPr/>
          </p:nvSpPr>
          <p:spPr>
            <a:xfrm>
              <a:off x="2247683" y="2147053"/>
              <a:ext cx="2222083" cy="584775"/>
            </a:xfrm>
            <a:prstGeom prst="rect">
              <a:avLst/>
            </a:prstGeom>
            <a:noFill/>
          </p:spPr>
          <p:txBody>
            <a:bodyPr wrap="none" rtlCol="0">
              <a:spAutoFit/>
            </a:bodyPr>
            <a:lstStyle/>
            <a:p>
              <a:r>
                <a:rPr lang="en-US" sz="3200" dirty="0">
                  <a:solidFill>
                    <a:schemeClr val="tx2">
                      <a:lumMod val="50000"/>
                    </a:schemeClr>
                  </a:solidFill>
                  <a:latin typeface="ScolaScript_N" panose="00000400000000000000" pitchFamily="2" charset="0"/>
                </a:rPr>
                <a:t>Au revoir !</a:t>
              </a:r>
            </a:p>
          </p:txBody>
        </p:sp>
      </p:grpSp>
      <p:pic>
        <p:nvPicPr>
          <p:cNvPr id="3" name="Graphic 2">
            <a:extLst>
              <a:ext uri="{FF2B5EF4-FFF2-40B4-BE49-F238E27FC236}">
                <a16:creationId xmlns:a16="http://schemas.microsoft.com/office/drawing/2014/main" id="{318997EB-702A-40D4-B083-8510A63FC31E}"/>
              </a:ext>
            </a:extLst>
          </p:cNvPr>
          <p:cNvPicPr>
            <a:picLocks noChangeAspect="1"/>
          </p:cNvPicPr>
          <p:nvPr/>
        </p:nvPicPr>
        <p:blipFill>
          <a:blip r:embed="rId12" cstate="screen">
            <a:extLst>
              <a:ext uri="{28A0092B-C50C-407E-A947-70E740481C1C}">
                <a14:useLocalDpi xmlns:a14="http://schemas.microsoft.com/office/drawing/2010/main"/>
              </a:ext>
              <a:ext uri="{96DAC541-7B7A-43D3-8B79-37D633B846F1}">
                <asvg:svgBlip xmlns:asvg="http://schemas.microsoft.com/office/drawing/2016/SVG/main" r:embed="rId13"/>
              </a:ext>
            </a:extLst>
          </a:blip>
          <a:stretch>
            <a:fillRect/>
          </a:stretch>
        </p:blipFill>
        <p:spPr>
          <a:xfrm>
            <a:off x="4335373" y="2583703"/>
            <a:ext cx="1888418" cy="3659178"/>
          </a:xfrm>
          <a:prstGeom prst="rect">
            <a:avLst/>
          </a:prstGeom>
          <a:effectLst>
            <a:outerShdw blurRad="76200" dist="12700" dir="8100000" sy="-23000" kx="800400" algn="br" rotWithShape="0">
              <a:prstClr val="black">
                <a:alpha val="20000"/>
              </a:prstClr>
            </a:outerShdw>
          </a:effectLst>
        </p:spPr>
      </p:pic>
    </p:spTree>
    <p:custDataLst>
      <p:tags r:id="rId1"/>
    </p:custDataLst>
    <p:extLst>
      <p:ext uri="{BB962C8B-B14F-4D97-AF65-F5344CB8AC3E}">
        <p14:creationId xmlns:p14="http://schemas.microsoft.com/office/powerpoint/2010/main" val="42011793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1053737"/>
          </a:xfrm>
          <a:prstGeom prst="rect">
            <a:avLst/>
          </a:prstGeom>
        </p:spPr>
      </p:pic>
      <p:cxnSp>
        <p:nvCxnSpPr>
          <p:cNvPr id="5" name="Straight Connector 4"/>
          <p:cNvCxnSpPr/>
          <p:nvPr/>
        </p:nvCxnSpPr>
        <p:spPr>
          <a:xfrm>
            <a:off x="3239589" y="1122363"/>
            <a:ext cx="571282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369" y="1465729"/>
            <a:ext cx="12187263" cy="3994546"/>
          </a:xfrm>
          <a:prstGeom prst="rect">
            <a:avLst/>
          </a:prstGeom>
        </p:spPr>
      </p:pic>
      <p:pic>
        <p:nvPicPr>
          <p:cNvPr id="7" name="Picture 6"/>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414" y="5490753"/>
            <a:ext cx="12181172" cy="1367247"/>
          </a:xfrm>
          <a:prstGeom prst="rect">
            <a:avLst/>
          </a:prstGeom>
        </p:spPr>
      </p:pic>
    </p:spTree>
    <p:custDataLst>
      <p:tags r:id="rId1"/>
    </p:custDataLst>
    <p:extLst>
      <p:ext uri="{BB962C8B-B14F-4D97-AF65-F5344CB8AC3E}">
        <p14:creationId xmlns:p14="http://schemas.microsoft.com/office/powerpoint/2010/main" val="2810605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text, grass, outdoor&#10;&#10;Description automatically generated">
            <a:extLst>
              <a:ext uri="{FF2B5EF4-FFF2-40B4-BE49-F238E27FC236}">
                <a16:creationId xmlns:a16="http://schemas.microsoft.com/office/drawing/2014/main" id="{4657AE6B-F0BC-467D-AF8B-6EFE4A3C3DD2}"/>
              </a:ext>
            </a:extLst>
          </p:cNvPr>
          <p:cNvPicPr>
            <a:picLocks noChangeAspect="1"/>
          </p:cNvPicPr>
          <p:nvPr/>
        </p:nvPicPr>
        <p:blipFill>
          <a:blip r:embed="rId4" cstate="screen">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a:ext>
            </a:extLst>
          </a:blip>
          <a:stretch>
            <a:fillRect/>
          </a:stretch>
        </p:blipFill>
        <p:spPr>
          <a:xfrm>
            <a:off x="3574004" y="0"/>
            <a:ext cx="5043991" cy="6799553"/>
          </a:xfrm>
          <a:prstGeom prst="rect">
            <a:avLst/>
          </a:prstGeom>
          <a:ln>
            <a:noFill/>
          </a:ln>
          <a:effectLst>
            <a:outerShdw blurRad="190500" algn="tl" rotWithShape="0">
              <a:srgbClr val="000000">
                <a:alpha val="70000"/>
              </a:srgbClr>
            </a:outerShdw>
          </a:effectLst>
        </p:spPr>
      </p:pic>
    </p:spTree>
    <p:custDataLst>
      <p:tags r:id="rId1"/>
    </p:custDataLst>
    <p:extLst>
      <p:ext uri="{BB962C8B-B14F-4D97-AF65-F5344CB8AC3E}">
        <p14:creationId xmlns:p14="http://schemas.microsoft.com/office/powerpoint/2010/main" val="947417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8F7A3AA3-EB33-4E96-BEB5-6DBCD4CEA3A2}"/>
              </a:ext>
            </a:extLst>
          </p:cNvPr>
          <p:cNvSpPr txBox="1"/>
          <p:nvPr/>
        </p:nvSpPr>
        <p:spPr>
          <a:xfrm>
            <a:off x="0" y="538919"/>
            <a:ext cx="12192000" cy="584775"/>
          </a:xfrm>
          <a:prstGeom prst="rect">
            <a:avLst/>
          </a:prstGeom>
          <a:solidFill>
            <a:srgbClr val="A1C4E3"/>
          </a:solidFill>
        </p:spPr>
        <p:txBody>
          <a:bodyPr wrap="square" lIns="91440" tIns="45720" rIns="91440" bIns="45720" rtlCol="0" anchor="t">
            <a:spAutoFit/>
          </a:bodyPr>
          <a:lstStyle/>
          <a:p>
            <a:pPr marL="466725" marR="0" lvl="0" indent="0" algn="l" defTabSz="914400" rtl="0" eaLnBrk="1" fontAlgn="auto" latinLnBrk="0" hangingPunct="1">
              <a:lnSpc>
                <a:spcPct val="100000"/>
              </a:lnSpc>
              <a:spcBef>
                <a:spcPts val="0"/>
              </a:spcBef>
              <a:spcAft>
                <a:spcPts val="0"/>
              </a:spcAft>
              <a:buClrTx/>
              <a:buSzTx/>
              <a:buFontTx/>
              <a:buNone/>
              <a:tabLst/>
              <a:defRPr/>
            </a:pPr>
            <a:r>
              <a:rPr kumimoji="0" lang="fr-FR" sz="3200" b="1" i="0" u="none" strike="noStrike" kern="1200" cap="none" spc="0" normalizeH="0" baseline="0" noProof="0" dirty="0">
                <a:ln>
                  <a:noFill/>
                </a:ln>
                <a:solidFill>
                  <a:srgbClr val="002060"/>
                </a:solidFill>
                <a:effectLst/>
                <a:uLnTx/>
                <a:uFillTx/>
                <a:latin typeface="ScolaScript_N" panose="00000400000000000000" pitchFamily="2" charset="0"/>
                <a:ea typeface="Calibri"/>
                <a:cs typeface="Calibri"/>
                <a:sym typeface="Calibri"/>
              </a:rPr>
              <a:t>Un Petit Geste</a:t>
            </a:r>
            <a:endParaRPr kumimoji="0" lang="en-US" sz="3200" b="1" i="0" u="none" strike="noStrike" kern="1200" cap="none" spc="0" normalizeH="0" baseline="0" noProof="0" dirty="0">
              <a:ln>
                <a:noFill/>
              </a:ln>
              <a:solidFill>
                <a:srgbClr val="002060"/>
              </a:solidFill>
              <a:effectLst/>
              <a:uLnTx/>
              <a:uFillTx/>
              <a:latin typeface="ScolaScript_N" panose="00000400000000000000" pitchFamily="2" charset="0"/>
              <a:ea typeface="+mn-ea"/>
              <a:cs typeface="+mn-cs"/>
            </a:endParaRPr>
          </a:p>
        </p:txBody>
      </p:sp>
      <p:pic>
        <p:nvPicPr>
          <p:cNvPr id="3" name="Picture 2" descr="Graphical user interface&#10;&#10;Description automatically generated">
            <a:extLst>
              <a:ext uri="{FF2B5EF4-FFF2-40B4-BE49-F238E27FC236}">
                <a16:creationId xmlns:a16="http://schemas.microsoft.com/office/drawing/2014/main" id="{D7E0F344-7DA8-45D4-B659-329797BB52B6}"/>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a:ext>
            </a:extLst>
          </a:blip>
          <a:srcRect/>
          <a:stretch/>
        </p:blipFill>
        <p:spPr>
          <a:xfrm>
            <a:off x="1855075" y="1477351"/>
            <a:ext cx="3729349" cy="5029200"/>
          </a:xfrm>
          <a:prstGeom prst="rect">
            <a:avLst/>
          </a:prstGeom>
          <a:ln>
            <a:noFill/>
          </a:ln>
          <a:effectLst>
            <a:outerShdw blurRad="190500" algn="tl" rotWithShape="0">
              <a:srgbClr val="000000">
                <a:alpha val="70000"/>
              </a:srgbClr>
            </a:outerShdw>
          </a:effectLst>
        </p:spPr>
      </p:pic>
      <p:pic>
        <p:nvPicPr>
          <p:cNvPr id="4" name="Picture 3" descr="Graphical user interface&#10;&#10;Description automatically generated">
            <a:extLst>
              <a:ext uri="{FF2B5EF4-FFF2-40B4-BE49-F238E27FC236}">
                <a16:creationId xmlns:a16="http://schemas.microsoft.com/office/drawing/2014/main" id="{7B811FBB-B4A3-438A-8F34-0AFB4870D6C9}"/>
              </a:ext>
            </a:extLst>
          </p:cNvPr>
          <p:cNvPicPr>
            <a:picLocks noChangeAspect="1"/>
          </p:cNvPicPr>
          <p:nvPr/>
        </p:nvPicPr>
        <p:blipFill rotWithShape="1">
          <a:blip r:embed="rId6" cstate="screen">
            <a:extLst>
              <a:ext uri="{BEBA8EAE-BF5A-486C-A8C5-ECC9F3942E4B}">
                <a14:imgProps xmlns:a14="http://schemas.microsoft.com/office/drawing/2010/main">
                  <a14:imgLayer r:embed="rId7">
                    <a14:imgEffect>
                      <a14:sharpenSoften amount="50000"/>
                    </a14:imgEffect>
                  </a14:imgLayer>
                </a14:imgProps>
              </a:ext>
              <a:ext uri="{28A0092B-C50C-407E-A947-70E740481C1C}">
                <a14:useLocalDpi xmlns:a14="http://schemas.microsoft.com/office/drawing/2010/main"/>
              </a:ext>
            </a:extLst>
          </a:blip>
          <a:srcRect/>
          <a:stretch/>
        </p:blipFill>
        <p:spPr>
          <a:xfrm>
            <a:off x="7023536" y="1477351"/>
            <a:ext cx="3729350" cy="5029200"/>
          </a:xfrm>
          <a:prstGeom prst="rect">
            <a:avLst/>
          </a:prstGeom>
          <a:ln>
            <a:noFill/>
          </a:ln>
          <a:effectLst>
            <a:outerShdw blurRad="190500" algn="tl" rotWithShape="0">
              <a:srgbClr val="000000">
                <a:alpha val="70000"/>
              </a:srgbClr>
            </a:outerShdw>
          </a:effectLst>
        </p:spPr>
      </p:pic>
    </p:spTree>
    <p:custDataLst>
      <p:tags r:id="rId1"/>
    </p:custDataLst>
    <p:extLst>
      <p:ext uri="{BB962C8B-B14F-4D97-AF65-F5344CB8AC3E}">
        <p14:creationId xmlns:p14="http://schemas.microsoft.com/office/powerpoint/2010/main" val="2561051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phic 13">
            <a:extLst>
              <a:ext uri="{FF2B5EF4-FFF2-40B4-BE49-F238E27FC236}">
                <a16:creationId xmlns:a16="http://schemas.microsoft.com/office/drawing/2014/main" id="{906944CF-416B-44E8-B2E1-88331CFCE5DD}"/>
              </a:ext>
            </a:extLst>
          </p:cNvPr>
          <p:cNvPicPr>
            <a:picLocks noChangeAspect="1"/>
          </p:cNvPicPr>
          <p:nvPr/>
        </p:nvPicPr>
        <p:blipFill rotWithShape="1">
          <a:blip r:embed="rId4"/>
          <a:srcRect l="805" t="-547" r="-46"/>
          <a:stretch/>
        </p:blipFill>
        <p:spPr>
          <a:xfrm>
            <a:off x="-448604" y="-196770"/>
            <a:ext cx="12640603" cy="7618650"/>
          </a:xfrm>
          <a:prstGeom prst="rect">
            <a:avLst/>
          </a:prstGeom>
        </p:spPr>
      </p:pic>
      <p:pic>
        <p:nvPicPr>
          <p:cNvPr id="19" name="Picture 18">
            <a:extLst>
              <a:ext uri="{FF2B5EF4-FFF2-40B4-BE49-F238E27FC236}">
                <a16:creationId xmlns:a16="http://schemas.microsoft.com/office/drawing/2014/main" id="{8C42AB09-7584-441A-8C9F-B43CE2413D45}"/>
              </a:ext>
            </a:extLst>
          </p:cNvPr>
          <p:cNvPicPr>
            <a:picLocks noChangeAspect="1"/>
          </p:cNvPicPr>
          <p:nvPr/>
        </p:nvPicPr>
        <p:blipFill>
          <a:blip r:embed="rId5"/>
          <a:stretch>
            <a:fillRect/>
          </a:stretch>
        </p:blipFill>
        <p:spPr>
          <a:xfrm>
            <a:off x="495300" y="231555"/>
            <a:ext cx="11239500" cy="6269749"/>
          </a:xfrm>
          <a:prstGeom prst="rect">
            <a:avLst/>
          </a:prstGeom>
        </p:spPr>
      </p:pic>
      <p:sp>
        <p:nvSpPr>
          <p:cNvPr id="9" name="TextBox 8">
            <a:extLst>
              <a:ext uri="{FF2B5EF4-FFF2-40B4-BE49-F238E27FC236}">
                <a16:creationId xmlns:a16="http://schemas.microsoft.com/office/drawing/2014/main" id="{E63B2712-C1DF-4633-91B0-158D8D931C29}"/>
              </a:ext>
            </a:extLst>
          </p:cNvPr>
          <p:cNvSpPr txBox="1"/>
          <p:nvPr/>
        </p:nvSpPr>
        <p:spPr>
          <a:xfrm>
            <a:off x="1469323" y="578702"/>
            <a:ext cx="6255444" cy="1384995"/>
          </a:xfrm>
          <a:prstGeom prst="rect">
            <a:avLst/>
          </a:prstGeom>
          <a:noFill/>
        </p:spPr>
        <p:txBody>
          <a:bodyPr wrap="square" lIns="91440" tIns="45720" rIns="91440" bIns="45720" anchor="t">
            <a:spAutoFit/>
          </a:bodyPr>
          <a:lstStyle/>
          <a:p>
            <a:pPr marL="0" marR="0" lvl="0" indent="0" defTabSz="914400" rtl="0" eaLnBrk="1" fontAlgn="auto" latinLnBrk="0" hangingPunct="1">
              <a:spcBef>
                <a:spcPts val="600"/>
              </a:spcBef>
              <a:spcAft>
                <a:spcPts val="600"/>
              </a:spcAft>
              <a:buClrTx/>
              <a:buSzTx/>
              <a:buFontTx/>
              <a:buNone/>
              <a:tabLst/>
              <a:defRPr/>
            </a:pPr>
            <a:r>
              <a:rPr kumimoji="0" lang="fr-FR" sz="2800" b="0" i="0" u="none" strike="noStrike" kern="1200" cap="none" spc="0" normalizeH="0" baseline="0" noProof="0" dirty="0">
                <a:ln>
                  <a:noFill/>
                </a:ln>
                <a:solidFill>
                  <a:srgbClr val="7030A0"/>
                </a:solidFill>
                <a:effectLst/>
                <a:uLnTx/>
                <a:uFillTx/>
                <a:latin typeface="ScolaScript_N" panose="00000400000000000000" pitchFamily="2" charset="0"/>
                <a:ea typeface="+mn-ea"/>
                <a:cs typeface="+mn-cs"/>
              </a:rPr>
              <a:t>Cet hiver-là, la neige avait tout recouvert, créant un monde étincelant.</a:t>
            </a:r>
          </a:p>
        </p:txBody>
      </p:sp>
      <p:pic>
        <p:nvPicPr>
          <p:cNvPr id="21" name="Graphic 20">
            <a:extLst>
              <a:ext uri="{FF2B5EF4-FFF2-40B4-BE49-F238E27FC236}">
                <a16:creationId xmlns:a16="http://schemas.microsoft.com/office/drawing/2014/main" id="{CA7AEE74-1590-4A77-BC6B-1B2963938B5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10800000">
            <a:off x="88776" y="235723"/>
            <a:ext cx="736847" cy="479423"/>
          </a:xfrm>
          <a:prstGeom prst="rect">
            <a:avLst/>
          </a:prstGeom>
        </p:spPr>
      </p:pic>
    </p:spTree>
    <p:custDataLst>
      <p:tags r:id="rId1"/>
    </p:custDataLst>
    <p:extLst>
      <p:ext uri="{BB962C8B-B14F-4D97-AF65-F5344CB8AC3E}">
        <p14:creationId xmlns:p14="http://schemas.microsoft.com/office/powerpoint/2010/main" val="38658986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Single"/>
      </p:transition>
    </mc:Choice>
    <mc:Fallback xmlns:p14="http://schemas.microsoft.com/office/powerpoint/2010/main" xmlns:asvg="http://schemas.microsoft.com/office/drawing/2016/SVG/main" xmlns:a16="http://schemas.microsoft.com/office/drawing/2014/main"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phic 13">
            <a:extLst>
              <a:ext uri="{FF2B5EF4-FFF2-40B4-BE49-F238E27FC236}">
                <a16:creationId xmlns:a16="http://schemas.microsoft.com/office/drawing/2014/main" id="{EC7D1333-2F10-47A4-AFDE-3E65432488BC}"/>
              </a:ext>
            </a:extLst>
          </p:cNvPr>
          <p:cNvPicPr>
            <a:picLocks noChangeAspect="1"/>
          </p:cNvPicPr>
          <p:nvPr/>
        </p:nvPicPr>
        <p:blipFill rotWithShape="1">
          <a:blip r:embed="rId4"/>
          <a:srcRect l="805" t="-547" r="-46"/>
          <a:stretch/>
        </p:blipFill>
        <p:spPr>
          <a:xfrm>
            <a:off x="-448604" y="-196770"/>
            <a:ext cx="12640603" cy="7618650"/>
          </a:xfrm>
          <a:prstGeom prst="rect">
            <a:avLst/>
          </a:prstGeom>
        </p:spPr>
      </p:pic>
      <p:pic>
        <p:nvPicPr>
          <p:cNvPr id="3" name="Picture 2">
            <a:extLst>
              <a:ext uri="{FF2B5EF4-FFF2-40B4-BE49-F238E27FC236}">
                <a16:creationId xmlns:a16="http://schemas.microsoft.com/office/drawing/2014/main" id="{AFAE68D0-5236-4710-961B-610AB78FB4DA}"/>
              </a:ext>
            </a:extLst>
          </p:cNvPr>
          <p:cNvPicPr>
            <a:picLocks noChangeAspect="1"/>
          </p:cNvPicPr>
          <p:nvPr/>
        </p:nvPicPr>
        <p:blipFill rotWithShape="1">
          <a:blip r:embed="rId5"/>
          <a:srcRect r="23696"/>
          <a:stretch/>
        </p:blipFill>
        <p:spPr>
          <a:xfrm>
            <a:off x="946647" y="929701"/>
            <a:ext cx="3853953" cy="3428749"/>
          </a:xfrm>
          <a:prstGeom prst="rect">
            <a:avLst/>
          </a:prstGeom>
        </p:spPr>
      </p:pic>
      <p:sp>
        <p:nvSpPr>
          <p:cNvPr id="9" name="TextBox 8">
            <a:extLst>
              <a:ext uri="{FF2B5EF4-FFF2-40B4-BE49-F238E27FC236}">
                <a16:creationId xmlns:a16="http://schemas.microsoft.com/office/drawing/2014/main" id="{49AA1AF5-B7C1-4343-86DF-F171E33E06F2}"/>
              </a:ext>
            </a:extLst>
          </p:cNvPr>
          <p:cNvSpPr txBox="1"/>
          <p:nvPr/>
        </p:nvSpPr>
        <p:spPr>
          <a:xfrm>
            <a:off x="4953000" y="475435"/>
            <a:ext cx="6644836" cy="5601533"/>
          </a:xfrm>
          <a:prstGeom prst="rect">
            <a:avLst/>
          </a:prstGeom>
          <a:noFill/>
        </p:spPr>
        <p:txBody>
          <a:bodyPr wrap="square" lIns="91440" tIns="45720" rIns="91440" bIns="45720" anchor="t">
            <a:spAutoFit/>
          </a:bodyPr>
          <a:lstStyle/>
          <a:p>
            <a:pPr marL="0" marR="0" lvl="0" indent="0" defTabSz="914400" rtl="0" eaLnBrk="1" fontAlgn="auto" latinLnBrk="0" hangingPunct="1">
              <a:spcBef>
                <a:spcPts val="600"/>
              </a:spcBef>
              <a:spcAft>
                <a:spcPts val="600"/>
              </a:spcAft>
              <a:buClrTx/>
              <a:buSzTx/>
              <a:buFontTx/>
              <a:buNone/>
              <a:tabLst/>
              <a:defRPr/>
            </a:pPr>
            <a:r>
              <a:rPr kumimoji="0" lang="fr-FR" sz="2400" b="0" i="0" u="none" strike="noStrike" kern="1200" cap="none" spc="0" normalizeH="0" baseline="0" noProof="0" dirty="0">
                <a:ln>
                  <a:noFill/>
                </a:ln>
                <a:solidFill>
                  <a:schemeClr val="tx1">
                    <a:lumMod val="85000"/>
                    <a:lumOff val="15000"/>
                  </a:schemeClr>
                </a:solidFill>
                <a:effectLst/>
                <a:uLnTx/>
                <a:uFillTx/>
                <a:latin typeface="ScolaScript_N" panose="00000400000000000000" pitchFamily="2" charset="0"/>
                <a:ea typeface="+mn-ea"/>
                <a:cs typeface="+mn-cs"/>
              </a:rPr>
              <a:t>Un matin, alors que nous prenions notre place en classe, la porte s’était ouverte et la directrice s’était entrée. Avec elle, une fille.</a:t>
            </a:r>
          </a:p>
          <a:p>
            <a:pPr marL="0" marR="0" lvl="0" indent="0" defTabSz="914400" rtl="0" eaLnBrk="1" fontAlgn="auto" latinLnBrk="0" hangingPunct="1">
              <a:spcBef>
                <a:spcPts val="600"/>
              </a:spcBef>
              <a:spcAft>
                <a:spcPts val="600"/>
              </a:spcAft>
              <a:buClrTx/>
              <a:buSzTx/>
              <a:buFontTx/>
              <a:buNone/>
              <a:tabLst/>
              <a:defRPr/>
            </a:pPr>
            <a:r>
              <a:rPr kumimoji="0" lang="fr-FR" sz="2400" b="1" i="1" u="none" strike="noStrike" kern="1200" cap="none" spc="0" normalizeH="0" baseline="0" noProof="0" dirty="0">
                <a:ln>
                  <a:noFill/>
                </a:ln>
                <a:solidFill>
                  <a:schemeClr val="tx1">
                    <a:lumMod val="85000"/>
                    <a:lumOff val="15000"/>
                  </a:schemeClr>
                </a:solidFill>
                <a:effectLst/>
                <a:uLnTx/>
                <a:uFillTx/>
                <a:latin typeface="ScolaScript_N" panose="00000400000000000000" pitchFamily="2" charset="0"/>
                <a:ea typeface="+mn-ea"/>
                <a:cs typeface="+mn-cs"/>
              </a:rPr>
              <a:t>Voici Maya</a:t>
            </a:r>
            <a:r>
              <a:rPr kumimoji="0" lang="fr-FR" sz="2400" b="0" i="0" u="none" strike="noStrike" kern="1200" cap="none" spc="0" normalizeH="0" baseline="0" noProof="0" dirty="0">
                <a:ln>
                  <a:noFill/>
                </a:ln>
                <a:solidFill>
                  <a:schemeClr val="tx1">
                    <a:lumMod val="85000"/>
                    <a:lumOff val="15000"/>
                  </a:schemeClr>
                </a:solidFill>
                <a:effectLst/>
                <a:uLnTx/>
                <a:uFillTx/>
                <a:latin typeface="ScolaScript_N" panose="00000400000000000000" pitchFamily="2" charset="0"/>
                <a:ea typeface="+mn-ea"/>
                <a:cs typeface="+mn-cs"/>
              </a:rPr>
              <a:t>, nous avait-elle dit. </a:t>
            </a:r>
          </a:p>
          <a:p>
            <a:pPr marL="0" marR="0" lvl="0" indent="0" defTabSz="914400" rtl="0" eaLnBrk="1" fontAlgn="auto" latinLnBrk="0" hangingPunct="1">
              <a:spcBef>
                <a:spcPts val="600"/>
              </a:spcBef>
              <a:spcAft>
                <a:spcPts val="600"/>
              </a:spcAft>
              <a:buClrTx/>
              <a:buSzTx/>
              <a:buFontTx/>
              <a:buNone/>
              <a:tabLst/>
              <a:defRPr/>
            </a:pPr>
            <a:r>
              <a:rPr kumimoji="0" lang="fr-FR" sz="2400" b="0" i="0" u="none" strike="noStrike" kern="1200" cap="none" spc="0" normalizeH="0" baseline="0" noProof="0" dirty="0">
                <a:ln>
                  <a:noFill/>
                </a:ln>
                <a:solidFill>
                  <a:schemeClr val="tx1">
                    <a:lumMod val="85000"/>
                    <a:lumOff val="15000"/>
                  </a:schemeClr>
                </a:solidFill>
                <a:effectLst/>
                <a:uLnTx/>
                <a:uFillTx/>
                <a:latin typeface="ScolaScript_N" panose="00000400000000000000" pitchFamily="2" charset="0"/>
                <a:ea typeface="+mn-ea"/>
                <a:cs typeface="+mn-cs"/>
              </a:rPr>
              <a:t>Maya avait gardé les yeux baissés.</a:t>
            </a:r>
          </a:p>
          <a:p>
            <a:pPr marL="0" marR="0" lvl="0" indent="0" defTabSz="914400" rtl="0" eaLnBrk="1" fontAlgn="auto" latinLnBrk="0" hangingPunct="1">
              <a:spcBef>
                <a:spcPts val="600"/>
              </a:spcBef>
              <a:spcAft>
                <a:spcPts val="600"/>
              </a:spcAft>
              <a:buClrTx/>
              <a:buSzTx/>
              <a:buFontTx/>
              <a:buNone/>
              <a:tabLst/>
              <a:defRPr/>
            </a:pPr>
            <a:r>
              <a:rPr kumimoji="0" lang="fr-FR" sz="2400" b="0" i="0" u="none" strike="noStrike" kern="1200" cap="none" spc="0" normalizeH="0" baseline="0" noProof="0" dirty="0">
                <a:ln>
                  <a:noFill/>
                </a:ln>
                <a:solidFill>
                  <a:schemeClr val="tx1">
                    <a:lumMod val="85000"/>
                    <a:lumOff val="15000"/>
                  </a:schemeClr>
                </a:solidFill>
                <a:effectLst/>
                <a:uLnTx/>
                <a:uFillTx/>
                <a:latin typeface="ScolaScript_N" panose="00000400000000000000" pitchFamily="2" charset="0"/>
                <a:ea typeface="+mn-ea"/>
                <a:cs typeface="+mn-cs"/>
              </a:rPr>
              <a:t>Je crois l’avoir entendue murmurer : </a:t>
            </a:r>
            <a:r>
              <a:rPr kumimoji="0" lang="fr-FR" sz="2400" b="1" i="1" u="none" strike="noStrike" kern="1200" cap="none" spc="0" normalizeH="0" baseline="0" noProof="0" dirty="0">
                <a:ln>
                  <a:noFill/>
                </a:ln>
                <a:solidFill>
                  <a:schemeClr val="tx1">
                    <a:lumMod val="85000"/>
                    <a:lumOff val="15000"/>
                  </a:schemeClr>
                </a:solidFill>
                <a:effectLst/>
                <a:uLnTx/>
                <a:uFillTx/>
                <a:latin typeface="ScolaScript_N" panose="00000400000000000000" pitchFamily="2" charset="0"/>
                <a:ea typeface="+mn-ea"/>
                <a:cs typeface="+mn-cs"/>
              </a:rPr>
              <a:t>Bonjour</a:t>
            </a:r>
            <a:r>
              <a:rPr kumimoji="0" lang="fr-FR" sz="2400" b="0" i="0" u="none" strike="noStrike" kern="1200" cap="none" spc="0" normalizeH="0" baseline="0" noProof="0" dirty="0">
                <a:ln>
                  <a:noFill/>
                </a:ln>
                <a:solidFill>
                  <a:schemeClr val="tx1">
                    <a:lumMod val="85000"/>
                    <a:lumOff val="15000"/>
                  </a:schemeClr>
                </a:solidFill>
                <a:effectLst/>
                <a:uLnTx/>
                <a:uFillTx/>
                <a:latin typeface="ScolaScript_N" panose="00000400000000000000" pitchFamily="2" charset="0"/>
                <a:ea typeface="+mn-ea"/>
                <a:cs typeface="+mn-cs"/>
              </a:rPr>
              <a:t>.</a:t>
            </a:r>
          </a:p>
          <a:p>
            <a:pPr lvl="0">
              <a:spcBef>
                <a:spcPts val="600"/>
              </a:spcBef>
              <a:spcAft>
                <a:spcPts val="600"/>
              </a:spcAft>
              <a:defRPr/>
            </a:pPr>
            <a:r>
              <a:rPr lang="fr-FR" sz="2400" dirty="0">
                <a:solidFill>
                  <a:schemeClr val="tx1">
                    <a:lumMod val="85000"/>
                    <a:lumOff val="15000"/>
                  </a:schemeClr>
                </a:solidFill>
                <a:latin typeface="ScolaScript_N" panose="00000400000000000000" pitchFamily="2" charset="0"/>
              </a:rPr>
              <a:t>Tous, nous, l’observions. </a:t>
            </a:r>
          </a:p>
          <a:p>
            <a:pPr lvl="0">
              <a:spcBef>
                <a:spcPts val="600"/>
              </a:spcBef>
              <a:spcAft>
                <a:spcPts val="600"/>
              </a:spcAft>
              <a:defRPr/>
            </a:pPr>
            <a:r>
              <a:rPr lang="fr-FR" sz="2400" dirty="0">
                <a:solidFill>
                  <a:schemeClr val="tx1">
                    <a:lumMod val="85000"/>
                    <a:lumOff val="15000"/>
                  </a:schemeClr>
                </a:solidFill>
                <a:latin typeface="ScolaScript_N" panose="00000400000000000000" pitchFamily="2" charset="0"/>
              </a:rPr>
              <a:t>Sous son manteau entrouvert, ses vêtements avaient l’air vieux et tout usés.</a:t>
            </a:r>
          </a:p>
          <a:p>
            <a:pPr lvl="0">
              <a:spcBef>
                <a:spcPts val="600"/>
              </a:spcBef>
              <a:spcAft>
                <a:spcPts val="600"/>
              </a:spcAft>
              <a:defRPr/>
            </a:pPr>
            <a:r>
              <a:rPr lang="fr-FR" sz="2400" dirty="0">
                <a:solidFill>
                  <a:schemeClr val="tx1">
                    <a:lumMod val="85000"/>
                    <a:lumOff val="15000"/>
                  </a:schemeClr>
                </a:solidFill>
                <a:latin typeface="ScolaScript_N" panose="00000400000000000000" pitchFamily="2" charset="0"/>
              </a:rPr>
              <a:t>Elle portait des chaussures de printemps, pas du tout faites pour la neige. </a:t>
            </a:r>
          </a:p>
          <a:p>
            <a:pPr lvl="0">
              <a:spcBef>
                <a:spcPts val="600"/>
              </a:spcBef>
              <a:spcAft>
                <a:spcPts val="600"/>
              </a:spcAft>
              <a:defRPr/>
            </a:pPr>
            <a:r>
              <a:rPr lang="fr-FR" sz="2400" dirty="0">
                <a:solidFill>
                  <a:schemeClr val="tx1">
                    <a:lumMod val="85000"/>
                    <a:lumOff val="15000"/>
                  </a:schemeClr>
                </a:solidFill>
                <a:latin typeface="ScolaScript_N" panose="00000400000000000000" pitchFamily="2" charset="0"/>
              </a:rPr>
              <a:t>La courroie de l’une était brisée. </a:t>
            </a:r>
            <a:endParaRPr kumimoji="0" lang="fr-FR" sz="2400" b="0" i="0" u="none" strike="noStrike" kern="1200" cap="none" spc="0" normalizeH="0" baseline="0" noProof="0" dirty="0">
              <a:ln>
                <a:noFill/>
              </a:ln>
              <a:solidFill>
                <a:schemeClr val="tx1">
                  <a:lumMod val="85000"/>
                  <a:lumOff val="15000"/>
                </a:schemeClr>
              </a:solidFill>
              <a:effectLst/>
              <a:uLnTx/>
              <a:uFillTx/>
              <a:latin typeface="ScolaScript_N" panose="00000400000000000000" pitchFamily="2" charset="0"/>
            </a:endParaRPr>
          </a:p>
        </p:txBody>
      </p:sp>
      <p:pic>
        <p:nvPicPr>
          <p:cNvPr id="15" name="Graphic 14">
            <a:extLst>
              <a:ext uri="{FF2B5EF4-FFF2-40B4-BE49-F238E27FC236}">
                <a16:creationId xmlns:a16="http://schemas.microsoft.com/office/drawing/2014/main" id="{24FF15D3-6DC5-43A4-ACDD-2211259B9A8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10800000">
            <a:off x="88776" y="235723"/>
            <a:ext cx="736847" cy="479423"/>
          </a:xfrm>
          <a:prstGeom prst="rect">
            <a:avLst/>
          </a:prstGeom>
        </p:spPr>
      </p:pic>
    </p:spTree>
    <p:custDataLst>
      <p:tags r:id="rId1"/>
    </p:custDataLst>
    <p:extLst>
      <p:ext uri="{BB962C8B-B14F-4D97-AF65-F5344CB8AC3E}">
        <p14:creationId xmlns:p14="http://schemas.microsoft.com/office/powerpoint/2010/main" val="5163451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p14="http://schemas.microsoft.com/office/powerpoint/2010/main" xmlns:asvg="http://schemas.microsoft.com/office/drawing/2016/SVG/main" xmlns:a16="http://schemas.microsoft.com/office/drawing/2014/main"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Graphic 13">
            <a:extLst>
              <a:ext uri="{FF2B5EF4-FFF2-40B4-BE49-F238E27FC236}">
                <a16:creationId xmlns:a16="http://schemas.microsoft.com/office/drawing/2014/main" id="{F93A8A7C-B0F4-4F95-A1E4-7EBBD22DE4E3}"/>
              </a:ext>
            </a:extLst>
          </p:cNvPr>
          <p:cNvPicPr>
            <a:picLocks noChangeAspect="1"/>
          </p:cNvPicPr>
          <p:nvPr/>
        </p:nvPicPr>
        <p:blipFill rotWithShape="1">
          <a:blip r:embed="rId4"/>
          <a:srcRect l="805" t="-547" r="-46"/>
          <a:stretch/>
        </p:blipFill>
        <p:spPr>
          <a:xfrm>
            <a:off x="-448604" y="-196770"/>
            <a:ext cx="12640603" cy="7618650"/>
          </a:xfrm>
          <a:prstGeom prst="rect">
            <a:avLst/>
          </a:prstGeom>
        </p:spPr>
      </p:pic>
      <p:pic>
        <p:nvPicPr>
          <p:cNvPr id="4" name="Picture 3">
            <a:extLst>
              <a:ext uri="{FF2B5EF4-FFF2-40B4-BE49-F238E27FC236}">
                <a16:creationId xmlns:a16="http://schemas.microsoft.com/office/drawing/2014/main" id="{B84D9299-961D-4676-BF73-3C82C474F4F2}"/>
              </a:ext>
            </a:extLst>
          </p:cNvPr>
          <p:cNvPicPr>
            <a:picLocks noChangeAspect="1"/>
          </p:cNvPicPr>
          <p:nvPr/>
        </p:nvPicPr>
        <p:blipFill>
          <a:blip r:embed="rId5"/>
          <a:stretch>
            <a:fillRect/>
          </a:stretch>
        </p:blipFill>
        <p:spPr>
          <a:xfrm>
            <a:off x="7006321" y="481223"/>
            <a:ext cx="4728479" cy="6157067"/>
          </a:xfrm>
          <a:prstGeom prst="rect">
            <a:avLst/>
          </a:prstGeom>
        </p:spPr>
      </p:pic>
      <p:sp>
        <p:nvSpPr>
          <p:cNvPr id="9" name="TextBox 8">
            <a:extLst>
              <a:ext uri="{FF2B5EF4-FFF2-40B4-BE49-F238E27FC236}">
                <a16:creationId xmlns:a16="http://schemas.microsoft.com/office/drawing/2014/main" id="{88689312-088A-4A05-87DD-069B6AB849C0}"/>
              </a:ext>
            </a:extLst>
          </p:cNvPr>
          <p:cNvSpPr txBox="1"/>
          <p:nvPr/>
        </p:nvSpPr>
        <p:spPr>
          <a:xfrm>
            <a:off x="495300" y="695252"/>
            <a:ext cx="6987691" cy="5909310"/>
          </a:xfrm>
          <a:prstGeom prst="rect">
            <a:avLst/>
          </a:prstGeom>
          <a:solidFill>
            <a:schemeClr val="bg1">
              <a:alpha val="30000"/>
            </a:schemeClr>
          </a:solidFill>
        </p:spPr>
        <p:txBody>
          <a:bodyPr wrap="square" lIns="91440" tIns="45720" rIns="91440" bIns="45720" anchor="t">
            <a:spAutoFit/>
          </a:bodyPr>
          <a:lstStyle/>
          <a:p>
            <a:pPr marL="0" marR="0" lvl="0" indent="0" defTabSz="914400" rtl="0" eaLnBrk="1" fontAlgn="auto" latinLnBrk="0" hangingPunct="1">
              <a:spcBef>
                <a:spcPts val="600"/>
              </a:spcBef>
              <a:spcAft>
                <a:spcPts val="600"/>
              </a:spcAft>
              <a:buClrTx/>
              <a:buSzTx/>
              <a:buFontTx/>
              <a:buNone/>
              <a:tabLst/>
              <a:defRPr/>
            </a:pPr>
            <a:r>
              <a:rPr kumimoji="0" lang="fr-FR" sz="2200" b="1" i="1" u="none" strike="noStrike" kern="1200" cap="none" spc="-100" normalizeH="0" baseline="0" noProof="0" dirty="0">
                <a:ln>
                  <a:noFill/>
                </a:ln>
                <a:solidFill>
                  <a:schemeClr val="tx1">
                    <a:lumMod val="85000"/>
                    <a:lumOff val="15000"/>
                  </a:schemeClr>
                </a:solidFill>
                <a:effectLst/>
                <a:uLnTx/>
                <a:uFillTx/>
                <a:latin typeface="ScolaScript_N" panose="00000400000000000000" pitchFamily="2" charset="0"/>
              </a:rPr>
              <a:t>Dites bonjour à notre nouvelle élève,</a:t>
            </a:r>
            <a:r>
              <a:rPr kumimoji="0" lang="fr-FR" sz="2200" b="0" i="0" u="none" strike="noStrike" kern="1200" cap="none" spc="-100" normalizeH="0" baseline="0" noProof="0" dirty="0">
                <a:ln>
                  <a:noFill/>
                </a:ln>
                <a:solidFill>
                  <a:schemeClr val="tx1">
                    <a:lumMod val="85000"/>
                    <a:lumOff val="15000"/>
                  </a:schemeClr>
                </a:solidFill>
                <a:effectLst/>
                <a:uLnTx/>
                <a:uFillTx/>
                <a:latin typeface="ScolaScript_N" panose="00000400000000000000" pitchFamily="2" charset="0"/>
              </a:rPr>
              <a:t> avait dit madame Albert, notre enseignante.</a:t>
            </a:r>
          </a:p>
          <a:p>
            <a:pPr marL="0" marR="0" lvl="0" indent="0" defTabSz="914400" rtl="0" eaLnBrk="1" fontAlgn="auto" latinLnBrk="0" hangingPunct="1">
              <a:spcBef>
                <a:spcPts val="600"/>
              </a:spcBef>
              <a:spcAft>
                <a:spcPts val="600"/>
              </a:spcAft>
              <a:buClrTx/>
              <a:buSzTx/>
              <a:buFontTx/>
              <a:buNone/>
              <a:tabLst/>
              <a:defRPr/>
            </a:pPr>
            <a:r>
              <a:rPr kumimoji="0" lang="fr-FR" sz="2200" b="0" i="0" u="none" strike="noStrike" kern="1200" cap="none" spc="-100" normalizeH="0" baseline="0" noProof="0" dirty="0">
                <a:ln>
                  <a:noFill/>
                </a:ln>
                <a:solidFill>
                  <a:schemeClr val="tx1">
                    <a:lumMod val="85000"/>
                    <a:lumOff val="15000"/>
                  </a:schemeClr>
                </a:solidFill>
                <a:effectLst/>
                <a:uLnTx/>
                <a:uFillTx/>
                <a:latin typeface="ScolaScript_N" panose="00000400000000000000" pitchFamily="2" charset="0"/>
              </a:rPr>
              <a:t>Nous étions presque tous restés silencieux. </a:t>
            </a:r>
          </a:p>
          <a:p>
            <a:pPr marL="0" marR="0" lvl="0" indent="0" defTabSz="914400" rtl="0" eaLnBrk="1" fontAlgn="auto" latinLnBrk="0" hangingPunct="1">
              <a:spcBef>
                <a:spcPts val="600"/>
              </a:spcBef>
              <a:spcAft>
                <a:spcPts val="600"/>
              </a:spcAft>
              <a:buClrTx/>
              <a:buSzTx/>
              <a:buFontTx/>
              <a:buNone/>
              <a:tabLst/>
              <a:defRPr/>
            </a:pPr>
            <a:r>
              <a:rPr kumimoji="0" lang="fr-FR" sz="2200" b="0" i="0" u="none" strike="noStrike" kern="1200" cap="none" spc="-100" normalizeH="0" baseline="0" noProof="0" dirty="0">
                <a:ln>
                  <a:noFill/>
                </a:ln>
                <a:solidFill>
                  <a:schemeClr val="tx1">
                    <a:lumMod val="85000"/>
                    <a:lumOff val="15000"/>
                  </a:schemeClr>
                </a:solidFill>
                <a:effectLst/>
                <a:uLnTx/>
                <a:uFillTx/>
                <a:latin typeface="ScolaScript_N" panose="00000400000000000000" pitchFamily="2" charset="0"/>
              </a:rPr>
              <a:t>La seule place libre était à côté de la mienne.</a:t>
            </a:r>
          </a:p>
          <a:p>
            <a:pPr marL="0" marR="0" lvl="0" indent="0" defTabSz="914400" rtl="0" eaLnBrk="1" fontAlgn="auto" latinLnBrk="0" hangingPunct="1">
              <a:spcBef>
                <a:spcPts val="600"/>
              </a:spcBef>
              <a:spcAft>
                <a:spcPts val="600"/>
              </a:spcAft>
              <a:buClrTx/>
              <a:buSzTx/>
              <a:buFontTx/>
              <a:buNone/>
              <a:tabLst/>
              <a:defRPr/>
            </a:pPr>
            <a:r>
              <a:rPr kumimoji="0" lang="fr-FR" sz="2200" b="0" i="0" u="none" strike="noStrike" kern="1200" cap="none" spc="-100" normalizeH="0" baseline="0" noProof="0" dirty="0">
                <a:ln>
                  <a:noFill/>
                </a:ln>
                <a:solidFill>
                  <a:schemeClr val="tx1">
                    <a:lumMod val="85000"/>
                    <a:lumOff val="15000"/>
                  </a:schemeClr>
                </a:solidFill>
                <a:effectLst/>
                <a:uLnTx/>
                <a:uFillTx/>
                <a:latin typeface="ScolaScript_N" panose="00000400000000000000" pitchFamily="2" charset="0"/>
              </a:rPr>
              <a:t>C’est là que notre enseignante a fait asseoir Maya. Et dès ce premier jour, Maya s’est tournée vers moi et m’a souri.</a:t>
            </a:r>
          </a:p>
          <a:p>
            <a:pPr lvl="0">
              <a:spcBef>
                <a:spcPts val="600"/>
              </a:spcBef>
              <a:spcAft>
                <a:spcPts val="600"/>
              </a:spcAft>
              <a:defRPr/>
            </a:pPr>
            <a:r>
              <a:rPr lang="fr-FR" sz="2200" spc="-100" dirty="0">
                <a:solidFill>
                  <a:schemeClr val="tx1">
                    <a:lumMod val="85000"/>
                    <a:lumOff val="15000"/>
                  </a:schemeClr>
                </a:solidFill>
                <a:latin typeface="ScolaScript_N" panose="00000400000000000000" pitchFamily="2" charset="0"/>
              </a:rPr>
              <a:t>Je ne lui ai pas rendu son sourire.</a:t>
            </a:r>
          </a:p>
          <a:p>
            <a:pPr lvl="0">
              <a:spcBef>
                <a:spcPts val="600"/>
              </a:spcBef>
              <a:spcAft>
                <a:spcPts val="600"/>
              </a:spcAft>
              <a:defRPr/>
            </a:pPr>
            <a:r>
              <a:rPr lang="fr-FR" sz="2200" spc="-100" dirty="0">
                <a:solidFill>
                  <a:schemeClr val="tx1">
                    <a:lumMod val="85000"/>
                    <a:lumOff val="15000"/>
                  </a:schemeClr>
                </a:solidFill>
                <a:latin typeface="ScolaScript_N" panose="00000400000000000000" pitchFamily="2" charset="0"/>
              </a:rPr>
              <a:t>Je me suis un peu éloignée d’elle, avec ma chaise et mes livres.</a:t>
            </a:r>
          </a:p>
          <a:p>
            <a:pPr lvl="0">
              <a:spcBef>
                <a:spcPts val="600"/>
              </a:spcBef>
              <a:spcAft>
                <a:spcPts val="600"/>
              </a:spcAft>
              <a:defRPr/>
            </a:pPr>
            <a:r>
              <a:rPr lang="fr-FR" sz="2200" spc="-100" dirty="0">
                <a:solidFill>
                  <a:schemeClr val="tx1">
                    <a:lumMod val="85000"/>
                    <a:lumOff val="15000"/>
                  </a:schemeClr>
                </a:solidFill>
                <a:latin typeface="ScolaScript_N" panose="00000400000000000000" pitchFamily="2" charset="0"/>
              </a:rPr>
              <a:t>Quand elle m’a regardée, je me suis tournée vers la fenêtre pour contempler la neige.</a:t>
            </a:r>
          </a:p>
          <a:p>
            <a:pPr lvl="0">
              <a:spcBef>
                <a:spcPts val="600"/>
              </a:spcBef>
              <a:spcAft>
                <a:spcPts val="600"/>
              </a:spcAft>
              <a:defRPr/>
            </a:pPr>
            <a:r>
              <a:rPr lang="fr-FR" sz="2200" spc="-100" dirty="0">
                <a:solidFill>
                  <a:schemeClr val="tx1">
                    <a:lumMod val="85000"/>
                    <a:lumOff val="15000"/>
                  </a:schemeClr>
                </a:solidFill>
                <a:latin typeface="ScolaScript_N" panose="00000400000000000000" pitchFamily="2" charset="0"/>
              </a:rPr>
              <a:t>Chaque jour par la suite, lorsque Maya entrait dans la classe, je regardais ailleurs, je ne lui rendais pas son sourire.</a:t>
            </a:r>
          </a:p>
        </p:txBody>
      </p:sp>
      <p:pic>
        <p:nvPicPr>
          <p:cNvPr id="10" name="Graphic 9">
            <a:extLst>
              <a:ext uri="{FF2B5EF4-FFF2-40B4-BE49-F238E27FC236}">
                <a16:creationId xmlns:a16="http://schemas.microsoft.com/office/drawing/2014/main" id="{70F6103D-DCFE-4F8C-96D2-D78C2BBE51B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10800000">
            <a:off x="88776" y="235723"/>
            <a:ext cx="736847" cy="479423"/>
          </a:xfrm>
          <a:prstGeom prst="rect">
            <a:avLst/>
          </a:prstGeom>
        </p:spPr>
      </p:pic>
    </p:spTree>
    <p:custDataLst>
      <p:tags r:id="rId1"/>
    </p:custDataLst>
    <p:extLst>
      <p:ext uri="{BB962C8B-B14F-4D97-AF65-F5344CB8AC3E}">
        <p14:creationId xmlns:p14="http://schemas.microsoft.com/office/powerpoint/2010/main" val="32060385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p14="http://schemas.microsoft.com/office/powerpoint/2010/main" xmlns:asvg="http://schemas.microsoft.com/office/drawing/2016/SVG/main" xmlns:a16="http://schemas.microsoft.com/office/drawing/2014/main"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phic 13">
            <a:extLst>
              <a:ext uri="{FF2B5EF4-FFF2-40B4-BE49-F238E27FC236}">
                <a16:creationId xmlns:a16="http://schemas.microsoft.com/office/drawing/2014/main" id="{210B0BE2-C235-4B68-A632-A151D57BC235}"/>
              </a:ext>
            </a:extLst>
          </p:cNvPr>
          <p:cNvPicPr>
            <a:picLocks noChangeAspect="1"/>
          </p:cNvPicPr>
          <p:nvPr/>
        </p:nvPicPr>
        <p:blipFill rotWithShape="1">
          <a:blip r:embed="rId4"/>
          <a:srcRect l="805" t="-547" r="-46"/>
          <a:stretch/>
        </p:blipFill>
        <p:spPr>
          <a:xfrm>
            <a:off x="-448604" y="-196770"/>
            <a:ext cx="12640603" cy="7618650"/>
          </a:xfrm>
          <a:prstGeom prst="rect">
            <a:avLst/>
          </a:prstGeom>
        </p:spPr>
      </p:pic>
      <p:pic>
        <p:nvPicPr>
          <p:cNvPr id="15" name="Picture 14">
            <a:extLst>
              <a:ext uri="{FF2B5EF4-FFF2-40B4-BE49-F238E27FC236}">
                <a16:creationId xmlns:a16="http://schemas.microsoft.com/office/drawing/2014/main" id="{35DE40A6-8D43-4780-B7FF-51A0B8BDBD4C}"/>
              </a:ext>
            </a:extLst>
          </p:cNvPr>
          <p:cNvPicPr>
            <a:picLocks noChangeAspect="1"/>
          </p:cNvPicPr>
          <p:nvPr/>
        </p:nvPicPr>
        <p:blipFill>
          <a:blip r:embed="rId5"/>
          <a:stretch>
            <a:fillRect/>
          </a:stretch>
        </p:blipFill>
        <p:spPr>
          <a:xfrm>
            <a:off x="495300" y="231554"/>
            <a:ext cx="11239501" cy="6276910"/>
          </a:xfrm>
          <a:prstGeom prst="rect">
            <a:avLst/>
          </a:prstGeom>
        </p:spPr>
      </p:pic>
      <p:sp>
        <p:nvSpPr>
          <p:cNvPr id="7" name="TextBox 6">
            <a:extLst>
              <a:ext uri="{FF2B5EF4-FFF2-40B4-BE49-F238E27FC236}">
                <a16:creationId xmlns:a16="http://schemas.microsoft.com/office/drawing/2014/main" id="{602D8A48-3A17-4206-89ED-761BE4FCDF10}"/>
              </a:ext>
            </a:extLst>
          </p:cNvPr>
          <p:cNvSpPr txBox="1"/>
          <p:nvPr/>
        </p:nvSpPr>
        <p:spPr>
          <a:xfrm>
            <a:off x="1725850" y="442134"/>
            <a:ext cx="8448297" cy="2092881"/>
          </a:xfrm>
          <a:prstGeom prst="rect">
            <a:avLst/>
          </a:prstGeom>
          <a:solidFill>
            <a:schemeClr val="bg1">
              <a:alpha val="30000"/>
            </a:schemeClr>
          </a:solidFill>
        </p:spPr>
        <p:txBody>
          <a:bodyPr wrap="square" lIns="91440" tIns="45720" rIns="91440" bIns="45720" anchor="t">
            <a:spAutoFit/>
          </a:bodyPr>
          <a:lstStyle/>
          <a:p>
            <a:pPr marL="0" marR="0" lvl="0" indent="0" defTabSz="914400" rtl="0" eaLnBrk="1" fontAlgn="auto" latinLnBrk="0" hangingPunct="1">
              <a:spcBef>
                <a:spcPts val="600"/>
              </a:spcBef>
              <a:spcAft>
                <a:spcPts val="600"/>
              </a:spcAft>
              <a:buClrTx/>
              <a:buSzTx/>
              <a:buFontTx/>
              <a:buNone/>
              <a:tabLst/>
              <a:defRPr/>
            </a:pPr>
            <a:r>
              <a:rPr kumimoji="0" lang="fr-FR" sz="2400" b="0" i="0" u="none" strike="noStrike" kern="1200" cap="none" spc="0" normalizeH="0" baseline="0" noProof="0" dirty="0">
                <a:ln>
                  <a:noFill/>
                </a:ln>
                <a:solidFill>
                  <a:srgbClr val="C00000"/>
                </a:solidFill>
                <a:effectLst/>
                <a:uLnTx/>
                <a:uFillTx/>
                <a:latin typeface="ScolaScript_N" panose="00000400000000000000" pitchFamily="2" charset="0"/>
                <a:ea typeface="+mn-ea"/>
                <a:cs typeface="+mn-cs"/>
              </a:rPr>
              <a:t>Cette année-là, mes meilleures amies étaient </a:t>
            </a:r>
            <a:r>
              <a:rPr kumimoji="0" lang="fr-FR" sz="2400" b="0" i="0" u="none" strike="noStrike" kern="1200" cap="none" spc="0" normalizeH="0" baseline="0" noProof="0" dirty="0" err="1">
                <a:ln>
                  <a:noFill/>
                </a:ln>
                <a:solidFill>
                  <a:srgbClr val="C00000"/>
                </a:solidFill>
                <a:effectLst/>
                <a:uLnTx/>
                <a:uFillTx/>
                <a:latin typeface="ScolaScript_N" panose="00000400000000000000" pitchFamily="2" charset="0"/>
                <a:ea typeface="+mn-ea"/>
                <a:cs typeface="+mn-cs"/>
              </a:rPr>
              <a:t>Kendra</a:t>
            </a:r>
            <a:r>
              <a:rPr kumimoji="0" lang="fr-FR" sz="2400" b="0" i="0" u="none" strike="noStrike" kern="1200" cap="none" spc="0" normalizeH="0" baseline="0" noProof="0" dirty="0">
                <a:ln>
                  <a:noFill/>
                </a:ln>
                <a:solidFill>
                  <a:srgbClr val="C00000"/>
                </a:solidFill>
                <a:effectLst/>
                <a:uLnTx/>
                <a:uFillTx/>
                <a:latin typeface="ScolaScript_N" panose="00000400000000000000" pitchFamily="2" charset="0"/>
                <a:ea typeface="+mn-ea"/>
                <a:cs typeface="+mn-cs"/>
              </a:rPr>
              <a:t> et Sophie.</a:t>
            </a:r>
          </a:p>
          <a:p>
            <a:pPr marL="0" marR="0" lvl="0" indent="0" defTabSz="914400" rtl="0" eaLnBrk="1" fontAlgn="auto" latinLnBrk="0" hangingPunct="1">
              <a:spcBef>
                <a:spcPts val="600"/>
              </a:spcBef>
              <a:spcAft>
                <a:spcPts val="600"/>
              </a:spcAft>
              <a:buClrTx/>
              <a:buSzTx/>
              <a:buFontTx/>
              <a:buNone/>
              <a:tabLst/>
              <a:defRPr/>
            </a:pPr>
            <a:r>
              <a:rPr kumimoji="0" lang="fr-FR" sz="2400" b="0" i="0" u="none" strike="noStrike" kern="1200" cap="none" spc="0" normalizeH="0" baseline="0" noProof="0" dirty="0">
                <a:ln>
                  <a:noFill/>
                </a:ln>
                <a:solidFill>
                  <a:srgbClr val="C00000"/>
                </a:solidFill>
                <a:effectLst/>
                <a:uLnTx/>
                <a:uFillTx/>
                <a:latin typeface="ScolaScript_N" panose="00000400000000000000" pitchFamily="2" charset="0"/>
                <a:ea typeface="+mn-ea"/>
                <a:cs typeface="+mn-cs"/>
              </a:rPr>
              <a:t>Le midi, nous nous promenions ensemble dans la cour d’école, doigts enlacés, nous murmurant des secrets à l’oreille. </a:t>
            </a:r>
          </a:p>
        </p:txBody>
      </p:sp>
      <p:pic>
        <p:nvPicPr>
          <p:cNvPr id="17" name="Graphic 16">
            <a:extLst>
              <a:ext uri="{FF2B5EF4-FFF2-40B4-BE49-F238E27FC236}">
                <a16:creationId xmlns:a16="http://schemas.microsoft.com/office/drawing/2014/main" id="{D9E1ADEC-53B5-4910-9D80-A28F8D918A1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10800000">
            <a:off x="88776" y="235723"/>
            <a:ext cx="736847" cy="479423"/>
          </a:xfrm>
          <a:prstGeom prst="rect">
            <a:avLst/>
          </a:prstGeom>
        </p:spPr>
      </p:pic>
    </p:spTree>
    <p:custDataLst>
      <p:tags r:id="rId1"/>
    </p:custDataLst>
    <p:extLst>
      <p:ext uri="{BB962C8B-B14F-4D97-AF65-F5344CB8AC3E}">
        <p14:creationId xmlns:p14="http://schemas.microsoft.com/office/powerpoint/2010/main" val="18855030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p14="http://schemas.microsoft.com/office/powerpoint/2010/main" xmlns:asvg="http://schemas.microsoft.com/office/drawing/2016/SVG/main" xmlns:a16="http://schemas.microsoft.com/office/drawing/2014/main"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JrkwULSa"/>
  <p:tag name="ARTICULATE_DESIGN_ID_6_INTEGRAL" val="mNr3GA4v"/>
  <p:tag name="ARTICULATE_DESIGN_ID_1_OFFICE THEME" val="MbrV11bX"/>
  <p:tag name="ARTICULATE_DESIGN_ID_2_OFFICE THEME" val="lX6E5gXR"/>
  <p:tag name="ARTICULATE_DESIGN_ID_3_OFFICE THEME" val="MAMStHAp"/>
  <p:tag name="ARTICULATE_DESIGN_ID_5_OFFICE THEME" val="qWqJNk62"/>
  <p:tag name="ARTICULATE_DESIGN_ID_8_INTEGRAL" val="RmZ9GHOy"/>
  <p:tag name="ARTICULATE_DESIGN_ID_10_INTEGRAL" val="J2jOkbVs"/>
  <p:tag name="ARTICULATE_DESIGN_ID_1_INTEGRAL" val="t3lVNU6o"/>
  <p:tag name="ARTICULATE_DESIGN_ID_4_OFFICE THEME" val="J5LKjOzy"/>
  <p:tag name="ARTICULATE_SLIDE_COUNT" val="32"/>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5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0976251A84B88459C310CC578E6716A" ma:contentTypeVersion="6" ma:contentTypeDescription="Create a new document." ma:contentTypeScope="" ma:versionID="ddb218e480147de0ebfc9ccb1e2fa705">
  <xsd:schema xmlns:xsd="http://www.w3.org/2001/XMLSchema" xmlns:xs="http://www.w3.org/2001/XMLSchema" xmlns:p="http://schemas.microsoft.com/office/2006/metadata/properties" xmlns:ns2="a6d6660c-ea67-45dd-b522-6d212ef0ede0" xmlns:ns3="798c7912-ebe2-46e8-a5aa-36051bf3e6b6" targetNamespace="http://schemas.microsoft.com/office/2006/metadata/properties" ma:root="true" ma:fieldsID="441848a4646f74015b1dc0962381cef8" ns2:_="" ns3:_="">
    <xsd:import namespace="a6d6660c-ea67-45dd-b522-6d212ef0ede0"/>
    <xsd:import namespace="798c7912-ebe2-46e8-a5aa-36051bf3e6b6"/>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6d6660c-ea67-45dd-b522-6d212ef0ede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98c7912-ebe2-46e8-a5aa-36051bf3e6b6"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798c7912-ebe2-46e8-a5aa-36051bf3e6b6">
      <UserInfo>
        <DisplayName>Dyana Majdalani</DisplayName>
        <AccountId>16</AccountId>
        <AccountType/>
      </UserInfo>
      <UserInfo>
        <DisplayName>Claudine Trad</DisplayName>
        <AccountId>21</AccountId>
        <AccountType/>
      </UserInfo>
      <UserInfo>
        <DisplayName>Aline Halabi</DisplayName>
        <AccountId>25</AccountId>
        <AccountType/>
      </UserInfo>
      <UserInfo>
        <DisplayName>Rania Khalil</DisplayName>
        <AccountId>12</AccountId>
        <AccountType/>
      </UserInfo>
    </SharedWithUsers>
  </documentManagement>
</p:properties>
</file>

<file path=customXml/itemProps1.xml><?xml version="1.0" encoding="utf-8"?>
<ds:datastoreItem xmlns:ds="http://schemas.openxmlformats.org/officeDocument/2006/customXml" ds:itemID="{8742A0EF-B421-44CD-B178-4162FD3BB006}">
  <ds:schemaRefs>
    <ds:schemaRef ds:uri="798c7912-ebe2-46e8-a5aa-36051bf3e6b6"/>
    <ds:schemaRef ds:uri="a6d6660c-ea67-45dd-b522-6d212ef0ede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E42EFAB7-AFBB-4D42-9F6C-D7F2E3547329}">
  <ds:schemaRefs>
    <ds:schemaRef ds:uri="http://schemas.microsoft.com/sharepoint/v3/contenttype/forms"/>
  </ds:schemaRefs>
</ds:datastoreItem>
</file>

<file path=customXml/itemProps3.xml><?xml version="1.0" encoding="utf-8"?>
<ds:datastoreItem xmlns:ds="http://schemas.openxmlformats.org/officeDocument/2006/customXml" ds:itemID="{B3DD1C83-6B8B-49A2-8B5E-360952531278}">
  <ds:schemaRefs>
    <ds:schemaRef ds:uri="http://schemas.microsoft.com/office/2006/documentManagement/types"/>
    <ds:schemaRef ds:uri="http://www.w3.org/XML/1998/namespace"/>
    <ds:schemaRef ds:uri="http://schemas.microsoft.com/office/infopath/2007/PartnerControls"/>
    <ds:schemaRef ds:uri="http://schemas.microsoft.com/office/2006/metadata/properties"/>
    <ds:schemaRef ds:uri="http://purl.org/dc/elements/1.1/"/>
    <ds:schemaRef ds:uri="http://purl.org/dc/terms/"/>
    <ds:schemaRef ds:uri="http://purl.org/dc/dcmitype/"/>
    <ds:schemaRef ds:uri="798c7912-ebe2-46e8-a5aa-36051bf3e6b6"/>
    <ds:schemaRef ds:uri="http://schemas.openxmlformats.org/package/2006/metadata/core-properties"/>
    <ds:schemaRef ds:uri="a6d6660c-ea67-45dd-b522-6d212ef0ede0"/>
  </ds:schemaRefs>
</ds:datastoreItem>
</file>

<file path=docProps/app.xml><?xml version="1.0" encoding="utf-8"?>
<Properties xmlns="http://schemas.openxmlformats.org/officeDocument/2006/extended-properties" xmlns:vt="http://schemas.openxmlformats.org/officeDocument/2006/docPropsVTypes">
  <Template/>
  <TotalTime>1340</TotalTime>
  <Words>5281</Words>
  <Application>Microsoft Office PowerPoint</Application>
  <PresentationFormat>Widescreen</PresentationFormat>
  <Paragraphs>391</Paragraphs>
  <Slides>32</Slides>
  <Notes>31</Notes>
  <HiddenSlides>4</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32</vt:i4>
      </vt:variant>
    </vt:vector>
  </HeadingPairs>
  <TitlesOfParts>
    <vt:vector size="37" baseType="lpstr">
      <vt:lpstr>Neo Sans</vt:lpstr>
      <vt:lpstr>Arial</vt:lpstr>
      <vt:lpstr>ScolaScript_N</vt:lpstr>
      <vt:lpstr>Calibri</vt:lpstr>
      <vt:lpstr>5_Office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FRG5U1-L1-IO1</dc:title>
  <dc:creator>Intern 1</dc:creator>
  <cp:lastModifiedBy>Dany Aouad</cp:lastModifiedBy>
  <cp:revision>8</cp:revision>
  <dcterms:created xsi:type="dcterms:W3CDTF">2021-05-06T14:34:13Z</dcterms:created>
  <dcterms:modified xsi:type="dcterms:W3CDTF">2022-05-26T08:50:28Z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0x010100A0976251A84B88459C310CC578E6716A</vt:lpwstr>
  </property>
  <property fmtid="{D5CDD505-2E9C-101B-9397-08002B2CF9AE}" pid="3" name="ArticulateGUID">
    <vt:lpwstr>AB72C126-FFC7-4E02-992D-8373E830DFD0</vt:lpwstr>
  </property>
  <property fmtid="{D5CDD505-2E9C-101B-9397-08002B2CF9AE}" pid="4" name="ArticulatePath">
    <vt:lpwstr>https://worldlearning.sharepoint.com/sites/Frenchteam/Shared Documents/French_Grade_5/FG5U1L1-Uplifted</vt:lpwstr>
  </property>
</Properties>
</file>