
<file path=[Content_Types].xml><?xml version="1.0" encoding="utf-8"?>
<Types xmlns="http://schemas.openxmlformats.org/package/2006/content-types">
  <Default Extension="emf" ContentType="image/x-emf"/>
  <Default Extension="fntdata" ContentType="application/x-fontdata"/>
  <Default Extension="jpeg" ContentType="image/jpeg"/>
  <Default Extension="mp3" ContentType="audio/m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notesSlides/notesSlide8.xml" ContentType="application/vnd.openxmlformats-officedocument.presentationml.notesSlide+xml"/>
  <Override PartName="/ppt/tags/tag2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notesSlides/notesSlide10.xml" ContentType="application/vnd.openxmlformats-officedocument.presentationml.notesSlide+xml"/>
  <Override PartName="/ppt/tags/tag26.xml" ContentType="application/vnd.openxmlformats-officedocument.presentationml.tags+xml"/>
  <Override PartName="/ppt/notesSlides/notesSlide11.xml" ContentType="application/vnd.openxmlformats-officedocument.presentationml.notesSlide+xml"/>
  <Override PartName="/ppt/tags/tag27.xml" ContentType="application/vnd.openxmlformats-officedocument.presentationml.tags+xml"/>
  <Override PartName="/ppt/notesSlides/notesSlide12.xml" ContentType="application/vnd.openxmlformats-officedocument.presentationml.notesSlide+xml"/>
  <Override PartName="/ppt/tags/tag28.xml" ContentType="application/vnd.openxmlformats-officedocument.presentationml.tags+xml"/>
  <Override PartName="/ppt/notesSlides/notesSlide13.xml" ContentType="application/vnd.openxmlformats-officedocument.presentationml.notesSlide+xml"/>
  <Override PartName="/ppt/tags/tag29.xml" ContentType="application/vnd.openxmlformats-officedocument.presentationml.tags+xml"/>
  <Override PartName="/ppt/notesSlides/notesSlide14.xml" ContentType="application/vnd.openxmlformats-officedocument.presentationml.notesSlide+xml"/>
  <Override PartName="/ppt/tags/tag30.xml" ContentType="application/vnd.openxmlformats-officedocument.presentationml.tags+xml"/>
  <Override PartName="/ppt/notesSlides/notesSlide15.xml" ContentType="application/vnd.openxmlformats-officedocument.presentationml.notesSlide+xml"/>
  <Override PartName="/ppt/tags/tag31.xml" ContentType="application/vnd.openxmlformats-officedocument.presentationml.tags+xml"/>
  <Override PartName="/ppt/notesSlides/notesSlide16.xml" ContentType="application/vnd.openxmlformats-officedocument.presentationml.notesSlide+xml"/>
  <Override PartName="/ppt/tags/tag32.xml" ContentType="application/vnd.openxmlformats-officedocument.presentationml.tags+xml"/>
  <Override PartName="/ppt/notesSlides/notesSlide17.xml" ContentType="application/vnd.openxmlformats-officedocument.presentationml.notesSlide+xml"/>
  <Override PartName="/ppt/tags/tag33.xml" ContentType="application/vnd.openxmlformats-officedocument.presentationml.tags+xml"/>
  <Override PartName="/ppt/notesSlides/notesSlide18.xml" ContentType="application/vnd.openxmlformats-officedocument.presentationml.notesSlide+xml"/>
  <Override PartName="/ppt/tags/tag34.xml" ContentType="application/vnd.openxmlformats-officedocument.presentationml.tags+xml"/>
  <Override PartName="/ppt/notesSlides/notesSlide19.xml" ContentType="application/vnd.openxmlformats-officedocument.presentationml.notesSlide+xml"/>
  <Override PartName="/ppt/tags/tag35.xml" ContentType="application/vnd.openxmlformats-officedocument.presentationml.tags+xml"/>
  <Override PartName="/ppt/notesSlides/notesSlide20.xml" ContentType="application/vnd.openxmlformats-officedocument.presentationml.notesSlide+xml"/>
  <Override PartName="/ppt/tags/tag36.xml" ContentType="application/vnd.openxmlformats-officedocument.presentationml.tags+xml"/>
  <Override PartName="/ppt/notesSlides/notesSlide21.xml" ContentType="application/vnd.openxmlformats-officedocument.presentationml.notesSlide+xml"/>
  <Override PartName="/ppt/tags/tag37.xml" ContentType="application/vnd.openxmlformats-officedocument.presentationml.tags+xml"/>
  <Override PartName="/ppt/notesSlides/notesSlide22.xml" ContentType="application/vnd.openxmlformats-officedocument.presentationml.notesSlide+xml"/>
  <Override PartName="/ppt/tags/tag38.xml" ContentType="application/vnd.openxmlformats-officedocument.presentationml.tags+xml"/>
  <Override PartName="/ppt/notesSlides/notesSlide23.xml" ContentType="application/vnd.openxmlformats-officedocument.presentationml.notesSlide+xml"/>
  <Override PartName="/ppt/tags/tag39.xml" ContentType="application/vnd.openxmlformats-officedocument.presentationml.tags+xml"/>
  <Override PartName="/ppt/notesSlides/notesSlide24.xml" ContentType="application/vnd.openxmlformats-officedocument.presentationml.notesSlide+xml"/>
  <Override PartName="/ppt/tags/tag40.xml" ContentType="application/vnd.openxmlformats-officedocument.presentationml.tags+xml"/>
  <Override PartName="/ppt/notesSlides/notesSlide25.xml" ContentType="application/vnd.openxmlformats-officedocument.presentationml.notesSlide+xml"/>
  <Override PartName="/ppt/tags/tag41.xml" ContentType="application/vnd.openxmlformats-officedocument.presentationml.tags+xml"/>
  <Override PartName="/ppt/notesSlides/notesSlide26.xml" ContentType="application/vnd.openxmlformats-officedocument.presentationml.notesSlide+xml"/>
  <Override PartName="/ppt/tags/tag42.xml" ContentType="application/vnd.openxmlformats-officedocument.presentationml.tags+xml"/>
  <Override PartName="/ppt/notesSlides/notesSlide27.xml" ContentType="application/vnd.openxmlformats-officedocument.presentationml.notesSlide+xml"/>
  <Override PartName="/ppt/tags/tag43.xml" ContentType="application/vnd.openxmlformats-officedocument.presentationml.tags+xml"/>
  <Override PartName="/ppt/notesSlides/notesSlide28.xml" ContentType="application/vnd.openxmlformats-officedocument.presentationml.notesSlide+xml"/>
  <Override PartName="/ppt/tags/tag44.xml" ContentType="application/vnd.openxmlformats-officedocument.presentationml.tags+xml"/>
  <Override PartName="/ppt/notesSlides/notesSlide29.xml" ContentType="application/vnd.openxmlformats-officedocument.presentationml.notesSlide+xml"/>
  <Override PartName="/ppt/tags/tag45.xml" ContentType="application/vnd.openxmlformats-officedocument.presentationml.tags+xml"/>
  <Override PartName="/ppt/notesSlides/notesSlide30.xml" ContentType="application/vnd.openxmlformats-officedocument.presentationml.notesSlide+xml"/>
  <Override PartName="/ppt/tags/tag46.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829" r:id="rId4"/>
  </p:sldMasterIdLst>
  <p:notesMasterIdLst>
    <p:notesMasterId r:id="rId36"/>
  </p:notesMasterIdLst>
  <p:handoutMasterIdLst>
    <p:handoutMasterId r:id="rId37"/>
  </p:handoutMasterIdLst>
  <p:sldIdLst>
    <p:sldId id="2285" r:id="rId5"/>
    <p:sldId id="2287" r:id="rId6"/>
    <p:sldId id="2289" r:id="rId7"/>
    <p:sldId id="2288" r:id="rId8"/>
    <p:sldId id="2290" r:id="rId9"/>
    <p:sldId id="2291" r:id="rId10"/>
    <p:sldId id="2292" r:id="rId11"/>
    <p:sldId id="2293" r:id="rId12"/>
    <p:sldId id="2294" r:id="rId13"/>
    <p:sldId id="2295" r:id="rId14"/>
    <p:sldId id="2296" r:id="rId15"/>
    <p:sldId id="2297" r:id="rId16"/>
    <p:sldId id="2298" r:id="rId17"/>
    <p:sldId id="2299" r:id="rId18"/>
    <p:sldId id="2300" r:id="rId19"/>
    <p:sldId id="2301" r:id="rId20"/>
    <p:sldId id="2302" r:id="rId21"/>
    <p:sldId id="2303" r:id="rId22"/>
    <p:sldId id="2304" r:id="rId23"/>
    <p:sldId id="2305" r:id="rId24"/>
    <p:sldId id="2306" r:id="rId25"/>
    <p:sldId id="2307" r:id="rId26"/>
    <p:sldId id="2308" r:id="rId27"/>
    <p:sldId id="2309" r:id="rId28"/>
    <p:sldId id="2310" r:id="rId29"/>
    <p:sldId id="2311" r:id="rId30"/>
    <p:sldId id="2312" r:id="rId31"/>
    <p:sldId id="2313" r:id="rId32"/>
    <p:sldId id="2314" r:id="rId33"/>
    <p:sldId id="2315" r:id="rId34"/>
    <p:sldId id="2316" r:id="rId35"/>
  </p:sldIdLst>
  <p:sldSz cx="12192000" cy="6858000"/>
  <p:notesSz cx="6858000" cy="9144000"/>
  <p:embeddedFontLst>
    <p:embeddedFont>
      <p:font typeface="Calibri" panose="020F0502020204030204" pitchFamily="34" charset="0"/>
      <p:regular r:id="rId38"/>
      <p:bold r:id="rId39"/>
      <p:italic r:id="rId40"/>
      <p:boldItalic r:id="rId41"/>
    </p:embeddedFont>
    <p:embeddedFont>
      <p:font typeface="Neo Sans" pitchFamily="2" charset="0"/>
      <p:regular r:id="rId42"/>
      <p:bold r:id="rId43"/>
      <p:italic r:id="rId44"/>
    </p:embeddedFont>
    <p:embeddedFont>
      <p:font typeface="scolaCursive_Pierre" pitchFamily="50" charset="0"/>
      <p:regular r:id="rId45"/>
    </p:embeddedFont>
    <p:embeddedFont>
      <p:font typeface="scolaCursiveMaj" panose="00000400000000000000" pitchFamily="50" charset="0"/>
      <p:regular r:id="rId46"/>
    </p:embeddedFont>
    <p:embeddedFont>
      <p:font typeface="ScolaScript_N" panose="00000400000000000000" pitchFamily="2" charset="0"/>
      <p:regular r:id="rId47"/>
    </p:embeddedFont>
  </p:embeddedFontLst>
  <p:custDataLst>
    <p:tags r:id="rId4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mpréhension de l’écrit" id="{45B6AB8F-C03B-4139-9459-9392AE9C8873}">
          <p14:sldIdLst>
            <p14:sldId id="2285"/>
            <p14:sldId id="2287"/>
            <p14:sldId id="2289"/>
            <p14:sldId id="2288"/>
            <p14:sldId id="2290"/>
            <p14:sldId id="2291"/>
            <p14:sldId id="2292"/>
            <p14:sldId id="2293"/>
            <p14:sldId id="2294"/>
            <p14:sldId id="2295"/>
            <p14:sldId id="2296"/>
            <p14:sldId id="2297"/>
            <p14:sldId id="2298"/>
            <p14:sldId id="2299"/>
            <p14:sldId id="2300"/>
            <p14:sldId id="2301"/>
            <p14:sldId id="2302"/>
            <p14:sldId id="2303"/>
            <p14:sldId id="2304"/>
            <p14:sldId id="2305"/>
            <p14:sldId id="2306"/>
            <p14:sldId id="2307"/>
            <p14:sldId id="2308"/>
            <p14:sldId id="2309"/>
            <p14:sldId id="2310"/>
            <p14:sldId id="2311"/>
            <p14:sldId id="2312"/>
            <p14:sldId id="2313"/>
            <p14:sldId id="2314"/>
            <p14:sldId id="2315"/>
            <p14:sldId id="2316"/>
          </p14:sldIdLst>
        </p14:section>
      </p14:sectionLst>
    </p:ext>
    <p:ext uri="{EFAFB233-063F-42B5-8137-9DF3F51BA10A}">
      <p15:sldGuideLst xmlns:p15="http://schemas.microsoft.com/office/powerpoint/2012/main">
        <p15:guide id="1" pos="360" userDrawn="1">
          <p15:clr>
            <a:srgbClr val="A4A3A4"/>
          </p15:clr>
        </p15:guide>
        <p15:guide id="2" pos="7392" userDrawn="1">
          <p15:clr>
            <a:srgbClr val="A4A3A4"/>
          </p15:clr>
        </p15:guide>
        <p15:guide id="3" pos="3120" userDrawn="1">
          <p15:clr>
            <a:srgbClr val="A4A3A4"/>
          </p15:clr>
        </p15:guide>
        <p15:guide id="5" pos="4656" userDrawn="1">
          <p15:clr>
            <a:srgbClr val="A4A3A4"/>
          </p15:clr>
        </p15:guide>
        <p15:guide id="6" orient="horz" pos="127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ne Halabi" initials="" lastIdx="24" clrIdx="0"/>
  <p:cmAuthor id="2" name="Dyana" initials="D" lastIdx="20" clrIdx="1"/>
  <p:cmAuthor id="3" name="Claudine Trad" initials="" lastIdx="154" clrIdx="2"/>
  <p:cmAuthor id="4" name="Intern 1" initials="I1" lastIdx="60" clrIdx="3"/>
  <p:cmAuthor id="5" name="Jessica Saadeh" initials="" lastIdx="22" clrIdx="4"/>
  <p:cmAuthor id="6" name="Collette Hanna" initials="" lastIdx="10" clrIdx="5"/>
  <p:cmAuthor id="7" name="christina margy" initials="" lastIdx="1" clrIdx="6"/>
  <p:cmAuthor id="8" name="Moallem Christian" initials="MC" lastIdx="6" clrIdx="7"/>
  <p:cmAuthor id="9" name="Aline Halabi" initials="AH" lastIdx="70" clrIdx="8"/>
  <p:cmAuthor id="10" name="stephaneh@allcs.edu.lb" initials="st" lastIdx="9" clrIdx="9"/>
  <p:cmAuthor id="11" name="Claudine Trad" initials="CT" lastIdx="79" clrIdx="10"/>
  <p:cmAuthor id="12" name="jessicas@allcs.edu.lb" initials="je" lastIdx="66" clrIdx="11"/>
  <p:cmAuthor id="13" name="Richard Sabbouh" initials="RS" lastIdx="1" clrIdx="12"/>
  <p:cmAuthor id="14" name="margychristina216@gmail.com" initials="ma" lastIdx="16" clrIdx="13"/>
  <p:cmAuthor id="15" name="Bilal Hanbali" initials="BH" lastIdx="4" clrIdx="14"/>
  <p:cmAuthor id="16" name="Elia Mansour" initials="EM" lastIdx="2" clrIdx="15"/>
  <p:cmAuthor id="17" name="Dany Aouad" initials="DA" lastIdx="18" clrIdx="16">
    <p:extLst>
      <p:ext uri="{19B8F6BF-5375-455C-9EA6-DF929625EA0E}">
        <p15:presenceInfo xmlns:p15="http://schemas.microsoft.com/office/powerpoint/2012/main" userId="S::Dany.Aouad@qitabi.org::d49ee0a1-a67e-483a-91b6-e3d7c013a9d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6BD3"/>
    <a:srgbClr val="CC0099"/>
    <a:srgbClr val="F1A069"/>
    <a:srgbClr val="FBE5D6"/>
    <a:srgbClr val="FFEACD"/>
    <a:srgbClr val="FFE1B9"/>
    <a:srgbClr val="FFD9A7"/>
    <a:srgbClr val="FFF3E3"/>
    <a:srgbClr val="8F45C7"/>
    <a:srgbClr val="2E75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A32CB6-0C83-4963-86D4-AB92A083528B}" v="2722" dt="2022-05-06T08:15:14.87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269D01E-BC32-4049-B463-5C60D7B0CCD2}" styleName="Style à thème 2 - Accentuation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19" autoAdjust="0"/>
  </p:normalViewPr>
  <p:slideViewPr>
    <p:cSldViewPr snapToGrid="0">
      <p:cViewPr varScale="1">
        <p:scale>
          <a:sx n="61" d="100"/>
          <a:sy n="61" d="100"/>
        </p:scale>
        <p:origin x="480" y="53"/>
      </p:cViewPr>
      <p:guideLst>
        <p:guide pos="360"/>
        <p:guide pos="7392"/>
        <p:guide pos="3120"/>
        <p:guide pos="4656"/>
        <p:guide orient="horz" pos="1272"/>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2.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font" Target="fonts/font3.fntdata"/><Relationship Id="rId45" Type="http://schemas.openxmlformats.org/officeDocument/2006/relationships/font" Target="fonts/font8.fntdata"/><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7.fntdata"/><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6.fntdata"/><Relationship Id="rId48"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6.xml"/><Relationship Id="rId41" Type="http://schemas.openxmlformats.org/officeDocument/2006/relationships/font" Target="fonts/font4.fntdata"/><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latin typeface="ScolaScript_N" panose="00000400000000000000" pitchFamily="2"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649CB8-A3CF-5A4D-95CE-A296ED00AE1D}" type="datetimeFigureOut">
              <a:rPr lang="fr-FR" smtClean="0">
                <a:latin typeface="ScolaScript_N" panose="00000400000000000000" pitchFamily="2" charset="0"/>
              </a:rPr>
              <a:t>26/05/2022</a:t>
            </a:fld>
            <a:endParaRPr lang="fr-FR" dirty="0">
              <a:latin typeface="ScolaScript_N" panose="00000400000000000000" pitchFamily="2"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latin typeface="ScolaScript_N" panose="00000400000000000000" pitchFamily="2"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AEC1E2-1359-3A49-9602-402D535CE78F}" type="slidenum">
              <a:rPr lang="fr-FR" smtClean="0">
                <a:latin typeface="ScolaScript_N" panose="00000400000000000000" pitchFamily="2" charset="0"/>
              </a:rPr>
              <a:t>‹#›</a:t>
            </a:fld>
            <a:endParaRPr lang="fr-FR" dirty="0">
              <a:latin typeface="ScolaScript_N" panose="00000400000000000000" pitchFamily="2" charset="0"/>
            </a:endParaRPr>
          </a:p>
        </p:txBody>
      </p:sp>
    </p:spTree>
    <p:extLst>
      <p:ext uri="{BB962C8B-B14F-4D97-AF65-F5344CB8AC3E}">
        <p14:creationId xmlns:p14="http://schemas.microsoft.com/office/powerpoint/2010/main" val="12548808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ScolaScript_N" panose="00000400000000000000" pitchFamily="2"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ScolaScript_N" panose="00000400000000000000" pitchFamily="2" charset="0"/>
              </a:defRPr>
            </a:lvl1pPr>
          </a:lstStyle>
          <a:p>
            <a:fld id="{73C517DC-A9C7-4778-BDE4-205E001C3085}" type="datetimeFigureOut">
              <a:rPr lang="en-US" smtClean="0"/>
              <a:pPr/>
              <a:t>5/26/2022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ScolaScript_N" panose="00000400000000000000" pitchFamily="2"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ScolaScript_N" panose="00000400000000000000" pitchFamily="2" charset="0"/>
              </a:defRPr>
            </a:lvl1pPr>
          </a:lstStyle>
          <a:p>
            <a:fld id="{5EDE30AF-2693-4C15-AE80-67AD39C117D5}" type="slidenum">
              <a:rPr lang="en-US" smtClean="0"/>
              <a:pPr/>
              <a:t>‹#›</a:t>
            </a:fld>
            <a:endParaRPr lang="en-US" dirty="0"/>
          </a:p>
        </p:txBody>
      </p:sp>
    </p:spTree>
    <p:extLst>
      <p:ext uri="{BB962C8B-B14F-4D97-AF65-F5344CB8AC3E}">
        <p14:creationId xmlns:p14="http://schemas.microsoft.com/office/powerpoint/2010/main" val="930707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colaScript_N" panose="00000400000000000000" pitchFamily="2" charset="0"/>
        <a:ea typeface="+mn-ea"/>
        <a:cs typeface="+mn-cs"/>
      </a:defRPr>
    </a:lvl1pPr>
    <a:lvl2pPr marL="457200" algn="l" defTabSz="914400" rtl="0" eaLnBrk="1" latinLnBrk="0" hangingPunct="1">
      <a:defRPr sz="1200" kern="1200">
        <a:solidFill>
          <a:schemeClr val="tx1"/>
        </a:solidFill>
        <a:latin typeface="ScolaScript_N" panose="00000400000000000000" pitchFamily="2" charset="0"/>
        <a:ea typeface="+mn-ea"/>
        <a:cs typeface="+mn-cs"/>
      </a:defRPr>
    </a:lvl2pPr>
    <a:lvl3pPr marL="914400" algn="l" defTabSz="914400" rtl="0" eaLnBrk="1" latinLnBrk="0" hangingPunct="1">
      <a:defRPr sz="1200" kern="1200">
        <a:solidFill>
          <a:schemeClr val="tx1"/>
        </a:solidFill>
        <a:latin typeface="ScolaScript_N" panose="00000400000000000000" pitchFamily="2" charset="0"/>
        <a:ea typeface="+mn-ea"/>
        <a:cs typeface="+mn-cs"/>
      </a:defRPr>
    </a:lvl3pPr>
    <a:lvl4pPr marL="1371600" algn="l" defTabSz="914400" rtl="0" eaLnBrk="1" latinLnBrk="0" hangingPunct="1">
      <a:defRPr sz="1200" kern="1200">
        <a:solidFill>
          <a:schemeClr val="tx1"/>
        </a:solidFill>
        <a:latin typeface="ScolaScript_N" panose="00000400000000000000" pitchFamily="2" charset="0"/>
        <a:ea typeface="+mn-ea"/>
        <a:cs typeface="+mn-cs"/>
      </a:defRPr>
    </a:lvl4pPr>
    <a:lvl5pPr marL="1828800" algn="l" defTabSz="914400" rtl="0" eaLnBrk="1" latinLnBrk="0" hangingPunct="1">
      <a:defRPr sz="1200" kern="1200">
        <a:solidFill>
          <a:schemeClr val="tx1"/>
        </a:solidFill>
        <a:latin typeface="ScolaScript_N" panose="00000400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fr-FR" noProof="0"/>
          </a:p>
        </p:txBody>
      </p:sp>
      <p:sp>
        <p:nvSpPr>
          <p:cNvPr id="293" name="Google Shape;29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52144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gb2ccba204b_1_2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2" name="Google Shape;592;gb2ccba204b_1_2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a:t>VO de Sara : </a:t>
            </a:r>
          </a:p>
          <a:p>
            <a:r>
              <a:rPr lang="fr-FR" noProof="0"/>
              <a:t>[Lire la page 4 de façon fluide et expressive.]</a:t>
            </a:r>
          </a:p>
        </p:txBody>
      </p:sp>
      <p:sp>
        <p:nvSpPr>
          <p:cNvPr id="593" name="Google Shape;593;gb2ccba204b_1_2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10</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7119252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b2ccba204b_1_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9" name="Google Shape;599;gb2ccba204b_1_2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a:t>
            </a:r>
            <a:r>
              <a:rPr lang="fr-FR" noProof="0" dirty="0">
                <a:sym typeface="Calibri"/>
              </a:rPr>
              <a:t> </a:t>
            </a:r>
            <a:endParaRPr lang="fr-FR" noProof="0" dirty="0"/>
          </a:p>
          <a:p>
            <a:r>
              <a:rPr lang="fr-FR" noProof="0" dirty="0">
                <a:sym typeface="Calibri"/>
              </a:rPr>
              <a:t>[Lire la page 5 de façon fluide et expressive.]</a:t>
            </a:r>
            <a:endParaRPr lang="fr-FR" noProof="0" dirty="0"/>
          </a:p>
          <a:p>
            <a:endParaRPr lang="fr-FR" noProof="0" dirty="0">
              <a:cs typeface="Calibri"/>
            </a:endParaRPr>
          </a:p>
          <a:p>
            <a:r>
              <a:rPr lang="fr-FR" b="1" i="1" noProof="0" dirty="0"/>
              <a:t>Ils avaient l’air triste, ils étaient malheureux.</a:t>
            </a:r>
            <a:endParaRPr lang="fr-FR" noProof="0" dirty="0">
              <a:cs typeface="Calibri" panose="020F0502020204030204"/>
            </a:endParaRPr>
          </a:p>
        </p:txBody>
      </p:sp>
      <p:sp>
        <p:nvSpPr>
          <p:cNvPr id="600" name="Google Shape;600;gb2ccba204b_1_2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11</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446923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8"/>
        <p:cNvGrpSpPr/>
        <p:nvPr/>
      </p:nvGrpSpPr>
      <p:grpSpPr>
        <a:xfrm>
          <a:off x="0" y="0"/>
          <a:ext cx="0" cy="0"/>
          <a:chOff x="0" y="0"/>
          <a:chExt cx="0" cy="0"/>
        </a:xfrm>
      </p:grpSpPr>
      <p:sp>
        <p:nvSpPr>
          <p:cNvPr id="1019" name="Google Shape;1019;gb2ccba204b_1_6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0" name="Google Shape;1020;gb2ccba204b_1_6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 </a:t>
            </a:r>
          </a:p>
          <a:p>
            <a:endParaRPr lang="fr-FR" noProof="0" dirty="0"/>
          </a:p>
          <a:p>
            <a:r>
              <a:rPr lang="fr-FR" noProof="0" dirty="0"/>
              <a:t>[Lire la page 6 de façon fluide et expressive. S'arrêter au mot l’entraîneur et dire: ]</a:t>
            </a:r>
            <a:endParaRPr lang="fr-FR" noProof="0" dirty="0">
              <a:cs typeface="Calibri"/>
            </a:endParaRPr>
          </a:p>
          <a:p>
            <a:r>
              <a:rPr lang="fr-FR" b="1" i="1" noProof="0" dirty="0"/>
              <a:t>La varicelle est une maladie contagieuse.  Parfois les personnes qui attrapent la varicelle ont de petits points rouges sur le corps.</a:t>
            </a:r>
            <a:endParaRPr lang="fr-FR" noProof="0" dirty="0"/>
          </a:p>
          <a:p>
            <a:r>
              <a:rPr lang="fr-FR" b="1" i="1" noProof="0" dirty="0"/>
              <a:t>[</a:t>
            </a:r>
            <a:r>
              <a:rPr lang="fr-FR" noProof="0" dirty="0"/>
              <a:t>Continuer la lecture de la page 6]</a:t>
            </a:r>
            <a:endParaRPr lang="fr-FR" noProof="0" dirty="0">
              <a:cs typeface="Calibri"/>
            </a:endParaRPr>
          </a:p>
          <a:p>
            <a:br>
              <a:rPr lang="fr-FR" noProof="0" dirty="0">
                <a:cs typeface="+mn-lt"/>
              </a:rPr>
            </a:br>
            <a:r>
              <a:rPr lang="fr-FR" b="1" i="1" noProof="0" dirty="0"/>
              <a:t>Pourquoi toute l’équipe est-elle découragée? Quel est le problème? </a:t>
            </a:r>
            <a:endParaRPr lang="fr-FR" noProof="0" dirty="0"/>
          </a:p>
          <a:p>
            <a:r>
              <a:rPr lang="fr-FR" noProof="0" dirty="0"/>
              <a:t>[Pause 10 secondes]</a:t>
            </a:r>
            <a:endParaRPr lang="fr-FR" noProof="0" dirty="0">
              <a:cs typeface="Calibri"/>
            </a:endParaRPr>
          </a:p>
          <a:p>
            <a:r>
              <a:rPr lang="fr-FR" b="1" i="1" noProof="0" dirty="0"/>
              <a:t>Oui, il manque trop de joueurs pour jouer la partie finale du championnat !</a:t>
            </a:r>
            <a:endParaRPr lang="fr-FR" noProof="0" dirty="0"/>
          </a:p>
          <a:p>
            <a:br>
              <a:rPr lang="fr-FR" noProof="0" dirty="0">
                <a:cs typeface="+mn-lt"/>
              </a:rPr>
            </a:br>
            <a:endParaRPr lang="fr-FR" noProof="0" dirty="0"/>
          </a:p>
          <a:p>
            <a:r>
              <a:rPr lang="fr-FR" b="1" i="1" noProof="0" dirty="0"/>
              <a:t>Continuons notre lecture. Ils trouveront sûrement une solution au problème…</a:t>
            </a:r>
            <a:endParaRPr lang="fr-FR" noProof="0" dirty="0"/>
          </a:p>
        </p:txBody>
      </p:sp>
      <p:sp>
        <p:nvSpPr>
          <p:cNvPr id="1021" name="Google Shape;1021;gb2ccba204b_1_6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12</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37703066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5"/>
        <p:cNvGrpSpPr/>
        <p:nvPr/>
      </p:nvGrpSpPr>
      <p:grpSpPr>
        <a:xfrm>
          <a:off x="0" y="0"/>
          <a:ext cx="0" cy="0"/>
          <a:chOff x="0" y="0"/>
          <a:chExt cx="0" cy="0"/>
        </a:xfrm>
      </p:grpSpPr>
      <p:sp>
        <p:nvSpPr>
          <p:cNvPr id="1026" name="Google Shape;1026;gb2ccba204b_1_6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7" name="Google Shape;1027;gb2ccba204b_1_6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sz="1200" noProof="0" dirty="0">
                <a:solidFill>
                  <a:schemeClr val="dk1"/>
                </a:solidFill>
              </a:rPr>
              <a:t>VO: </a:t>
            </a: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a:t>
            </a:r>
            <a:r>
              <a:rPr lang="fr-FR" noProof="0" dirty="0"/>
              <a:t>7</a:t>
            </a:r>
            <a:r>
              <a:rPr lang="fr-FR" sz="1200" noProof="0" dirty="0">
                <a:solidFill>
                  <a:schemeClr val="dk1"/>
                </a:solidFill>
                <a:ea typeface="Calibri"/>
                <a:cs typeface="Calibri"/>
                <a:sym typeface="Calibri"/>
              </a:rPr>
              <a:t>]</a:t>
            </a:r>
          </a:p>
        </p:txBody>
      </p:sp>
      <p:sp>
        <p:nvSpPr>
          <p:cNvPr id="1028" name="Google Shape;1028;gb2ccba204b_1_6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13</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88958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2"/>
        <p:cNvGrpSpPr/>
        <p:nvPr/>
      </p:nvGrpSpPr>
      <p:grpSpPr>
        <a:xfrm>
          <a:off x="0" y="0"/>
          <a:ext cx="0" cy="0"/>
          <a:chOff x="0" y="0"/>
          <a:chExt cx="0" cy="0"/>
        </a:xfrm>
      </p:grpSpPr>
      <p:sp>
        <p:nvSpPr>
          <p:cNvPr id="1033" name="Google Shape;1033;gb2ccba204b_1_6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4" name="Google Shape;1034;gb2ccba204b_1_6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sz="1200" noProof="0" dirty="0">
                <a:solidFill>
                  <a:schemeClr val="dk1"/>
                </a:solidFill>
              </a:rPr>
              <a:t>VO</a:t>
            </a:r>
            <a:r>
              <a:rPr lang="fr-FR" noProof="0" dirty="0"/>
              <a:t> </a:t>
            </a:r>
            <a:r>
              <a:rPr lang="fr-FR" sz="1200" noProof="0" dirty="0">
                <a:solidFill>
                  <a:schemeClr val="dk1"/>
                </a:solidFill>
              </a:rPr>
              <a:t>:</a:t>
            </a:r>
            <a:r>
              <a:rPr lang="fr-FR" noProof="0" dirty="0">
                <a:solidFill>
                  <a:schemeClr val="dk1"/>
                </a:solidFill>
              </a:rPr>
              <a:t>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a:t>
            </a:r>
            <a:r>
              <a:rPr lang="fr-FR" noProof="0" dirty="0"/>
              <a:t> </a:t>
            </a:r>
            <a:r>
              <a:rPr lang="fr-FR" sz="1200" noProof="0" dirty="0">
                <a:solidFill>
                  <a:schemeClr val="dk1"/>
                </a:solidFill>
                <a:ea typeface="Calibri"/>
                <a:cs typeface="Calibri"/>
                <a:sym typeface="Calibri"/>
              </a:rPr>
              <a:t>8]</a:t>
            </a:r>
          </a:p>
        </p:txBody>
      </p:sp>
      <p:sp>
        <p:nvSpPr>
          <p:cNvPr id="1035" name="Google Shape;1035;gb2ccba204b_1_6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14</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473435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9"/>
        <p:cNvGrpSpPr/>
        <p:nvPr/>
      </p:nvGrpSpPr>
      <p:grpSpPr>
        <a:xfrm>
          <a:off x="0" y="0"/>
          <a:ext cx="0" cy="0"/>
          <a:chOff x="0" y="0"/>
          <a:chExt cx="0" cy="0"/>
        </a:xfrm>
      </p:grpSpPr>
      <p:sp>
        <p:nvSpPr>
          <p:cNvPr id="1040" name="Google Shape;1040;gb2ccba204b_1_6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1" name="Google Shape;1041;gb2ccba204b_1_6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 </a:t>
            </a:r>
          </a:p>
          <a:p>
            <a:pPr lvl="0" algn="l">
              <a:lnSpc>
                <a:spcPct val="100000"/>
              </a:lnSpc>
              <a:spcBef>
                <a:spcPts val="0"/>
              </a:spcBef>
              <a:spcAft>
                <a:spcPts val="0"/>
              </a:spcAft>
              <a:buNone/>
            </a:pPr>
            <a:r>
              <a:rPr lang="fr-FR" noProof="0" dirty="0"/>
              <a:t>[</a:t>
            </a:r>
            <a:r>
              <a:rPr lang="fr-FR" noProof="0" dirty="0">
                <a:sym typeface="Calibri"/>
              </a:rPr>
              <a:t>Lire la page</a:t>
            </a:r>
            <a:r>
              <a:rPr lang="fr-FR" noProof="0" dirty="0"/>
              <a:t> </a:t>
            </a:r>
            <a:r>
              <a:rPr lang="fr-FR" noProof="0" dirty="0">
                <a:sym typeface="Calibri"/>
              </a:rPr>
              <a:t>9</a:t>
            </a:r>
            <a:r>
              <a:rPr lang="fr-FR" noProof="0" dirty="0"/>
              <a:t>]</a:t>
            </a:r>
          </a:p>
          <a:p>
            <a:r>
              <a:rPr lang="fr-FR" b="1" i="1" noProof="0" dirty="0"/>
              <a:t>Que penses-tu de cette solution ? </a:t>
            </a:r>
            <a:endParaRPr lang="fr-FR" noProof="0" dirty="0"/>
          </a:p>
          <a:p>
            <a:r>
              <a:rPr lang="fr-FR" noProof="0" dirty="0">
                <a:cs typeface="Calibri"/>
              </a:rPr>
              <a:t>[Pause 8 secondes] </a:t>
            </a:r>
          </a:p>
          <a:p>
            <a:r>
              <a:rPr lang="fr-FR" b="1" i="1" noProof="0" dirty="0"/>
              <a:t>Jessica pourra t-elle les aider à gagner le championnat ?</a:t>
            </a:r>
            <a:endParaRPr lang="fr-FR" noProof="0" dirty="0">
              <a:cs typeface="Calibri"/>
            </a:endParaRPr>
          </a:p>
          <a:p>
            <a:r>
              <a:rPr lang="fr-FR" noProof="0" dirty="0"/>
              <a:t>[Pause 8 secondes] </a:t>
            </a:r>
            <a:endParaRPr lang="fr-FR" noProof="0" dirty="0">
              <a:cs typeface="Calibri"/>
            </a:endParaRPr>
          </a:p>
          <a:p>
            <a:r>
              <a:rPr lang="fr-FR" b="1" i="1" noProof="0" dirty="0"/>
              <a:t>Que dis-tu de l'avis de  Jamal ? </a:t>
            </a:r>
            <a:endParaRPr lang="fr-FR" noProof="0" dirty="0"/>
          </a:p>
          <a:p>
            <a:r>
              <a:rPr lang="fr-FR" noProof="0" dirty="0"/>
              <a:t>[Pause 8 secondes]</a:t>
            </a:r>
            <a:endParaRPr lang="fr-FR" noProof="0" dirty="0">
              <a:cs typeface="Calibri"/>
            </a:endParaRPr>
          </a:p>
        </p:txBody>
      </p:sp>
      <p:sp>
        <p:nvSpPr>
          <p:cNvPr id="1042" name="Google Shape;1042;gb2ccba204b_1_66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15</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5920411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6"/>
        <p:cNvGrpSpPr/>
        <p:nvPr/>
      </p:nvGrpSpPr>
      <p:grpSpPr>
        <a:xfrm>
          <a:off x="0" y="0"/>
          <a:ext cx="0" cy="0"/>
          <a:chOff x="0" y="0"/>
          <a:chExt cx="0" cy="0"/>
        </a:xfrm>
      </p:grpSpPr>
      <p:sp>
        <p:nvSpPr>
          <p:cNvPr id="1047" name="Google Shape;1047;gb2ccba204b_1_6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8" name="Google Shape;1048;gb2ccba204b_1_6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10]</a:t>
            </a:r>
          </a:p>
        </p:txBody>
      </p:sp>
      <p:sp>
        <p:nvSpPr>
          <p:cNvPr id="1049" name="Google Shape;1049;gb2ccba204b_1_67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16</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558441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3"/>
        <p:cNvGrpSpPr/>
        <p:nvPr/>
      </p:nvGrpSpPr>
      <p:grpSpPr>
        <a:xfrm>
          <a:off x="0" y="0"/>
          <a:ext cx="0" cy="0"/>
          <a:chOff x="0" y="0"/>
          <a:chExt cx="0" cy="0"/>
        </a:xfrm>
      </p:grpSpPr>
      <p:sp>
        <p:nvSpPr>
          <p:cNvPr id="1054" name="Google Shape;1054;gb2ccba204b_1_6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5" name="Google Shape;1055;gb2ccba204b_1_6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1</a:t>
            </a:r>
            <a:r>
              <a:rPr lang="fr-FR" noProof="0" dirty="0"/>
              <a:t>1</a:t>
            </a:r>
            <a:r>
              <a:rPr lang="fr-FR" sz="1200" noProof="0" dirty="0">
                <a:solidFill>
                  <a:schemeClr val="dk1"/>
                </a:solidFill>
                <a:ea typeface="Calibri"/>
                <a:cs typeface="Calibri"/>
                <a:sym typeface="Calibri"/>
              </a:rPr>
              <a:t>]</a:t>
            </a:r>
          </a:p>
        </p:txBody>
      </p:sp>
      <p:sp>
        <p:nvSpPr>
          <p:cNvPr id="1056" name="Google Shape;1056;gb2ccba204b_1_67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17</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3874289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0"/>
        <p:cNvGrpSpPr/>
        <p:nvPr/>
      </p:nvGrpSpPr>
      <p:grpSpPr>
        <a:xfrm>
          <a:off x="0" y="0"/>
          <a:ext cx="0" cy="0"/>
          <a:chOff x="0" y="0"/>
          <a:chExt cx="0" cy="0"/>
        </a:xfrm>
      </p:grpSpPr>
      <p:sp>
        <p:nvSpPr>
          <p:cNvPr id="1061" name="Google Shape;1061;gb2ccba204b_1_6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2" name="Google Shape;1062;gb2ccba204b_1_6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1</a:t>
            </a:r>
            <a:r>
              <a:rPr lang="fr-FR" noProof="0" dirty="0"/>
              <a:t>2</a:t>
            </a:r>
            <a:r>
              <a:rPr lang="fr-FR" sz="1200" noProof="0" dirty="0">
                <a:solidFill>
                  <a:schemeClr val="dk1"/>
                </a:solidFill>
                <a:ea typeface="Calibri"/>
                <a:cs typeface="Calibri"/>
                <a:sym typeface="Calibri"/>
              </a:rPr>
              <a:t>]</a:t>
            </a:r>
          </a:p>
        </p:txBody>
      </p:sp>
      <p:sp>
        <p:nvSpPr>
          <p:cNvPr id="1063" name="Google Shape;1063;gb2ccba204b_1_68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18</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4638662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7"/>
        <p:cNvGrpSpPr/>
        <p:nvPr/>
      </p:nvGrpSpPr>
      <p:grpSpPr>
        <a:xfrm>
          <a:off x="0" y="0"/>
          <a:ext cx="0" cy="0"/>
          <a:chOff x="0" y="0"/>
          <a:chExt cx="0" cy="0"/>
        </a:xfrm>
      </p:grpSpPr>
      <p:sp>
        <p:nvSpPr>
          <p:cNvPr id="1068" name="Google Shape;1068;gb2ccba204b_1_6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9" name="Google Shape;1069;gb2ccba204b_1_6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a:buSzPts val="1400"/>
            </a:pPr>
            <a:r>
              <a:rPr lang="fr-FR" noProof="0" dirty="0"/>
              <a:t>[Lire la page 13]</a:t>
            </a:r>
            <a:endParaRPr lang="fr-FR" b="1" noProof="0" dirty="0"/>
          </a:p>
          <a:p>
            <a:pPr>
              <a:buSzPts val="1400"/>
            </a:pPr>
            <a:r>
              <a:rPr lang="fr-FR" b="1" i="1" noProof="0" dirty="0"/>
              <a:t> </a:t>
            </a:r>
            <a:endParaRPr lang="fr-FR" noProof="0" dirty="0"/>
          </a:p>
          <a:p>
            <a:pPr>
              <a:buSzPts val="1400"/>
            </a:pPr>
            <a:r>
              <a:rPr lang="fr-FR" b="1" i="1" noProof="0" dirty="0"/>
              <a:t>Comment se sent Jessica d’après toi ?</a:t>
            </a:r>
            <a:endParaRPr lang="fr-FR" noProof="0" dirty="0"/>
          </a:p>
          <a:p>
            <a:pPr>
              <a:buSzPts val="1400"/>
            </a:pPr>
            <a:r>
              <a:rPr lang="fr-FR" noProof="0" dirty="0"/>
              <a:t>[Pause 10 secondes]</a:t>
            </a:r>
            <a:endParaRPr lang="fr-FR" noProof="0" dirty="0">
              <a:cs typeface="Calibri"/>
            </a:endParaRPr>
          </a:p>
          <a:p>
            <a:pPr>
              <a:buSzPts val="1400"/>
            </a:pPr>
            <a:r>
              <a:rPr lang="fr-FR" b="1" i="1" noProof="0" dirty="0"/>
              <a:t>Comme nous l’avons mentionné, dans une histoire il y a souvent des personnages qui rencontrent des problèmes puis au fur et à mesure qu’avance l’histoire les   personnages trouvent des solutions.</a:t>
            </a:r>
            <a:endParaRPr lang="fr-FR" noProof="0" dirty="0"/>
          </a:p>
          <a:p>
            <a:pPr>
              <a:buSzPts val="1400"/>
            </a:pPr>
            <a:br>
              <a:rPr lang="fr-FR" noProof="0" dirty="0">
                <a:cs typeface="+mn-lt"/>
              </a:rPr>
            </a:br>
            <a:endParaRPr lang="fr-FR" noProof="0" dirty="0"/>
          </a:p>
          <a:p>
            <a:pPr>
              <a:buSzPts val="1400"/>
            </a:pPr>
            <a:r>
              <a:rPr lang="fr-FR" b="1" i="1" noProof="0" dirty="0"/>
              <a:t>Que se passera-t-il maintenant à ton avis ?  Nous pouvons prédire tout au long du livre!</a:t>
            </a:r>
            <a:endParaRPr lang="fr-FR" noProof="0" dirty="0"/>
          </a:p>
          <a:p>
            <a:pPr>
              <a:buSzPts val="1400"/>
            </a:pPr>
            <a:r>
              <a:rPr lang="fr-FR" noProof="0" dirty="0"/>
              <a:t>[Pause 15 secondes]</a:t>
            </a:r>
          </a:p>
        </p:txBody>
      </p:sp>
      <p:sp>
        <p:nvSpPr>
          <p:cNvPr id="1070" name="Google Shape;1070;gb2ccba204b_1_69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19</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170393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gb34a227105_0_1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fr-FR" noProof="0" dirty="0"/>
              <a:t>Note à l’attention de l'enseignant(e)</a:t>
            </a:r>
          </a:p>
          <a:p>
            <a:pPr marL="0" lvl="0" indent="0" algn="l" rtl="0">
              <a:lnSpc>
                <a:spcPct val="100000"/>
              </a:lnSpc>
              <a:spcBef>
                <a:spcPts val="0"/>
              </a:spcBef>
              <a:spcAft>
                <a:spcPts val="0"/>
              </a:spcAft>
              <a:buClr>
                <a:schemeClr val="dk1"/>
              </a:buClr>
              <a:buSzPts val="1100"/>
              <a:buFont typeface="Arial"/>
              <a:buNone/>
            </a:pPr>
            <a:endParaRPr lang="fr-FR" b="1" noProof="0" dirty="0"/>
          </a:p>
          <a:p>
            <a:pPr>
              <a:buClr>
                <a:schemeClr val="dk1"/>
              </a:buClr>
              <a:buSzPts val="1100"/>
            </a:pPr>
            <a:r>
              <a:rPr lang="fr-FR" b="1" noProof="0" dirty="0"/>
              <a:t>Compréhension de l’écrit </a:t>
            </a:r>
          </a:p>
          <a:p>
            <a:pPr marL="0" lvl="0" indent="0" algn="l" rtl="0">
              <a:lnSpc>
                <a:spcPct val="100000"/>
              </a:lnSpc>
              <a:spcBef>
                <a:spcPts val="0"/>
              </a:spcBef>
              <a:spcAft>
                <a:spcPts val="0"/>
              </a:spcAft>
              <a:buClr>
                <a:schemeClr val="dk1"/>
              </a:buClr>
              <a:buSzPts val="1100"/>
              <a:buFont typeface="Arial"/>
              <a:buNone/>
            </a:pPr>
            <a:r>
              <a:rPr lang="fr-FR" b="1" noProof="0" dirty="0"/>
              <a:t>Objectifs du curriculum </a:t>
            </a:r>
            <a:endParaRPr lang="fr-FR" b="1" noProof="0" dirty="0">
              <a:cs typeface="Calibri"/>
            </a:endParaRPr>
          </a:p>
          <a:p>
            <a:pPr marL="0" lvl="0" indent="0" algn="l" rtl="0">
              <a:spcBef>
                <a:spcPts val="0"/>
              </a:spcBef>
              <a:spcAft>
                <a:spcPts val="0"/>
              </a:spcAft>
              <a:buClr>
                <a:schemeClr val="dk1"/>
              </a:buClr>
              <a:buSzPts val="1100"/>
              <a:buFont typeface="Arial"/>
              <a:buNone/>
            </a:pPr>
            <a:r>
              <a:rPr lang="fr-FR" noProof="0" dirty="0">
                <a:latin typeface="Arial" panose="020B0604020202020204" pitchFamily="34" charset="0"/>
                <a:sym typeface="Arial" panose="020B0604020202020204" pitchFamily="34" charset="0"/>
              </a:rPr>
              <a:t>Restituer oralement les données essentielles d'un texte.</a:t>
            </a:r>
            <a:endParaRPr lang="fr-FR" noProof="0" dirty="0">
              <a:latin typeface="Arial" panose="020B0604020202020204" pitchFamily="34" charset="0"/>
            </a:endParaRPr>
          </a:p>
          <a:p>
            <a:pPr marL="0" lvl="0" indent="0" algn="l" rtl="0">
              <a:spcBef>
                <a:spcPts val="0"/>
              </a:spcBef>
              <a:spcAft>
                <a:spcPts val="0"/>
              </a:spcAft>
              <a:buClr>
                <a:schemeClr val="dk1"/>
              </a:buClr>
              <a:buSzPts val="1100"/>
              <a:buFont typeface="Arial"/>
              <a:buNone/>
            </a:pPr>
            <a:endParaRPr lang="fr-FR" noProof="0" dirty="0">
              <a:highlight>
                <a:srgbClr val="FFFFFF"/>
              </a:highlight>
            </a:endParaRPr>
          </a:p>
          <a:p>
            <a:pPr>
              <a:buClr>
                <a:schemeClr val="dk1"/>
              </a:buClr>
              <a:buSzPts val="1100"/>
            </a:pPr>
            <a:r>
              <a:rPr lang="fr-FR" b="1" noProof="0" dirty="0"/>
              <a:t>Objectifs spécifiques </a:t>
            </a:r>
            <a:endParaRPr lang="fr-FR" b="1" noProof="0" dirty="0">
              <a:sym typeface="Arial" panose="020B0604020202020204" pitchFamily="34" charset="0"/>
            </a:endParaRPr>
          </a:p>
          <a:p>
            <a:pPr>
              <a:buSzPts val="1100"/>
            </a:pPr>
            <a:r>
              <a:rPr lang="fr-FR" sz="1200" noProof="0" dirty="0">
                <a:latin typeface="Arial" panose="020B0604020202020204" pitchFamily="34" charset="0"/>
                <a:ea typeface="Arial" panose="020B0604020202020204" pitchFamily="34" charset="0"/>
                <a:cs typeface="Arial" panose="020B0604020202020204" pitchFamily="34" charset="0"/>
                <a:sym typeface="Arial" panose="020B0604020202020204" pitchFamily="34" charset="0"/>
              </a:rPr>
              <a:t>Suite à des lectures partagées d’un texte,</a:t>
            </a:r>
            <a:r>
              <a:rPr lang="fr-FR" noProof="0" dirty="0">
                <a:latin typeface="Arial" panose="020B0604020202020204" pitchFamily="34" charset="0"/>
                <a:ea typeface="Arial" panose="020B0604020202020204" pitchFamily="34" charset="0"/>
                <a:cs typeface="Arial" panose="020B0604020202020204" pitchFamily="34" charset="0"/>
                <a:sym typeface="Arial" panose="020B0604020202020204" pitchFamily="34" charset="0"/>
              </a:rPr>
              <a:t> </a:t>
            </a:r>
            <a:r>
              <a:rPr lang="fr-FR" sz="1200" noProof="0" dirty="0">
                <a:latin typeface="Arial" panose="020B0604020202020204" pitchFamily="34" charset="0"/>
                <a:ea typeface="Arial" panose="020B0604020202020204" pitchFamily="34" charset="0"/>
                <a:cs typeface="Arial" panose="020B0604020202020204" pitchFamily="34" charset="0"/>
                <a:sym typeface="Arial" panose="020B0604020202020204" pitchFamily="34" charset="0"/>
              </a:rPr>
              <a:t>nommer des personnages, des objets, résumer brièvement l’action.</a:t>
            </a:r>
            <a:endParaRPr lang="fr-FR" sz="1200" noProof="0" dirty="0">
              <a:latin typeface="Arial" panose="020B0604020202020204" pitchFamily="34" charset="0"/>
              <a:ea typeface="Arial" panose="020B0604020202020204" pitchFamily="34" charset="0"/>
              <a:cs typeface="Arial" panose="020B0604020202020204" pitchFamily="34" charset="0"/>
            </a:endParaRPr>
          </a:p>
        </p:txBody>
      </p:sp>
      <p:sp>
        <p:nvSpPr>
          <p:cNvPr id="555" name="Google Shape;555;gb34a227105_0_1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109841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4"/>
        <p:cNvGrpSpPr/>
        <p:nvPr/>
      </p:nvGrpSpPr>
      <p:grpSpPr>
        <a:xfrm>
          <a:off x="0" y="0"/>
          <a:ext cx="0" cy="0"/>
          <a:chOff x="0" y="0"/>
          <a:chExt cx="0" cy="0"/>
        </a:xfrm>
      </p:grpSpPr>
      <p:sp>
        <p:nvSpPr>
          <p:cNvPr id="1075" name="Google Shape;1075;gb2ccba204b_1_6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6" name="Google Shape;1076;gb2ccba204b_1_6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1</a:t>
            </a:r>
            <a:r>
              <a:rPr lang="fr-FR" noProof="0" dirty="0"/>
              <a:t>4</a:t>
            </a:r>
            <a:r>
              <a:rPr lang="fr-FR" sz="1200" noProof="0" dirty="0">
                <a:solidFill>
                  <a:schemeClr val="dk1"/>
                </a:solidFill>
                <a:ea typeface="Calibri"/>
                <a:cs typeface="Calibri"/>
                <a:sym typeface="Calibri"/>
              </a:rPr>
              <a:t>]</a:t>
            </a:r>
          </a:p>
        </p:txBody>
      </p:sp>
      <p:sp>
        <p:nvSpPr>
          <p:cNvPr id="1077" name="Google Shape;1077;gb2ccba204b_1_69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20</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480107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1"/>
        <p:cNvGrpSpPr/>
        <p:nvPr/>
      </p:nvGrpSpPr>
      <p:grpSpPr>
        <a:xfrm>
          <a:off x="0" y="0"/>
          <a:ext cx="0" cy="0"/>
          <a:chOff x="0" y="0"/>
          <a:chExt cx="0" cy="0"/>
        </a:xfrm>
      </p:grpSpPr>
      <p:sp>
        <p:nvSpPr>
          <p:cNvPr id="1082" name="Google Shape;1082;gb2ccba204b_1_7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3" name="Google Shape;1083;gb2ccba204b_1_7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r>
              <a:rPr lang="fr-FR" noProof="0" dirty="0"/>
              <a:t>[</a:t>
            </a:r>
            <a:r>
              <a:rPr lang="fr-FR" sz="1200" noProof="0" dirty="0">
                <a:solidFill>
                  <a:schemeClr val="dk1"/>
                </a:solidFill>
                <a:ea typeface="Calibri"/>
                <a:cs typeface="Calibri"/>
                <a:sym typeface="Calibri"/>
              </a:rPr>
              <a:t>Lire la page 1</a:t>
            </a:r>
            <a:r>
              <a:rPr lang="fr-FR" noProof="0" dirty="0"/>
              <a:t>5</a:t>
            </a:r>
            <a:r>
              <a:rPr lang="fr-FR" sz="1200" noProof="0" dirty="0">
                <a:solidFill>
                  <a:schemeClr val="dk1"/>
                </a:solidFill>
                <a:ea typeface="Calibri"/>
                <a:cs typeface="Calibri"/>
                <a:sym typeface="Calibri"/>
              </a:rPr>
              <a:t>]</a:t>
            </a:r>
          </a:p>
        </p:txBody>
      </p:sp>
      <p:sp>
        <p:nvSpPr>
          <p:cNvPr id="1084" name="Google Shape;1084;gb2ccba204b_1_70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21</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3672853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8"/>
        <p:cNvGrpSpPr/>
        <p:nvPr/>
      </p:nvGrpSpPr>
      <p:grpSpPr>
        <a:xfrm>
          <a:off x="0" y="0"/>
          <a:ext cx="0" cy="0"/>
          <a:chOff x="0" y="0"/>
          <a:chExt cx="0" cy="0"/>
        </a:xfrm>
      </p:grpSpPr>
      <p:sp>
        <p:nvSpPr>
          <p:cNvPr id="1089" name="Google Shape;1089;gb2ccba204b_1_7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0" name="Google Shape;1090;gb2ccba204b_1_7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marL="0" lvl="0" indent="0" algn="l" rtl="0">
              <a:lnSpc>
                <a:spcPct val="100000"/>
              </a:lnSpc>
              <a:spcBef>
                <a:spcPts val="0"/>
              </a:spcBef>
              <a:spcAft>
                <a:spcPts val="0"/>
              </a:spcAft>
              <a:buSzPts val="1400"/>
              <a:buNone/>
            </a:pPr>
            <a:endParaRPr lang="fr-FR" sz="1200" noProof="0" dirty="0">
              <a:solidFill>
                <a:schemeClr val="dk1"/>
              </a:solidFill>
              <a:ea typeface="Calibri"/>
              <a:cs typeface="Calibri"/>
            </a:endParaRPr>
          </a:p>
          <a:p>
            <a:r>
              <a:rPr lang="fr-FR" noProof="0" dirty="0"/>
              <a:t>[Lire la page 16.]</a:t>
            </a:r>
            <a:endParaRPr lang="fr-FR" noProof="0" dirty="0">
              <a:cs typeface="Calibri"/>
            </a:endParaRPr>
          </a:p>
          <a:p>
            <a:r>
              <a:rPr lang="fr-FR" b="1" i="1" noProof="0" dirty="0"/>
              <a:t>Quel lien peux-tu faire entre la dernière phrase du texte, ce que dit Jamal, et ce qu’il dit à Jessica au début de l’histoire ?</a:t>
            </a:r>
            <a:endParaRPr lang="fr-FR" noProof="0" dirty="0"/>
          </a:p>
          <a:p>
            <a:r>
              <a:rPr lang="fr-FR" noProof="0" dirty="0"/>
              <a:t>[Pause 15 secondes]</a:t>
            </a:r>
          </a:p>
          <a:p>
            <a:r>
              <a:rPr lang="fr-FR" b="1" i="1" noProof="0" dirty="0"/>
              <a:t>Au début, il disait qu’elle était bonne « pour une fille ». </a:t>
            </a:r>
            <a:endParaRPr lang="fr-FR" noProof="0" dirty="0"/>
          </a:p>
          <a:p>
            <a:endParaRPr lang="fr-FR" b="1" i="1" noProof="0" dirty="0">
              <a:cs typeface="Calibri"/>
            </a:endParaRPr>
          </a:p>
          <a:p>
            <a:r>
              <a:rPr lang="fr-FR" b="1" i="1" noProof="0" dirty="0"/>
              <a:t>Maintenant, Jamal a t-il changé d'avis ?</a:t>
            </a:r>
            <a:endParaRPr lang="fr-FR" noProof="0" dirty="0"/>
          </a:p>
        </p:txBody>
      </p:sp>
      <p:sp>
        <p:nvSpPr>
          <p:cNvPr id="1091" name="Google Shape;1091;gb2ccba204b_1_70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22</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0167440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gb2ccba204b_1_8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4" name="Google Shape;704;gb2ccba204b_1_89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a:t>VO  de Sara : </a:t>
            </a:r>
            <a:endParaRPr lang="fr-FR" sz="1200" noProof="0">
              <a:solidFill>
                <a:schemeClr val="dk1"/>
              </a:solidFill>
            </a:endParaRPr>
          </a:p>
          <a:p>
            <a:pPr>
              <a:buClr>
                <a:schemeClr val="dk1"/>
              </a:buClr>
              <a:buSzPts val="1400"/>
            </a:pPr>
            <a:r>
              <a:rPr lang="fr-FR" b="1" i="1" noProof="0"/>
              <a:t>Si tu veux tu peux essayer de lire livre tout seul pour répondre aux questions .</a:t>
            </a:r>
          </a:p>
        </p:txBody>
      </p:sp>
      <p:sp>
        <p:nvSpPr>
          <p:cNvPr id="705" name="Google Shape;705;gb2ccba204b_1_89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23</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gb2ccba204b_0_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1" name="Google Shape;711;gb2ccba204b_0_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 </a:t>
            </a:r>
          </a:p>
          <a:p>
            <a:pPr>
              <a:buClr>
                <a:schemeClr val="dk1"/>
              </a:buClr>
              <a:buSzPts val="1100"/>
            </a:pPr>
            <a:r>
              <a:rPr lang="fr-FR" b="1" i="1" noProof="0" dirty="0"/>
              <a:t>1. Où se déroule l’histoire ? </a:t>
            </a:r>
            <a:endParaRPr lang="fr-FR" b="1" i="1" noProof="0" dirty="0">
              <a:cs typeface="Calibri"/>
            </a:endParaRPr>
          </a:p>
          <a:p>
            <a:pPr>
              <a:buSzPts val="1100"/>
            </a:pPr>
            <a:r>
              <a:rPr lang="fr-FR" b="1" i="1" noProof="0" dirty="0"/>
              <a:t>A) sur une piste de ski. </a:t>
            </a:r>
            <a:endParaRPr lang="fr-FR" b="1" i="1" noProof="0" dirty="0">
              <a:cs typeface="Calibri"/>
            </a:endParaRPr>
          </a:p>
          <a:p>
            <a:pPr>
              <a:buSzPts val="1100"/>
            </a:pPr>
            <a:r>
              <a:rPr lang="fr-FR" b="1" i="1" noProof="0" dirty="0"/>
              <a:t>B)</a:t>
            </a:r>
            <a:r>
              <a:rPr lang="fr-FR" b="1" i="1" dirty="0"/>
              <a:t> </a:t>
            </a:r>
            <a:r>
              <a:rPr lang="fr-FR" b="1" i="1" noProof="0" dirty="0"/>
              <a:t>dans une cour d’école. </a:t>
            </a:r>
            <a:endParaRPr lang="fr-FR" b="1" i="1" noProof="0" dirty="0">
              <a:cs typeface="Calibri" panose="020F0502020204030204"/>
            </a:endParaRPr>
          </a:p>
          <a:p>
            <a:pPr>
              <a:lnSpc>
                <a:spcPct val="115000"/>
              </a:lnSpc>
              <a:buClr>
                <a:schemeClr val="dk1"/>
              </a:buClr>
              <a:buSzPts val="1100"/>
            </a:pPr>
            <a:r>
              <a:rPr lang="fr-FR" b="1" i="1" noProof="0" dirty="0"/>
              <a:t>C) </a:t>
            </a:r>
            <a:r>
              <a:rPr lang="fr-FR" b="1" i="1" dirty="0"/>
              <a:t>au</a:t>
            </a:r>
            <a:r>
              <a:rPr lang="fr-FR" b="1" i="1" noProof="0" dirty="0"/>
              <a:t> terrain de foot.</a:t>
            </a:r>
          </a:p>
          <a:p>
            <a:pPr>
              <a:lnSpc>
                <a:spcPct val="115000"/>
              </a:lnSpc>
              <a:buClr>
                <a:schemeClr val="dk1"/>
              </a:buClr>
              <a:buSzPts val="1100"/>
            </a:pPr>
            <a:r>
              <a:rPr lang="fr-FR" b="1" i="1" noProof="0" dirty="0"/>
              <a:t>D) dans un jardin public. </a:t>
            </a:r>
          </a:p>
          <a:p>
            <a:pPr marL="0" lvl="0" indent="0" algn="l" rtl="0">
              <a:lnSpc>
                <a:spcPct val="115000"/>
              </a:lnSpc>
              <a:spcBef>
                <a:spcPts val="0"/>
              </a:spcBef>
              <a:spcAft>
                <a:spcPts val="0"/>
              </a:spcAft>
              <a:buClr>
                <a:schemeClr val="dk1"/>
              </a:buClr>
              <a:buSzPts val="1100"/>
              <a:buFont typeface="Arial"/>
              <a:buNone/>
            </a:pPr>
            <a:endParaRPr lang="fr-FR" i="1" noProof="0" dirty="0">
              <a:cs typeface="Calibri"/>
            </a:endParaRPr>
          </a:p>
          <a:p>
            <a:pPr>
              <a:lnSpc>
                <a:spcPct val="115000"/>
              </a:lnSpc>
              <a:buClr>
                <a:schemeClr val="dk1"/>
              </a:buClr>
              <a:buSzPts val="1100"/>
            </a:pPr>
            <a:r>
              <a:rPr lang="fr-FR" noProof="0" dirty="0"/>
              <a:t>Réponse: au terrain de foot. </a:t>
            </a:r>
          </a:p>
          <a:p>
            <a:pPr>
              <a:lnSpc>
                <a:spcPct val="114999"/>
              </a:lnSpc>
              <a:buSzPts val="1100"/>
            </a:pPr>
            <a:r>
              <a:rPr lang="fr-FR" noProof="0" dirty="0">
                <a:cs typeface="Calibri"/>
              </a:rPr>
              <a:t>VO enregistrée : </a:t>
            </a:r>
          </a:p>
          <a:p>
            <a:pPr>
              <a:lnSpc>
                <a:spcPct val="114999"/>
              </a:lnSpc>
              <a:buSzPts val="1100"/>
            </a:pPr>
            <a:r>
              <a:rPr lang="fr-FR" noProof="0" dirty="0">
                <a:cs typeface="Calibri"/>
              </a:rPr>
              <a:t>Pour la réponse correcte: Bravo</a:t>
            </a:r>
            <a:r>
              <a:rPr lang="fr-FR" b="1" i="1" noProof="0" dirty="0">
                <a:cs typeface="Calibri"/>
              </a:rPr>
              <a:t> !</a:t>
            </a:r>
          </a:p>
          <a:p>
            <a:pPr>
              <a:lnSpc>
                <a:spcPct val="114999"/>
              </a:lnSpc>
              <a:buSzPts val="1100"/>
            </a:pPr>
            <a:r>
              <a:rPr lang="fr-FR" noProof="0" dirty="0">
                <a:cs typeface="Calibri" panose="020F0502020204030204"/>
              </a:rPr>
              <a:t>Pour la réponse incorrecte: </a:t>
            </a:r>
            <a:r>
              <a:rPr lang="fr-FR" b="1" i="1" noProof="0" dirty="0">
                <a:cs typeface="Calibri" panose="020F0502020204030204"/>
              </a:rPr>
              <a:t>Revois le texte et essaie encore.</a:t>
            </a:r>
          </a:p>
        </p:txBody>
      </p:sp>
      <p:sp>
        <p:nvSpPr>
          <p:cNvPr id="712" name="Google Shape;712;gb2ccba204b_0_8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24</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Google Shape;717;gb2ccba204b_1_8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8" name="Google Shape;718;gb2ccba204b_1_8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 </a:t>
            </a:r>
          </a:p>
          <a:p>
            <a:pPr>
              <a:buClr>
                <a:schemeClr val="dk1"/>
              </a:buClr>
              <a:buSzPts val="1100"/>
            </a:pPr>
            <a:r>
              <a:rPr lang="fr-FR" b="1" i="1" noProof="0" dirty="0"/>
              <a:t>2. </a:t>
            </a:r>
            <a:r>
              <a:rPr lang="fr-FR" b="1" i="1" noProof="0" dirty="0">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6"/>
                  </a:ext>
                </a:extLst>
              </a:rPr>
              <a:t>Pourquoi</a:t>
            </a:r>
            <a:r>
              <a:rPr lang="fr-FR" b="1" i="1" noProof="0" dirty="0"/>
              <a:t> Jessica finit-elle par jouer avec l'équipe? </a:t>
            </a:r>
            <a:endParaRPr lang="fr-FR" b="1" i="1" noProof="0" dirty="0">
              <a:cs typeface="Calibri"/>
            </a:endParaRPr>
          </a:p>
          <a:p>
            <a:pPr>
              <a:lnSpc>
                <a:spcPct val="115000"/>
              </a:lnSpc>
              <a:buClr>
                <a:schemeClr val="dk1"/>
              </a:buClr>
              <a:buSzPts val="1100"/>
              <a:buFont typeface="Arial"/>
            </a:pPr>
            <a:r>
              <a:rPr lang="fr-FR" b="1" i="1" noProof="0" dirty="0"/>
              <a:t>A)pour sauver le match. </a:t>
            </a:r>
            <a:endParaRPr lang="fr-FR" b="1" i="1" noProof="0" dirty="0">
              <a:cs typeface="Calibri" panose="020F0502020204030204"/>
            </a:endParaRPr>
          </a:p>
          <a:p>
            <a:pPr marL="0" lvl="0" indent="0" algn="l" rtl="0">
              <a:lnSpc>
                <a:spcPct val="115000"/>
              </a:lnSpc>
              <a:spcBef>
                <a:spcPts val="0"/>
              </a:spcBef>
              <a:spcAft>
                <a:spcPts val="0"/>
              </a:spcAft>
              <a:buSzPts val="1100"/>
              <a:buNone/>
            </a:pPr>
            <a:r>
              <a:rPr lang="fr-FR" b="1" i="1" noProof="0" dirty="0"/>
              <a:t>B) pour faire plaisir à ses frères.</a:t>
            </a:r>
            <a:endParaRPr lang="fr-FR" b="1" i="1" noProof="0" dirty="0">
              <a:cs typeface="Calibri"/>
            </a:endParaRPr>
          </a:p>
          <a:p>
            <a:pPr>
              <a:lnSpc>
                <a:spcPct val="115000"/>
              </a:lnSpc>
              <a:buSzPts val="1100"/>
            </a:pPr>
            <a:r>
              <a:rPr lang="fr-FR" b="1" i="1" noProof="0" dirty="0"/>
              <a:t>C) pour avoir de l’argent de poche. </a:t>
            </a:r>
            <a:endParaRPr lang="fr-FR" b="1" i="1" noProof="0" dirty="0">
              <a:cs typeface="Calibri"/>
            </a:endParaRPr>
          </a:p>
          <a:p>
            <a:pPr marL="0" lvl="0" indent="0" algn="l" rtl="0">
              <a:lnSpc>
                <a:spcPct val="115000"/>
              </a:lnSpc>
              <a:spcBef>
                <a:spcPts val="0"/>
              </a:spcBef>
              <a:spcAft>
                <a:spcPts val="0"/>
              </a:spcAft>
              <a:buSzPts val="1100"/>
              <a:buNone/>
            </a:pPr>
            <a:r>
              <a:rPr lang="fr-FR" b="1" i="1" noProof="0" dirty="0"/>
              <a:t>D) pour éviter de rentrer à la maison. </a:t>
            </a:r>
            <a:endParaRPr lang="fr-FR" b="1" i="1" noProof="0" dirty="0">
              <a:cs typeface="Calibri"/>
            </a:endParaRPr>
          </a:p>
          <a:p>
            <a:pPr marL="0" lvl="0" indent="0" algn="l" rtl="0">
              <a:lnSpc>
                <a:spcPct val="115000"/>
              </a:lnSpc>
              <a:spcBef>
                <a:spcPts val="0"/>
              </a:spcBef>
              <a:spcAft>
                <a:spcPts val="0"/>
              </a:spcAft>
              <a:buSzPts val="1100"/>
              <a:buNone/>
            </a:pPr>
            <a:endParaRPr lang="fr-FR" i="1" noProof="0" dirty="0">
              <a:cs typeface="Calibri"/>
            </a:endParaRPr>
          </a:p>
          <a:p>
            <a:pPr>
              <a:lnSpc>
                <a:spcPct val="115000"/>
              </a:lnSpc>
              <a:buClr>
                <a:schemeClr val="dk1"/>
              </a:buClr>
              <a:buSzPts val="1100"/>
            </a:pPr>
            <a:r>
              <a:rPr lang="fr-FR" noProof="0" dirty="0"/>
              <a:t>Réponse: A)pour sauver le match.</a:t>
            </a:r>
            <a:endParaRPr lang="fr-FR" b="1" i="1" noProof="0" dirty="0"/>
          </a:p>
        </p:txBody>
      </p:sp>
      <p:sp>
        <p:nvSpPr>
          <p:cNvPr id="719" name="Google Shape;719;gb2ccba204b_1_87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25</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b2ccba204b_1_8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5" name="Google Shape;725;gb2ccba204b_1_8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fr-FR" noProof="0" dirty="0"/>
              <a:t>VO  : </a:t>
            </a:r>
          </a:p>
          <a:p>
            <a:pPr marL="0" marR="0" lvl="0" indent="0" algn="l" rtl="0">
              <a:lnSpc>
                <a:spcPct val="100000"/>
              </a:lnSpc>
              <a:spcBef>
                <a:spcPts val="0"/>
              </a:spcBef>
              <a:spcAft>
                <a:spcPts val="0"/>
              </a:spcAft>
              <a:buSzPts val="1400"/>
              <a:buNone/>
            </a:pPr>
            <a:endParaRPr lang="fr-FR" b="1" i="1" noProof="0" dirty="0"/>
          </a:p>
          <a:p>
            <a:pPr>
              <a:buSzPts val="1400"/>
            </a:pPr>
            <a:r>
              <a:rPr lang="fr-FR" b="1" i="1" noProof="0" dirty="0"/>
              <a:t> 3</a:t>
            </a:r>
            <a:r>
              <a:rPr lang="fr-FR" b="1" noProof="0" dirty="0"/>
              <a:t> . </a:t>
            </a:r>
            <a:r>
              <a:rPr lang="fr-FR" b="1" i="1" noProof="0" dirty="0"/>
              <a:t>Comment sais-tu que Jessica joue bien au soccer ?</a:t>
            </a:r>
            <a:endParaRPr lang="fr-FR" b="1" i="1" noProof="0" dirty="0">
              <a:cs typeface="Calibri"/>
            </a:endParaRPr>
          </a:p>
          <a:p>
            <a:pPr lvl="0" algn="l" rtl="0">
              <a:lnSpc>
                <a:spcPct val="115000"/>
              </a:lnSpc>
              <a:spcBef>
                <a:spcPts val="0"/>
              </a:spcBef>
              <a:spcAft>
                <a:spcPts val="0"/>
              </a:spcAft>
              <a:buClr>
                <a:schemeClr val="dk1"/>
              </a:buClr>
              <a:buSzPts val="1100"/>
              <a:buFont typeface="Arial"/>
            </a:pPr>
            <a:r>
              <a:rPr lang="fr-FR" b="1" i="1" noProof="0" dirty="0"/>
              <a:t>A)Elle a l’habitude de jouer avec ses frères.</a:t>
            </a:r>
            <a:endParaRPr lang="fr-FR" b="1" i="1" noProof="0" dirty="0">
              <a:cs typeface="Calibri"/>
            </a:endParaRPr>
          </a:p>
          <a:p>
            <a:pPr marL="0" lvl="0" indent="0" algn="l" rtl="0">
              <a:lnSpc>
                <a:spcPct val="115000"/>
              </a:lnSpc>
              <a:spcBef>
                <a:spcPts val="0"/>
              </a:spcBef>
              <a:spcAft>
                <a:spcPts val="0"/>
              </a:spcAft>
              <a:buClr>
                <a:schemeClr val="dk1"/>
              </a:buClr>
              <a:buSzPts val="1100"/>
              <a:buFont typeface="Arial"/>
              <a:buNone/>
            </a:pPr>
            <a:r>
              <a:rPr lang="fr-FR" b="1" i="1" noProof="0" dirty="0"/>
              <a:t>B) Elle s’entraîne tous les jours.</a:t>
            </a:r>
            <a:endParaRPr lang="fr-FR" b="1" i="1" noProof="0" dirty="0">
              <a:cs typeface="Calibri"/>
            </a:endParaRPr>
          </a:p>
          <a:p>
            <a:pPr>
              <a:lnSpc>
                <a:spcPct val="115000"/>
              </a:lnSpc>
              <a:buClr>
                <a:schemeClr val="dk1"/>
              </a:buClr>
              <a:buSzPts val="1100"/>
            </a:pPr>
            <a:r>
              <a:rPr lang="fr-FR" b="1" i="1" noProof="0" dirty="0"/>
              <a:t>C) Elle participe à des matchs. </a:t>
            </a:r>
            <a:endParaRPr lang="fr-FR" b="1" i="1" noProof="0" dirty="0">
              <a:highlight>
                <a:srgbClr val="FFFF00"/>
              </a:highlight>
              <a:cs typeface="Calibri"/>
            </a:endParaRPr>
          </a:p>
          <a:p>
            <a:pPr marL="0" lvl="0" indent="0" algn="l" rtl="0">
              <a:lnSpc>
                <a:spcPct val="115000"/>
              </a:lnSpc>
              <a:spcBef>
                <a:spcPts val="0"/>
              </a:spcBef>
              <a:spcAft>
                <a:spcPts val="0"/>
              </a:spcAft>
              <a:buClr>
                <a:schemeClr val="dk1"/>
              </a:buClr>
              <a:buSzPts val="1100"/>
              <a:buFont typeface="Arial"/>
              <a:buNone/>
            </a:pPr>
            <a:r>
              <a:rPr lang="fr-FR" b="1" i="1" noProof="0" dirty="0"/>
              <a:t>D) Elle marque un but.</a:t>
            </a:r>
          </a:p>
          <a:p>
            <a:pPr marL="0" lvl="0" indent="0" algn="l" rtl="0">
              <a:lnSpc>
                <a:spcPct val="115000"/>
              </a:lnSpc>
              <a:spcBef>
                <a:spcPts val="0"/>
              </a:spcBef>
              <a:spcAft>
                <a:spcPts val="0"/>
              </a:spcAft>
              <a:buClr>
                <a:schemeClr val="dk1"/>
              </a:buClr>
              <a:buSzPts val="1100"/>
              <a:buFont typeface="Arial"/>
              <a:buNone/>
            </a:pPr>
            <a:endParaRPr lang="fr-FR" noProof="0" dirty="0"/>
          </a:p>
          <a:p>
            <a:pPr marL="0" lvl="0" indent="0" algn="l" rtl="0">
              <a:lnSpc>
                <a:spcPct val="115000"/>
              </a:lnSpc>
              <a:spcBef>
                <a:spcPts val="0"/>
              </a:spcBef>
              <a:spcAft>
                <a:spcPts val="0"/>
              </a:spcAft>
              <a:buClr>
                <a:schemeClr val="dk1"/>
              </a:buClr>
              <a:buSzPts val="1100"/>
              <a:buFont typeface="Arial"/>
              <a:buNone/>
            </a:pPr>
            <a:r>
              <a:rPr lang="fr-FR" noProof="0" dirty="0"/>
              <a:t>Réponse: D) Elle marque un but.</a:t>
            </a:r>
            <a:endParaRPr lang="fr-FR" b="1" i="1" noProof="0" dirty="0"/>
          </a:p>
        </p:txBody>
      </p:sp>
      <p:sp>
        <p:nvSpPr>
          <p:cNvPr id="726" name="Google Shape;726;gb2ccba204b_1_88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26</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gb2ccba204b_0_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2" name="Google Shape;732;gb2ccba204b_0_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b="1" noProof="0" dirty="0"/>
              <a:t>4</a:t>
            </a:r>
            <a:r>
              <a:rPr lang="fr-FR" b="1" i="1" noProof="0" dirty="0"/>
              <a:t>. Quel était ton moment préféré de l’histoire ?  </a:t>
            </a:r>
          </a:p>
          <a:p>
            <a:pPr marL="0" lvl="0" indent="0" algn="l" rtl="0">
              <a:lnSpc>
                <a:spcPct val="115000"/>
              </a:lnSpc>
              <a:spcBef>
                <a:spcPts val="0"/>
              </a:spcBef>
              <a:spcAft>
                <a:spcPts val="0"/>
              </a:spcAft>
              <a:buClr>
                <a:schemeClr val="dk1"/>
              </a:buClr>
              <a:buSzPts val="1100"/>
              <a:buFont typeface="Arial"/>
              <a:buNone/>
            </a:pPr>
            <a:endParaRPr lang="fr-FR" noProof="0" dirty="0"/>
          </a:p>
          <a:p>
            <a:pPr marL="0" lvl="0" indent="0" algn="l" rtl="0">
              <a:lnSpc>
                <a:spcPct val="115000"/>
              </a:lnSpc>
              <a:spcBef>
                <a:spcPts val="0"/>
              </a:spcBef>
              <a:spcAft>
                <a:spcPts val="0"/>
              </a:spcAft>
              <a:buClr>
                <a:schemeClr val="dk1"/>
              </a:buClr>
              <a:buSzPts val="1100"/>
              <a:buFont typeface="Arial"/>
              <a:buNone/>
            </a:pPr>
            <a:r>
              <a:rPr lang="fr-FR" b="1" i="1" noProof="0" dirty="0"/>
              <a:t>A) Le début de l'histoire quand...</a:t>
            </a:r>
            <a:endParaRPr lang="fr-FR" b="1" i="1" noProof="0" dirty="0">
              <a:cs typeface="Calibri"/>
            </a:endParaRPr>
          </a:p>
          <a:p>
            <a:pPr marL="0" lvl="0" indent="0" algn="l" rtl="0">
              <a:lnSpc>
                <a:spcPct val="115000"/>
              </a:lnSpc>
              <a:spcBef>
                <a:spcPts val="0"/>
              </a:spcBef>
              <a:spcAft>
                <a:spcPts val="0"/>
              </a:spcAft>
              <a:buClr>
                <a:schemeClr val="dk1"/>
              </a:buClr>
              <a:buSzPts val="1100"/>
              <a:buFont typeface="Arial"/>
              <a:buNone/>
            </a:pPr>
            <a:r>
              <a:rPr lang="fr-FR" b="1" i="1" noProof="0" dirty="0"/>
              <a:t>B) Le déroulement</a:t>
            </a:r>
            <a:r>
              <a:rPr lang="fr-FR" sz="3000" b="1" i="1" noProof="0" dirty="0"/>
              <a:t> </a:t>
            </a:r>
            <a:r>
              <a:rPr lang="fr-FR" b="1" i="1" noProof="0" dirty="0"/>
              <a:t>de l’histoire quand...</a:t>
            </a:r>
            <a:endParaRPr lang="fr-FR" b="1" i="1" noProof="0" dirty="0">
              <a:cs typeface="Calibri"/>
            </a:endParaRPr>
          </a:p>
          <a:p>
            <a:pPr marL="0" lvl="0" indent="0" algn="l" rtl="0">
              <a:lnSpc>
                <a:spcPct val="115000"/>
              </a:lnSpc>
              <a:spcBef>
                <a:spcPts val="0"/>
              </a:spcBef>
              <a:spcAft>
                <a:spcPts val="0"/>
              </a:spcAft>
              <a:buClr>
                <a:schemeClr val="dk1"/>
              </a:buClr>
              <a:buSzPts val="1100"/>
              <a:buFont typeface="Arial"/>
              <a:buNone/>
            </a:pPr>
            <a:r>
              <a:rPr lang="fr-FR" b="1" i="1" noProof="0" dirty="0"/>
              <a:t>C) La fin de l’histoire quand...</a:t>
            </a:r>
          </a:p>
          <a:p>
            <a:pPr marL="0" lvl="0" indent="0" algn="l" rtl="0">
              <a:lnSpc>
                <a:spcPct val="115000"/>
              </a:lnSpc>
              <a:spcBef>
                <a:spcPts val="0"/>
              </a:spcBef>
              <a:spcAft>
                <a:spcPts val="0"/>
              </a:spcAft>
              <a:buClr>
                <a:schemeClr val="dk1"/>
              </a:buClr>
              <a:buSzPts val="1100"/>
              <a:buFont typeface="Arial"/>
              <a:buNone/>
            </a:pPr>
            <a:endParaRPr lang="fr-FR" b="1" i="1" noProof="0" dirty="0"/>
          </a:p>
          <a:p>
            <a:pPr marL="0" lvl="0" indent="0" algn="l">
              <a:spcBef>
                <a:spcPts val="0"/>
              </a:spcBef>
              <a:spcAft>
                <a:spcPts val="0"/>
              </a:spcAft>
              <a:buSzPts val="1400"/>
              <a:buFontTx/>
              <a:buNone/>
            </a:pPr>
            <a:r>
              <a:rPr lang="fr-FR" b="1" i="1" noProof="0" dirty="0">
                <a:cs typeface="Calibri"/>
              </a:rPr>
              <a:t>___________________________________________________________________________________________________</a:t>
            </a:r>
          </a:p>
          <a:p>
            <a:pPr>
              <a:buClr>
                <a:prstClr val="black"/>
              </a:buClr>
              <a:buSzPts val="1400"/>
              <a:buFont typeface="Arial"/>
            </a:pPr>
            <a:endParaRPr lang="fr-FR" b="1" i="1" noProof="0" dirty="0"/>
          </a:p>
          <a:p>
            <a:pPr marL="457200"/>
            <a:r>
              <a:rPr lang="fr-FR" b="1" noProof="0" dirty="0"/>
              <a:t>Note à l'attention de l'enseignant(e)</a:t>
            </a:r>
          </a:p>
          <a:p>
            <a:pPr marL="457200" marR="0" lvl="0" indent="0" algn="l" defTabSz="914400" rtl="0" eaLnBrk="1" fontAlgn="auto" latinLnBrk="0" hangingPunct="1">
              <a:lnSpc>
                <a:spcPct val="100000"/>
              </a:lnSpc>
              <a:spcBef>
                <a:spcPts val="0"/>
              </a:spcBef>
              <a:spcAft>
                <a:spcPts val="0"/>
              </a:spcAft>
              <a:buClrTx/>
              <a:buSzTx/>
              <a:buFontTx/>
              <a:buNone/>
              <a:tabLst/>
              <a:defRPr/>
            </a:pPr>
            <a:r>
              <a:rPr lang="fr-FR" b="0" noProof="0" dirty="0"/>
              <a:t>Vous pouvez poser la question suivante pour recueillir les différentes opinions des élèves.</a:t>
            </a:r>
          </a:p>
          <a:p>
            <a:pPr marL="457200"/>
            <a:endParaRPr lang="fr-FR" noProof="0" dirty="0"/>
          </a:p>
          <a:p>
            <a:pPr marL="457200"/>
            <a:r>
              <a:rPr lang="fr-FR" noProof="0" dirty="0"/>
              <a:t>Encourager l'apprenant à s'exprimer en français mais pour les élèves qui s'expriment mal ou qui ont tendance à s'exprimer en langue maternelle, l'enseignant est appelé à reformuler leurs idées quand ils terminent de parler sans les interrompre fréquemment afin de ne pas les décourager.</a:t>
            </a:r>
          </a:p>
          <a:p>
            <a:pPr marL="0" lvl="0" indent="0" algn="l" rtl="0">
              <a:lnSpc>
                <a:spcPct val="115000"/>
              </a:lnSpc>
              <a:spcBef>
                <a:spcPts val="0"/>
              </a:spcBef>
              <a:spcAft>
                <a:spcPts val="0"/>
              </a:spcAft>
              <a:buClr>
                <a:schemeClr val="dk1"/>
              </a:buClr>
              <a:buSzPts val="1100"/>
              <a:buFont typeface="Arial"/>
              <a:buNone/>
            </a:pPr>
            <a:endParaRPr lang="fr-FR" b="1" i="1" noProof="0" dirty="0"/>
          </a:p>
        </p:txBody>
      </p:sp>
      <p:sp>
        <p:nvSpPr>
          <p:cNvPr id="733" name="Google Shape;733;gb2ccba204b_0_7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27</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7"/>
        <p:cNvGrpSpPr/>
        <p:nvPr/>
      </p:nvGrpSpPr>
      <p:grpSpPr>
        <a:xfrm>
          <a:off x="0" y="0"/>
          <a:ext cx="0" cy="0"/>
          <a:chOff x="0" y="0"/>
          <a:chExt cx="0" cy="0"/>
        </a:xfrm>
      </p:grpSpPr>
      <p:sp>
        <p:nvSpPr>
          <p:cNvPr id="738" name="Google Shape;738;gb2ccba204b_1_3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9" name="Google Shape;739;gb2ccba204b_1_3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endParaRPr lang="fr-FR" sz="1200" noProof="0" dirty="0">
              <a:solidFill>
                <a:schemeClr val="dk1"/>
              </a:solidFill>
            </a:endParaRPr>
          </a:p>
          <a:p>
            <a:pPr>
              <a:buSzPts val="1400"/>
            </a:pPr>
            <a:r>
              <a:rPr lang="fr-FR" sz="1200" b="1" i="1" noProof="0" dirty="0">
                <a:solidFill>
                  <a:schemeClr val="dk1"/>
                </a:solidFill>
                <a:ea typeface="Calibri"/>
                <a:cs typeface="Calibri"/>
                <a:sym typeface="Calibri"/>
              </a:rPr>
              <a:t>Je t’invite maintenant à prendre un carnet que nous </a:t>
            </a:r>
            <a:r>
              <a:rPr lang="fr-FR" b="1" i="1" noProof="0" dirty="0">
                <a:solidFill>
                  <a:schemeClr val="dk1"/>
                </a:solidFill>
                <a:ea typeface="Calibri"/>
                <a:cs typeface="Calibri"/>
                <a:sym typeface="Calibri"/>
              </a:rPr>
              <a:t>appellerons, le </a:t>
            </a:r>
            <a:r>
              <a:rPr lang="fr-FR" sz="1200" b="1" i="1" noProof="0" dirty="0">
                <a:solidFill>
                  <a:schemeClr val="dk1"/>
                </a:solidFill>
                <a:ea typeface="Calibri"/>
                <a:cs typeface="Calibri"/>
                <a:sym typeface="Calibri"/>
              </a:rPr>
              <a:t>carnet de lecture.</a:t>
            </a:r>
            <a:r>
              <a:rPr lang="fr-FR" b="1" i="1" noProof="0" dirty="0">
                <a:solidFill>
                  <a:schemeClr val="dk1"/>
                </a:solidFill>
                <a:ea typeface="Calibri"/>
                <a:cs typeface="Calibri"/>
                <a:sym typeface="Calibri"/>
              </a:rPr>
              <a:t> </a:t>
            </a:r>
            <a:endParaRPr lang="fr-FR" sz="1200" b="1" i="1" noProof="0" dirty="0">
              <a:solidFill>
                <a:schemeClr val="dk1"/>
              </a:solidFill>
              <a:ea typeface="Calibri"/>
              <a:cs typeface="Calibri"/>
              <a:sym typeface="Calibri"/>
            </a:endParaRPr>
          </a:p>
          <a:p>
            <a:pPr>
              <a:buSzPts val="1400"/>
            </a:pPr>
            <a:r>
              <a:rPr lang="fr-FR" sz="1200" b="1" i="1" noProof="0" dirty="0">
                <a:solidFill>
                  <a:schemeClr val="dk1"/>
                </a:solidFill>
                <a:ea typeface="Calibri"/>
                <a:cs typeface="Calibri"/>
                <a:sym typeface="Calibri"/>
              </a:rPr>
              <a:t>Ça peut être des feuilles agrafées, placées dans une reliure ou un cahier que tu as chez toi.</a:t>
            </a:r>
            <a:r>
              <a:rPr lang="fr-FR" b="1" i="1" noProof="0" dirty="0">
                <a:solidFill>
                  <a:schemeClr val="dk1"/>
                </a:solidFill>
                <a:ea typeface="Calibri"/>
                <a:cs typeface="Calibri"/>
                <a:sym typeface="Calibri"/>
              </a:rPr>
              <a:t> </a:t>
            </a:r>
            <a:endParaRPr lang="fr-FR" sz="1200" b="1" i="1" noProof="0" dirty="0">
              <a:solidFill>
                <a:schemeClr val="dk1"/>
              </a:solidFill>
              <a:ea typeface="Calibri"/>
              <a:cs typeface="Calibri"/>
              <a:sym typeface="Calibri"/>
            </a:endParaRPr>
          </a:p>
          <a:p>
            <a:pPr>
              <a:buSzPts val="1400"/>
            </a:pPr>
            <a:r>
              <a:rPr lang="fr-FR" sz="1200" b="1" i="1" noProof="0" dirty="0">
                <a:solidFill>
                  <a:schemeClr val="dk1"/>
                </a:solidFill>
                <a:ea typeface="Calibri"/>
                <a:cs typeface="Calibri"/>
                <a:sym typeface="Calibri"/>
              </a:rPr>
              <a:t>Tu pourras </a:t>
            </a:r>
            <a:r>
              <a:rPr lang="fr-FR" b="1" i="1" noProof="0" dirty="0"/>
              <a:t>régulièrement </a:t>
            </a:r>
            <a:r>
              <a:rPr lang="fr-FR" sz="1200" b="1" i="1" noProof="0" dirty="0">
                <a:solidFill>
                  <a:schemeClr val="dk1"/>
                </a:solidFill>
                <a:ea typeface="Calibri"/>
                <a:cs typeface="Calibri"/>
                <a:sym typeface="Calibri"/>
              </a:rPr>
              <a:t>écrire</a:t>
            </a:r>
            <a:r>
              <a:rPr lang="fr-FR" b="1" i="1" noProof="0" dirty="0"/>
              <a:t> à propos</a:t>
            </a:r>
            <a:r>
              <a:rPr lang="fr-FR" sz="1200" b="1" i="1" noProof="0" dirty="0">
                <a:solidFill>
                  <a:schemeClr val="dk1"/>
                </a:solidFill>
                <a:ea typeface="Calibri"/>
                <a:cs typeface="Calibri"/>
                <a:sym typeface="Calibri"/>
              </a:rPr>
              <a:t> de tes lectures.</a:t>
            </a:r>
          </a:p>
        </p:txBody>
      </p:sp>
      <p:sp>
        <p:nvSpPr>
          <p:cNvPr id="740" name="Google Shape;740;gb2ccba204b_1_3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28</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gb2ccba204b_1_3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9" name="Google Shape;749;gb2ccba204b_1_3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p>
          <a:p>
            <a:endParaRPr lang="fr-FR" b="1" i="1" noProof="0" dirty="0">
              <a:cs typeface="Calibri"/>
            </a:endParaRPr>
          </a:p>
          <a:p>
            <a:pPr>
              <a:buSzPts val="1400"/>
            </a:pPr>
            <a:r>
              <a:rPr lang="fr-FR" sz="1200" b="1" i="1" noProof="0" dirty="0">
                <a:solidFill>
                  <a:schemeClr val="dk1"/>
                </a:solidFill>
                <a:ea typeface="Calibri"/>
                <a:cs typeface="Calibri"/>
                <a:sym typeface="Calibri"/>
              </a:rPr>
              <a:t>Aujourd’hui, tu vas</a:t>
            </a:r>
            <a:r>
              <a:rPr lang="fr-FR" sz="1200" b="1" i="1" noProof="0" dirty="0"/>
              <a:t> écrire une phrase ou deux à propos de ce livre. </a:t>
            </a:r>
            <a:r>
              <a:rPr lang="fr-FR" sz="1200" b="1" i="1" noProof="0" dirty="0">
                <a:solidFill>
                  <a:schemeClr val="dk1"/>
                </a:solidFill>
                <a:cs typeface="Calibri"/>
                <a:sym typeface="Calibri"/>
              </a:rPr>
              <a:t>Tu donneras ton avis sur l’attitude de Jamal envers Jessica.  </a:t>
            </a:r>
          </a:p>
          <a:p>
            <a:pPr>
              <a:buSzPts val="1400"/>
            </a:pPr>
            <a:r>
              <a:rPr lang="fr-FR" sz="1200" b="1" i="1" noProof="0" dirty="0">
                <a:solidFill>
                  <a:schemeClr val="dk1"/>
                </a:solidFill>
                <a:cs typeface="Calibri"/>
                <a:sym typeface="Calibri"/>
              </a:rPr>
              <a:t>Il a manifesté une attitude négative en disant que les filles ne peuvent pas être aussi fortes que les garçons en sport ? </a:t>
            </a:r>
            <a:endParaRPr lang="fr-FR" sz="1200" b="1" i="1" noProof="0" dirty="0">
              <a:solidFill>
                <a:schemeClr val="dk1"/>
              </a:solidFill>
              <a:cs typeface="Calibri"/>
            </a:endParaRPr>
          </a:p>
          <a:p>
            <a:pPr>
              <a:buSzPts val="1400"/>
            </a:pPr>
            <a:endParaRPr lang="fr-FR" sz="1200" b="1" i="1" noProof="0" dirty="0">
              <a:solidFill>
                <a:schemeClr val="dk1"/>
              </a:solidFill>
              <a:cs typeface="Calibri"/>
            </a:endParaRPr>
          </a:p>
          <a:p>
            <a:pPr>
              <a:buSzPts val="1400"/>
            </a:pPr>
            <a:r>
              <a:rPr lang="fr-FR" sz="1200" b="1" i="1" noProof="0" dirty="0">
                <a:solidFill>
                  <a:schemeClr val="dk1"/>
                </a:solidFill>
                <a:cs typeface="Calibri"/>
              </a:rPr>
              <a:t>Tu peux commencer par : Je pense que … parce que … </a:t>
            </a:r>
            <a:endParaRPr lang="fr-FR" sz="1200" b="1" i="1" noProof="0" dirty="0">
              <a:solidFill>
                <a:schemeClr val="dk1"/>
              </a:solidFill>
              <a:cs typeface="Calibri"/>
              <a:sym typeface="Calibri"/>
            </a:endParaRPr>
          </a:p>
        </p:txBody>
      </p:sp>
      <p:sp>
        <p:nvSpPr>
          <p:cNvPr id="750" name="Google Shape;750;gb2ccba204b_1_3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29</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b2ccba204b_0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0" name="Google Shape;570;gb2ccba204b_0_10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a:t>
            </a:r>
            <a:endParaRPr lang="fr-FR" noProof="0" dirty="0">
              <a:cs typeface="Calibri"/>
            </a:endParaRPr>
          </a:p>
          <a:p>
            <a:r>
              <a:rPr lang="fr-FR" b="1" i="1" noProof="0" dirty="0"/>
              <a:t>Bonjour, mon ami. J’espère que tu vas bien aujourd’hui !</a:t>
            </a:r>
            <a:endParaRPr lang="fr-FR" noProof="0" dirty="0"/>
          </a:p>
          <a:p>
            <a:r>
              <a:rPr lang="fr-FR" b="1" i="1" noProof="0" dirty="0"/>
              <a:t>C’est sympa de commencer la journée par une devinette. </a:t>
            </a:r>
            <a:r>
              <a:rPr lang="fr-FR" noProof="0" dirty="0"/>
              <a:t>[Pause de 2 secondes]</a:t>
            </a:r>
            <a:endParaRPr lang="fr-FR" noProof="0" dirty="0">
              <a:cs typeface="Calibri"/>
            </a:endParaRPr>
          </a:p>
          <a:p>
            <a:r>
              <a:rPr lang="fr-FR" b="1" i="1" noProof="0" dirty="0"/>
              <a:t>Qui suis-je  ? Lis ces phrases puis clique sur la bonne image.</a:t>
            </a:r>
            <a:endParaRPr lang="fr-FR" noProof="0" dirty="0"/>
          </a:p>
          <a:p>
            <a:br>
              <a:rPr lang="fr-FR" noProof="0" dirty="0">
                <a:cs typeface="+mn-lt"/>
              </a:rPr>
            </a:br>
            <a:r>
              <a:rPr lang="fr-FR" noProof="0" dirty="0"/>
              <a:t>VO enregistrée de Sara :</a:t>
            </a:r>
            <a:endParaRPr lang="fr-FR" noProof="0" dirty="0">
              <a:cs typeface="Calibri"/>
            </a:endParaRPr>
          </a:p>
          <a:p>
            <a:r>
              <a:rPr lang="fr-FR" noProof="0" dirty="0">
                <a:cs typeface="Calibri"/>
              </a:rPr>
              <a:t>Pour la réponse correcte : </a:t>
            </a:r>
            <a:r>
              <a:rPr lang="fr-FR" b="1" i="1" noProof="0" dirty="0">
                <a:cs typeface="Calibri"/>
              </a:rPr>
              <a:t>Oui ! Je suis le football. </a:t>
            </a:r>
          </a:p>
          <a:p>
            <a:r>
              <a:rPr lang="fr-FR" noProof="0" dirty="0"/>
              <a:t>Pour la réponse incorrecte, on entend un bip. </a:t>
            </a:r>
            <a:endParaRPr lang="fr-FR" noProof="0" dirty="0">
              <a:cs typeface="Calibri"/>
            </a:endParaRPr>
          </a:p>
          <a:p>
            <a:r>
              <a:rPr lang="fr-FR" noProof="0" dirty="0"/>
              <a:t>[Après l’activité</a:t>
            </a:r>
            <a:endParaRPr lang="fr-FR" noProof="0" dirty="0">
              <a:cs typeface="Calibri"/>
            </a:endParaRPr>
          </a:p>
          <a:p>
            <a:r>
              <a:rPr lang="fr-FR" noProof="0" dirty="0"/>
              <a:t>VO de Sara ]</a:t>
            </a:r>
            <a:endParaRPr lang="fr-FR" noProof="0" dirty="0">
              <a:cs typeface="Calibri"/>
            </a:endParaRPr>
          </a:p>
          <a:p>
            <a:r>
              <a:rPr lang="fr-FR" b="1" i="1" noProof="0" dirty="0"/>
              <a:t>Tu sais qu’au Canada, on appelle ce jeu “le soccer”.</a:t>
            </a:r>
            <a:endParaRPr lang="fr-FR" noProof="0" dirty="0">
              <a:cs typeface="Calibri"/>
            </a:endParaRPr>
          </a:p>
        </p:txBody>
      </p:sp>
      <p:sp>
        <p:nvSpPr>
          <p:cNvPr id="571" name="Google Shape;571;gb2ccba204b_0_10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18026093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gb1c1ad3d60_0_3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7" name="Google Shape;757;gb1c1ad3d60_0_3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Clr>
                <a:schemeClr val="dk1"/>
              </a:buClr>
              <a:buSzPts val="1400"/>
            </a:pPr>
            <a:r>
              <a:rPr lang="fr-FR" b="1" i="1" noProof="0"/>
              <a:t>VO: </a:t>
            </a:r>
          </a:p>
          <a:p>
            <a:pPr marL="0" lvl="0" indent="0" algn="l" rtl="0">
              <a:spcBef>
                <a:spcPts val="0"/>
              </a:spcBef>
              <a:spcAft>
                <a:spcPts val="0"/>
              </a:spcAft>
              <a:buClr>
                <a:schemeClr val="dk1"/>
              </a:buClr>
              <a:buSzPts val="1400"/>
              <a:buFont typeface="Arial"/>
              <a:buNone/>
            </a:pPr>
            <a:endParaRPr lang="fr-FR" b="1" i="1" noProof="0"/>
          </a:p>
          <a:p>
            <a:pPr marL="0" lvl="0" indent="0" algn="l" rtl="0">
              <a:spcBef>
                <a:spcPts val="0"/>
              </a:spcBef>
              <a:spcAft>
                <a:spcPts val="0"/>
              </a:spcAft>
              <a:buClr>
                <a:schemeClr val="dk1"/>
              </a:buClr>
              <a:buSzPts val="1400"/>
              <a:buFont typeface="Arial"/>
              <a:buNone/>
            </a:pPr>
            <a:r>
              <a:rPr lang="fr-FR" b="1" i="1" noProof="0"/>
              <a:t>Mon ami, la leçon est terminée ! Nous avons lu le livre “Jessica adore le soccer”.</a:t>
            </a:r>
          </a:p>
          <a:p>
            <a:pPr marL="0" lvl="0" indent="0" algn="l" rtl="0">
              <a:spcBef>
                <a:spcPts val="0"/>
              </a:spcBef>
              <a:spcAft>
                <a:spcPts val="0"/>
              </a:spcAft>
              <a:buClr>
                <a:schemeClr val="dk1"/>
              </a:buClr>
              <a:buSzPts val="1400"/>
              <a:buFont typeface="Arial"/>
              <a:buNone/>
            </a:pPr>
            <a:r>
              <a:rPr lang="fr-FR" b="1" i="1" noProof="0"/>
              <a:t> </a:t>
            </a:r>
          </a:p>
          <a:p>
            <a:pPr marL="0" lvl="0" indent="0" algn="l" rtl="0">
              <a:spcBef>
                <a:spcPts val="0"/>
              </a:spcBef>
              <a:spcAft>
                <a:spcPts val="0"/>
              </a:spcAft>
              <a:buClr>
                <a:schemeClr val="dk1"/>
              </a:buClr>
              <a:buSzPts val="1400"/>
              <a:buFont typeface="Arial"/>
              <a:buNone/>
            </a:pPr>
            <a:r>
              <a:rPr lang="fr-FR" b="1" i="1" noProof="0"/>
              <a:t>Au revoir !</a:t>
            </a:r>
            <a:endParaRPr lang="fr-FR" noProof="0"/>
          </a:p>
        </p:txBody>
      </p:sp>
      <p:sp>
        <p:nvSpPr>
          <p:cNvPr id="758" name="Google Shape;758;gb1c1ad3d60_0_39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30</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gb34a227105_0_1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Clr>
                <a:schemeClr val="dk1"/>
              </a:buClr>
              <a:buSzPts val="1100"/>
            </a:pPr>
            <a:r>
              <a:rPr lang="fr-FR" b="1" noProof="0">
                <a:sym typeface="Arial" panose="020B0604020202020204" pitchFamily="34" charset="0"/>
              </a:rPr>
              <a:t>Note à l’attention de l’enseignant(e) : </a:t>
            </a:r>
            <a:endParaRPr lang="fr-FR" noProof="0">
              <a:latin typeface="Arial" panose="020B0604020202020204" pitchFamily="34" charset="0"/>
              <a:ea typeface="Arial" panose="020B0604020202020204" pitchFamily="34" charset="0"/>
              <a:cs typeface="Arial" panose="020B0604020202020204" pitchFamily="34" charset="0"/>
              <a:sym typeface="Arial" panose="020B0604020202020204" pitchFamily="34" charset="0"/>
            </a:endParaRPr>
          </a:p>
          <a:p>
            <a:pPr>
              <a:buSzPts val="1100"/>
            </a:pPr>
            <a:r>
              <a:rPr lang="fr-FR" noProof="0">
                <a:sym typeface="Arial" panose="020B0604020202020204" pitchFamily="34" charset="0"/>
              </a:rPr>
              <a:t>La lecture partagée est l’une des composantes essentielles d’un programme de littératie efficace, tout comme la lecture à voix haute.</a:t>
            </a:r>
          </a:p>
          <a:p>
            <a:pPr>
              <a:buSzPts val="1100"/>
            </a:pPr>
            <a:r>
              <a:rPr lang="fr-FR" noProof="0">
                <a:sym typeface="Arial" panose="020B0604020202020204" pitchFamily="34" charset="0"/>
              </a:rPr>
              <a:t>Pendant la lecture partagée, l’enseignante et ses élèves lisent ensemble à voix haute, une version agrandie d’un livre ou d’un texte qui présente un certain défi pour les élèves. Les textes de lecture partagée peuvent être des messages du matin, des courts albums agrandis, des poèmes, des lettres, des textes de sciences ou de sciences humaines.</a:t>
            </a:r>
          </a:p>
          <a:p>
            <a:pPr>
              <a:buSzPts val="1100"/>
            </a:pPr>
            <a:r>
              <a:rPr lang="fr-FR" noProof="0">
                <a:sym typeface="Arial" panose="020B0604020202020204" pitchFamily="34" charset="0"/>
              </a:rPr>
              <a:t>L’une des grandes différences entre la lecture à voix haute et la lecture partagée est que pendant la lecture partagée, les élèves sont invités à lire et relire le texte AVEC l’enseignante tandis que pendant la lecture à voix haute l’enseignante lit seule, bien que les élèves soient invités à réfléchir au texte avec celle-là par le biais de conversations avant-pendant-après la lecture. Pendant la lecture à voix haute, l’enseignante modélise et enseigne surtout les stratégies de compréhension tandis que la lecture partagée est un excellent moment pour enseigner les stratégies pour lire les mots et lire avec fluidité tout en gardant en tête la compréhension du texte.</a:t>
            </a:r>
          </a:p>
          <a:p>
            <a:pPr>
              <a:buSzPts val="1100"/>
            </a:pPr>
            <a:r>
              <a:rPr lang="fr-FR" noProof="0">
                <a:sym typeface="Arial" panose="020B0604020202020204" pitchFamily="34" charset="0"/>
              </a:rPr>
              <a:t>Suite à quelques séances de lecture partagée du même livre, les élèves sont généralement capables de lire le texte de façon indépendante tout en ayant développé des connaissances et des compétences qu’ils pourront appliquer à d’autres textes.  </a:t>
            </a:r>
          </a:p>
          <a:p>
            <a:pPr>
              <a:buSzPts val="1100"/>
            </a:pPr>
            <a:r>
              <a:rPr lang="fr-FR" noProof="0">
                <a:sym typeface="Arial" panose="020B0604020202020204" pitchFamily="34" charset="0"/>
              </a:rPr>
              <a:t>En lecture partagée, le même texte est donc lu et exploré à plusieurs reprises, soit 4 ou 5 jours de suite pendant 10 à 15 minutes à chaque fois, avec la participation de plus en plus grande des élèves et une interaction constante avec ceux-ci.</a:t>
            </a:r>
          </a:p>
          <a:p>
            <a:pPr>
              <a:buSzPts val="1100"/>
            </a:pPr>
            <a:r>
              <a:rPr lang="fr-FR" noProof="0">
                <a:sym typeface="Arial" panose="020B0604020202020204" pitchFamily="34" charset="0"/>
              </a:rPr>
              <a:t>Chez les enfants du premier cycle, la première lecture du livre vise surtout à développer le plaisir de lire et à réfléchir au sens du texte.  </a:t>
            </a:r>
          </a:p>
          <a:p>
            <a:pPr>
              <a:buSzPts val="1100"/>
            </a:pPr>
            <a:r>
              <a:rPr lang="fr-FR" noProof="0">
                <a:sym typeface="Arial" panose="020B0604020202020204" pitchFamily="34" charset="0"/>
              </a:rPr>
              <a:t>La deuxième journée de la lecture partagée pourrait porter sur les stratégies pour solutionner les mots.</a:t>
            </a:r>
            <a:r>
              <a:rPr lang="fr-FR" b="1" noProof="0">
                <a:sym typeface="Arial" panose="020B0604020202020204" pitchFamily="34" charset="0"/>
              </a:rPr>
              <a:t> </a:t>
            </a:r>
            <a:r>
              <a:rPr lang="fr-FR" noProof="0">
                <a:sym typeface="Arial" panose="020B0604020202020204" pitchFamily="34" charset="0"/>
              </a:rPr>
              <a:t>En EB1, la lecture partagée est le moment par excellence pour enseigner aux élèves à se servir des connaissances graphophonologiques apprises pendant l’étude de mots pour lire les mots ainsi qu’au sens du texte et à la structure des phrases. On peut y enseigner comment surveiller sa lecture et relire et s’auto-corriger au besoin à l’aide des indices de sens, de structure et graphophonologiques. Nous pourrions également y enseigner des mots globaux. </a:t>
            </a:r>
            <a:r>
              <a:rPr lang="fr-FR" b="1" noProof="0">
                <a:sym typeface="Arial" panose="020B0604020202020204" pitchFamily="34" charset="0"/>
              </a:rPr>
              <a:t>La lecture partagée ne remplace pas la démarche préconisée par le département de français au CRDP pour l’étude de mots mais offre une occasion pour y pratiquer dans de “vrais textes”, les connaissances enseignées pendant l’étude de mots et les stratégies pour les appliquer.</a:t>
            </a:r>
            <a:endParaRPr lang="fr-FR" noProof="0">
              <a:sym typeface="Arial" panose="020B0604020202020204" pitchFamily="34" charset="0"/>
            </a:endParaRPr>
          </a:p>
          <a:p>
            <a:pPr>
              <a:buSzPts val="1100"/>
            </a:pPr>
            <a:r>
              <a:rPr lang="fr-FR" b="1" noProof="0">
                <a:sym typeface="Arial" panose="020B0604020202020204" pitchFamily="34" charset="0"/>
              </a:rPr>
              <a:t>La troisième journée pourrait porter sur un retour sur les éléments graphophonologiques ou sur l’enseignement explicite de stratégies de compréhension.</a:t>
            </a:r>
          </a:p>
          <a:p>
            <a:pPr>
              <a:buSzPts val="1100"/>
            </a:pPr>
            <a:endParaRPr lang="fr-FR" noProof="0">
              <a:sym typeface="Arial" panose="020B0604020202020204" pitchFamily="34" charset="0"/>
            </a:endParaRPr>
          </a:p>
          <a:p>
            <a:pPr>
              <a:buSzPts val="1100"/>
            </a:pPr>
            <a:r>
              <a:rPr lang="fr-FR" b="1" noProof="0">
                <a:sym typeface="Arial" panose="020B0604020202020204" pitchFamily="34" charset="0"/>
              </a:rPr>
              <a:t>La quatrième leçon pourrait porter sur la fluidité, un moment où nous enseignons aux enfants différents aspects de la fluidité en lecture et comment intégrer ces éléments dans nos lectures. </a:t>
            </a:r>
            <a:endParaRPr lang="fr-FR" noProof="0">
              <a:sym typeface="Arial" panose="020B0604020202020204" pitchFamily="34" charset="0"/>
            </a:endParaRPr>
          </a:p>
          <a:p>
            <a:pPr>
              <a:buSzPts val="1100"/>
            </a:pPr>
            <a:r>
              <a:rPr lang="fr-FR" b="1" noProof="0">
                <a:sym typeface="Arial" panose="020B0604020202020204" pitchFamily="34" charset="0"/>
              </a:rPr>
              <a:t>Dans le présent contexte de l’enseignement par le biais de e-kits, nous nous sommes limités à trois journées avec un focus sur la compréhension le jour 1, les stratégies pour solutionner les mots et s’assurer de lire en intégrant le sens, la structure et le visuel (la graphophonétique) le jour 2 et la fluidité le jour 3. </a:t>
            </a:r>
            <a:endParaRPr lang="fr-FR" noProof="0">
              <a:sym typeface="Arial" panose="020B0604020202020204" pitchFamily="34" charset="0"/>
            </a:endParaRPr>
          </a:p>
          <a:p>
            <a:pPr>
              <a:buSzPts val="1100"/>
            </a:pPr>
            <a:r>
              <a:rPr lang="fr-FR" b="1" noProof="0">
                <a:sym typeface="Arial" panose="020B0604020202020204" pitchFamily="34" charset="0"/>
              </a:rPr>
              <a:t>Finalement, il est important qu’à la fin du processus, que les élèves aient accès au texte afin de pouvoir le lire en lecture indépendante.</a:t>
            </a:r>
            <a:endParaRPr lang="fr-FR" noProof="0">
              <a:sym typeface="Arial" panose="020B0604020202020204" pitchFamily="34" charset="0"/>
            </a:endParaRPr>
          </a:p>
          <a:p>
            <a:pPr>
              <a:buSzPts val="1100"/>
            </a:pPr>
            <a:r>
              <a:rPr lang="fr-FR" b="1" noProof="0">
                <a:sym typeface="Arial" panose="020B0604020202020204" pitchFamily="34" charset="0"/>
              </a:rPr>
              <a:t>En ce contexte d’apprentissage par voie électronique, nous avons réduit le nombre de “leçons consacrées” à la lecture partagée pour chaque texte à trois leçons.</a:t>
            </a:r>
            <a:endParaRPr lang="fr-FR" noProof="0">
              <a:sym typeface="Arial" panose="020B0604020202020204" pitchFamily="34" charset="0"/>
            </a:endParaRPr>
          </a:p>
        </p:txBody>
      </p:sp>
      <p:sp>
        <p:nvSpPr>
          <p:cNvPr id="555" name="Google Shape;555;gb34a227105_0_1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714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8" name="Google Shape;578;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buSzPts val="1400"/>
            </a:pPr>
            <a:r>
              <a:rPr lang="fr-FR" sz="1200" noProof="0" dirty="0">
                <a:solidFill>
                  <a:schemeClr val="dk1"/>
                </a:solidFill>
              </a:rPr>
              <a:t>VO</a:t>
            </a:r>
            <a:r>
              <a:rPr lang="fr-FR" noProof="0" dirty="0"/>
              <a:t> de</a:t>
            </a:r>
            <a:r>
              <a:rPr lang="fr-FR" noProof="0" dirty="0">
                <a:solidFill>
                  <a:schemeClr val="dk1"/>
                </a:solidFill>
              </a:rPr>
              <a:t> Sara </a:t>
            </a:r>
            <a:r>
              <a:rPr lang="fr-FR" sz="1200" noProof="0" dirty="0">
                <a:solidFill>
                  <a:schemeClr val="dk1"/>
                </a:solidFill>
              </a:rPr>
              <a:t>:</a:t>
            </a:r>
            <a:r>
              <a:rPr lang="fr-FR" noProof="0" dirty="0">
                <a:solidFill>
                  <a:schemeClr val="dk1"/>
                </a:solidFill>
              </a:rPr>
              <a:t> </a:t>
            </a:r>
            <a:endParaRPr lang="fr-FR" sz="1200" noProof="0" dirty="0">
              <a:solidFill>
                <a:schemeClr val="dk1"/>
              </a:solidFill>
            </a:endParaRPr>
          </a:p>
          <a:p>
            <a:endParaRPr lang="fr-FR" i="1" noProof="0" dirty="0">
              <a:cs typeface="Calibri"/>
            </a:endParaRPr>
          </a:p>
          <a:p>
            <a:pPr>
              <a:buSzPts val="1400"/>
            </a:pPr>
            <a:r>
              <a:rPr lang="fr-FR" sz="1200" b="1" i="1" noProof="0" dirty="0">
                <a:solidFill>
                  <a:schemeClr val="dk1"/>
                </a:solidFill>
                <a:ea typeface="Calibri"/>
                <a:cs typeface="Calibri"/>
                <a:sym typeface="Calibri"/>
              </a:rPr>
              <a:t>Cette semaine, nous allons lire un livre qui parle d’une fille dont le loisir préféré est de jouer au soccer, un autre mot pour parler d</a:t>
            </a:r>
            <a:r>
              <a:rPr lang="fr-FR" b="1" i="1" noProof="0" dirty="0"/>
              <a:t>e</a:t>
            </a:r>
            <a:r>
              <a:rPr lang="fr-FR" sz="1200" b="1" i="1" noProof="0" dirty="0">
                <a:solidFill>
                  <a:schemeClr val="dk1"/>
                </a:solidFill>
                <a:ea typeface="Calibri"/>
                <a:cs typeface="Calibri"/>
                <a:sym typeface="Calibri"/>
              </a:rPr>
              <a:t> football.</a:t>
            </a:r>
            <a:r>
              <a:rPr lang="fr-FR" b="1" i="1" noProof="0" dirty="0">
                <a:solidFill>
                  <a:schemeClr val="dk1"/>
                </a:solidFill>
                <a:ea typeface="Calibri"/>
                <a:cs typeface="Calibri"/>
                <a:sym typeface="Calibri"/>
              </a:rPr>
              <a:t> </a:t>
            </a:r>
            <a:endParaRPr lang="fr-FR" sz="1200" b="1" i="1" noProof="0" dirty="0">
              <a:solidFill>
                <a:schemeClr val="dk1"/>
              </a:solidFill>
              <a:ea typeface="Calibri"/>
              <a:cs typeface="Calibri"/>
            </a:endParaRPr>
          </a:p>
          <a:p>
            <a:pPr marL="0" lvl="0" indent="0" algn="l" rtl="0">
              <a:lnSpc>
                <a:spcPct val="100000"/>
              </a:lnSpc>
              <a:spcBef>
                <a:spcPts val="0"/>
              </a:spcBef>
              <a:spcAft>
                <a:spcPts val="0"/>
              </a:spcAft>
              <a:buSzPts val="1400"/>
              <a:buNone/>
            </a:pPr>
            <a:r>
              <a:rPr lang="fr-FR" b="1" i="1" noProof="0" dirty="0"/>
              <a:t>Ses grands frères aussi adorent le soccer. </a:t>
            </a:r>
            <a:r>
              <a:rPr lang="fr-FR" sz="1200" b="1" i="1" noProof="0" dirty="0">
                <a:solidFill>
                  <a:schemeClr val="dk1"/>
                </a:solidFill>
                <a:ea typeface="Calibri"/>
                <a:cs typeface="Calibri"/>
                <a:sym typeface="Calibri"/>
              </a:rPr>
              <a:t>Le titre du livre est </a:t>
            </a:r>
            <a:r>
              <a:rPr lang="fr-FR" b="1" i="1" noProof="0" dirty="0"/>
              <a:t>“Jessica adore le soccer.”</a:t>
            </a:r>
            <a:endParaRPr lang="fr-FR" b="1" i="1" noProof="0" dirty="0">
              <a:cs typeface="Calibri"/>
            </a:endParaRPr>
          </a:p>
          <a:p>
            <a:pPr marL="0" lvl="0" indent="0" algn="l" rtl="0">
              <a:lnSpc>
                <a:spcPct val="100000"/>
              </a:lnSpc>
              <a:spcBef>
                <a:spcPts val="0"/>
              </a:spcBef>
              <a:spcAft>
                <a:spcPts val="0"/>
              </a:spcAft>
              <a:buSzPts val="1400"/>
              <a:buNone/>
            </a:pPr>
            <a:r>
              <a:rPr lang="fr-FR" b="1" i="1" noProof="0" dirty="0"/>
              <a:t>À la fin de la semaine et même peut-être à la fin de cette leçon, tu seras capable de lire ce livre toi-même.</a:t>
            </a:r>
            <a:endParaRPr lang="fr-FR" b="1" i="1" noProof="0" dirty="0">
              <a:cs typeface="Calibri"/>
            </a:endParaRPr>
          </a:p>
          <a:p>
            <a:pPr marL="0" lvl="0" indent="0" algn="l" rtl="0">
              <a:lnSpc>
                <a:spcPct val="100000"/>
              </a:lnSpc>
              <a:spcBef>
                <a:spcPts val="0"/>
              </a:spcBef>
              <a:spcAft>
                <a:spcPts val="0"/>
              </a:spcAft>
              <a:buSzPts val="1400"/>
              <a:buNone/>
            </a:pPr>
            <a:endParaRPr lang="fr-FR" sz="1200" b="1" i="1" noProof="0" dirty="0">
              <a:solidFill>
                <a:schemeClr val="dk1"/>
              </a:solidFill>
              <a:ea typeface="Calibri"/>
              <a:cs typeface="Calibri"/>
              <a:sym typeface="Calibri"/>
            </a:endParaRPr>
          </a:p>
          <a:p>
            <a:pPr>
              <a:buSzPts val="1400"/>
            </a:pPr>
            <a:r>
              <a:rPr lang="fr-FR" sz="1200" b="1" i="1" noProof="0" dirty="0">
                <a:solidFill>
                  <a:schemeClr val="dk1"/>
                </a:solidFill>
                <a:ea typeface="Calibri"/>
                <a:cs typeface="Calibri"/>
                <a:sym typeface="Calibri"/>
              </a:rPr>
              <a:t>Commençons par jeter un coup d’œil rapide pour </a:t>
            </a:r>
            <a:r>
              <a:rPr lang="fr-FR" b="1" i="1" noProof="0" dirty="0">
                <a:solidFill>
                  <a:schemeClr val="dk1"/>
                </a:solidFill>
                <a:ea typeface="Calibri"/>
                <a:cs typeface="Calibri"/>
                <a:sym typeface="Calibri"/>
              </a:rPr>
              <a:t>prédire ou imaginer ce qui pourrait se</a:t>
            </a:r>
            <a:r>
              <a:rPr lang="fr-FR" sz="1200" b="1" i="1" noProof="0" dirty="0">
                <a:solidFill>
                  <a:schemeClr val="dk1"/>
                </a:solidFill>
                <a:ea typeface="Calibri"/>
                <a:cs typeface="Calibri"/>
                <a:sym typeface="Calibri"/>
              </a:rPr>
              <a:t> </a:t>
            </a:r>
            <a:r>
              <a:rPr lang="fr-FR" b="1" i="1" noProof="0" dirty="0">
                <a:solidFill>
                  <a:schemeClr val="dk1"/>
                </a:solidFill>
                <a:ea typeface="Calibri"/>
                <a:cs typeface="Calibri"/>
                <a:sym typeface="Calibri"/>
              </a:rPr>
              <a:t>passer </a:t>
            </a:r>
            <a:r>
              <a:rPr lang="fr-FR" sz="1200" b="1" i="1" noProof="0" dirty="0">
                <a:solidFill>
                  <a:schemeClr val="dk1"/>
                </a:solidFill>
                <a:ea typeface="Calibri"/>
                <a:cs typeface="Calibri"/>
                <a:sym typeface="Calibri"/>
              </a:rPr>
              <a:t>dans </a:t>
            </a:r>
            <a:r>
              <a:rPr lang="fr-FR" b="1" i="1" noProof="0" dirty="0">
                <a:solidFill>
                  <a:schemeClr val="dk1"/>
                </a:solidFill>
                <a:ea typeface="Calibri"/>
                <a:cs typeface="Calibri"/>
                <a:sym typeface="Calibri"/>
              </a:rPr>
              <a:t>cette histoire</a:t>
            </a:r>
            <a:r>
              <a:rPr lang="fr-FR" sz="1200" b="1" i="1" noProof="0" dirty="0">
                <a:solidFill>
                  <a:schemeClr val="dk1"/>
                </a:solidFill>
                <a:ea typeface="Calibri"/>
                <a:cs typeface="Calibri"/>
                <a:sym typeface="Calibri"/>
              </a:rPr>
              <a:t>.</a:t>
            </a:r>
          </a:p>
          <a:p>
            <a:pPr>
              <a:buSzPts val="1400"/>
            </a:pPr>
            <a:r>
              <a:rPr lang="fr-FR" b="1" i="1" noProof="0" dirty="0"/>
              <a:t>Les lecteurs font cela avant de lire. </a:t>
            </a:r>
          </a:p>
          <a:p>
            <a:pPr>
              <a:buSzPts val="1400"/>
            </a:pPr>
            <a:r>
              <a:rPr lang="fr-FR" b="1" i="1" noProof="0" dirty="0"/>
              <a:t>Normalement dans une histoire il y a des personnages qui rencontrent des difficultés ou qui vivent des situations de la vie.  Avant de commencer la lecture, les lecteurs réfléchissent déjà aux personnages, à l’histoire, à ce qui pourrait bien s’y passer.</a:t>
            </a:r>
            <a:endParaRPr lang="fr-FR" b="1" i="1" noProof="0" dirty="0">
              <a:cs typeface="Calibri"/>
            </a:endParaRPr>
          </a:p>
          <a:p>
            <a:pPr>
              <a:buSzPts val="1400"/>
            </a:pPr>
            <a:r>
              <a:rPr lang="fr-FR" b="1" i="1" noProof="0" dirty="0"/>
              <a:t>Avant de commencer la lecture, les lecteurs réfléchissent déjà aux personnages, à l’histoire, à ce qui pourrait bien s’y passer.</a:t>
            </a:r>
            <a:endParaRPr lang="fr-FR" b="1" i="1" noProof="0" dirty="0">
              <a:cs typeface="Calibri"/>
            </a:endParaRPr>
          </a:p>
        </p:txBody>
      </p:sp>
      <p:sp>
        <p:nvSpPr>
          <p:cNvPr id="579" name="Google Shape;579;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5</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gb2ccba204b_1_2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5" name="Google Shape;585;gb2ccba204b_1_2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fr-FR" sz="1200" noProof="0" dirty="0">
              <a:solidFill>
                <a:schemeClr val="dk1"/>
              </a:solidFill>
              <a:ea typeface="Calibri"/>
              <a:cs typeface="Calibri"/>
              <a:sym typeface="Calibri"/>
            </a:endParaRPr>
          </a:p>
        </p:txBody>
      </p:sp>
      <p:sp>
        <p:nvSpPr>
          <p:cNvPr id="586" name="Google Shape;586;gb2ccba204b_1_2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6</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gb2ccba204b_1_2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2" name="Google Shape;592;gb2ccba204b_1_2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400"/>
              <a:buNone/>
            </a:pPr>
            <a:endParaRPr lang="fr-FR" noProof="0"/>
          </a:p>
        </p:txBody>
      </p:sp>
      <p:sp>
        <p:nvSpPr>
          <p:cNvPr id="593" name="Google Shape;593;gb2ccba204b_1_2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7</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gb2ccba204b_1_2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9" name="Google Shape;599;gb2ccba204b_1_2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FR" noProof="0" dirty="0"/>
              <a:t>VO de Sara : </a:t>
            </a:r>
          </a:p>
          <a:p>
            <a:pPr>
              <a:buSzPts val="1400"/>
            </a:pPr>
            <a:r>
              <a:rPr lang="fr-FR" b="1" i="1" noProof="0" dirty="0"/>
              <a:t>O</a:t>
            </a:r>
            <a:r>
              <a:rPr lang="fr-FR" sz="1200" b="1" i="1" noProof="0" dirty="0">
                <a:solidFill>
                  <a:schemeClr val="dk1"/>
                </a:solidFill>
                <a:ea typeface="Calibri"/>
                <a:cs typeface="Calibri"/>
                <a:sym typeface="Calibri"/>
              </a:rPr>
              <a:t>h, on dirait qu’il y a un problème ici… </a:t>
            </a:r>
            <a:r>
              <a:rPr lang="fr-FR" b="1" i="1" noProof="0" dirty="0">
                <a:solidFill>
                  <a:schemeClr val="dk1"/>
                </a:solidFill>
                <a:ea typeface="Calibri"/>
                <a:cs typeface="Calibri"/>
                <a:sym typeface="Calibri"/>
              </a:rPr>
              <a:t>A ton</a:t>
            </a:r>
            <a:r>
              <a:rPr lang="fr-FR" b="1" i="1" noProof="0" dirty="0"/>
              <a:t> avis, que va </a:t>
            </a:r>
            <a:r>
              <a:rPr lang="fr-FR" b="1" i="1" noProof="0" dirty="0">
                <a:solidFill>
                  <a:schemeClr val="dk1"/>
                </a:solidFill>
                <a:cs typeface="Calibri"/>
                <a:sym typeface="Calibri"/>
              </a:rPr>
              <a:t>t-il se </a:t>
            </a:r>
            <a:r>
              <a:rPr lang="fr-FR" sz="1200" b="1" i="1" noProof="0" dirty="0">
                <a:solidFill>
                  <a:schemeClr val="dk1"/>
                </a:solidFill>
                <a:ea typeface="Calibri"/>
                <a:cs typeface="Calibri"/>
                <a:sym typeface="Calibri"/>
              </a:rPr>
              <a:t>passer</a:t>
            </a:r>
            <a:r>
              <a:rPr lang="fr-FR" b="1" i="1" noProof="0" dirty="0">
                <a:solidFill>
                  <a:schemeClr val="dk1"/>
                </a:solidFill>
                <a:ea typeface="Calibri"/>
                <a:cs typeface="Calibri"/>
                <a:sym typeface="Calibri"/>
              </a:rPr>
              <a:t> </a:t>
            </a:r>
            <a:r>
              <a:rPr lang="fr-FR" sz="1200" b="1" i="1" noProof="0" dirty="0">
                <a:solidFill>
                  <a:schemeClr val="dk1"/>
                </a:solidFill>
                <a:ea typeface="Calibri"/>
                <a:cs typeface="Calibri"/>
                <a:sym typeface="Calibri"/>
              </a:rPr>
              <a:t>?</a:t>
            </a:r>
            <a:r>
              <a:rPr lang="fr-FR" b="1" i="1" noProof="0" dirty="0">
                <a:solidFill>
                  <a:schemeClr val="dk1"/>
                </a:solidFill>
                <a:ea typeface="Calibri"/>
                <a:cs typeface="Calibri"/>
                <a:sym typeface="Calibri"/>
              </a:rPr>
              <a:t> </a:t>
            </a:r>
            <a:endParaRPr lang="fr-FR" b="1" i="1" noProof="0" dirty="0">
              <a:solidFill>
                <a:schemeClr val="dk1"/>
              </a:solidFill>
              <a:ea typeface="Calibri"/>
              <a:cs typeface="Calibri"/>
            </a:endParaRPr>
          </a:p>
          <a:p>
            <a:pPr>
              <a:buSzPts val="1400"/>
            </a:pPr>
            <a:r>
              <a:rPr lang="fr-FR" noProof="0" dirty="0">
                <a:solidFill>
                  <a:schemeClr val="dk1"/>
                </a:solidFill>
                <a:ea typeface="Calibri"/>
                <a:cs typeface="Calibri"/>
                <a:sym typeface="Calibri"/>
              </a:rPr>
              <a:t>[Pause 8 secondes] </a:t>
            </a:r>
            <a:endParaRPr lang="fr-FR" noProof="0" dirty="0">
              <a:solidFill>
                <a:schemeClr val="dk1"/>
              </a:solidFill>
              <a:ea typeface="Calibri"/>
              <a:cs typeface="Calibri"/>
            </a:endParaRPr>
          </a:p>
          <a:p>
            <a:pPr>
              <a:buSzPts val="1400"/>
            </a:pPr>
            <a:r>
              <a:rPr lang="fr-FR" b="1" i="1" noProof="0" dirty="0">
                <a:solidFill>
                  <a:schemeClr val="dk1"/>
                </a:solidFill>
                <a:ea typeface="Calibri"/>
                <a:cs typeface="Calibri"/>
                <a:sym typeface="Calibri"/>
              </a:rPr>
              <a:t>Ils</a:t>
            </a:r>
            <a:r>
              <a:rPr lang="fr-FR" sz="1200" b="1" i="1" noProof="0" dirty="0">
                <a:solidFill>
                  <a:schemeClr val="dk1"/>
                </a:solidFill>
                <a:ea typeface="Calibri"/>
                <a:cs typeface="Calibri"/>
                <a:sym typeface="Calibri"/>
              </a:rPr>
              <a:t> sont découragés… </a:t>
            </a:r>
            <a:r>
              <a:rPr lang="fr-FR" b="1" i="1" noProof="0" dirty="0">
                <a:solidFill>
                  <a:schemeClr val="dk1"/>
                </a:solidFill>
                <a:ea typeface="Calibri"/>
                <a:cs typeface="Calibri"/>
                <a:sym typeface="Calibri"/>
              </a:rPr>
              <a:t>L’autre</a:t>
            </a:r>
            <a:r>
              <a:rPr lang="fr-FR" sz="1200" b="1" i="1" noProof="0" dirty="0">
                <a:solidFill>
                  <a:schemeClr val="dk1"/>
                </a:solidFill>
                <a:ea typeface="Calibri"/>
                <a:cs typeface="Calibri"/>
                <a:sym typeface="Calibri"/>
              </a:rPr>
              <a:t> équipe ne s’est pas présentée</a:t>
            </a:r>
            <a:r>
              <a:rPr lang="fr-FR" b="1" i="1" noProof="0" dirty="0">
                <a:solidFill>
                  <a:schemeClr val="dk1"/>
                </a:solidFill>
                <a:ea typeface="Calibri"/>
                <a:cs typeface="Calibri"/>
                <a:sym typeface="Calibri"/>
              </a:rPr>
              <a:t> </a:t>
            </a:r>
            <a:r>
              <a:rPr lang="fr-FR" sz="1200" b="1" i="1" noProof="0" dirty="0">
                <a:solidFill>
                  <a:schemeClr val="dk1"/>
                </a:solidFill>
                <a:ea typeface="Calibri"/>
                <a:cs typeface="Calibri"/>
                <a:sym typeface="Calibri"/>
              </a:rPr>
              <a:t>? Il manque un joueur</a:t>
            </a:r>
            <a:r>
              <a:rPr lang="fr-FR" b="1" i="1" noProof="0" dirty="0">
                <a:solidFill>
                  <a:schemeClr val="dk1"/>
                </a:solidFill>
                <a:ea typeface="Calibri"/>
                <a:cs typeface="Calibri"/>
                <a:sym typeface="Calibri"/>
              </a:rPr>
              <a:t> </a:t>
            </a:r>
            <a:r>
              <a:rPr lang="fr-FR" sz="1200" b="1" i="1" noProof="0" dirty="0">
                <a:solidFill>
                  <a:schemeClr val="dk1"/>
                </a:solidFill>
                <a:ea typeface="Calibri"/>
                <a:cs typeface="Calibri"/>
                <a:sym typeface="Calibri"/>
              </a:rPr>
              <a:t>? Un joueur s’est blessé</a:t>
            </a:r>
            <a:r>
              <a:rPr lang="fr-FR" b="1" i="1" noProof="0" dirty="0">
                <a:solidFill>
                  <a:schemeClr val="dk1"/>
                </a:solidFill>
                <a:ea typeface="Calibri"/>
                <a:cs typeface="Calibri"/>
                <a:sym typeface="Calibri"/>
              </a:rPr>
              <a:t> </a:t>
            </a:r>
            <a:r>
              <a:rPr lang="fr-FR" sz="1200" b="1" i="1" noProof="0" dirty="0">
                <a:solidFill>
                  <a:schemeClr val="dk1"/>
                </a:solidFill>
                <a:ea typeface="Calibri"/>
                <a:cs typeface="Calibri"/>
                <a:sym typeface="Calibri"/>
              </a:rPr>
              <a:t>?</a:t>
            </a:r>
            <a:r>
              <a:rPr lang="fr-FR" b="1" i="1" noProof="0" dirty="0">
                <a:solidFill>
                  <a:schemeClr val="dk1"/>
                </a:solidFill>
                <a:ea typeface="Calibri"/>
                <a:cs typeface="Calibri"/>
                <a:sym typeface="Calibri"/>
              </a:rPr>
              <a:t> </a:t>
            </a:r>
            <a:endParaRPr lang="fr-FR" sz="1200" b="1" i="1" noProof="0" dirty="0">
              <a:solidFill>
                <a:schemeClr val="dk1"/>
              </a:solidFill>
              <a:ea typeface="Calibri"/>
              <a:cs typeface="Calibri"/>
            </a:endParaRPr>
          </a:p>
          <a:p>
            <a:pPr marL="0" lvl="0" indent="0" algn="l" rtl="0">
              <a:lnSpc>
                <a:spcPct val="100000"/>
              </a:lnSpc>
              <a:spcBef>
                <a:spcPts val="0"/>
              </a:spcBef>
              <a:spcAft>
                <a:spcPts val="0"/>
              </a:spcAft>
              <a:buSzPts val="1400"/>
              <a:buNone/>
            </a:pPr>
            <a:endParaRPr lang="fr-FR" b="1" i="1" noProof="0" dirty="0"/>
          </a:p>
          <a:p>
            <a:pPr>
              <a:buSzPts val="1400"/>
            </a:pPr>
            <a:r>
              <a:rPr lang="fr-FR" b="1" i="1" noProof="0" dirty="0"/>
              <a:t>Alors qu'en penses-tu ? </a:t>
            </a:r>
            <a:endParaRPr lang="fr-FR" b="1" i="1" noProof="0" dirty="0">
              <a:cs typeface="Calibri"/>
            </a:endParaRPr>
          </a:p>
          <a:p>
            <a:pPr>
              <a:buSzPts val="1400"/>
            </a:pPr>
            <a:r>
              <a:rPr lang="fr-FR" b="1" i="1" noProof="0" dirty="0"/>
              <a:t>Qui seront les personnages, quelle situation vont-ils rencontrer ? </a:t>
            </a:r>
            <a:endParaRPr lang="fr-FR" b="1" i="1" noProof="0" dirty="0">
              <a:cs typeface="Calibri"/>
            </a:endParaRPr>
          </a:p>
          <a:p>
            <a:pPr>
              <a:buSzPts val="1400"/>
            </a:pPr>
            <a:r>
              <a:rPr lang="fr-FR" b="1" i="1" noProof="0" dirty="0">
                <a:solidFill>
                  <a:schemeClr val="dk1"/>
                </a:solidFill>
                <a:ea typeface="Calibri"/>
                <a:cs typeface="Calibri"/>
              </a:rPr>
              <a:t>Réfléchis !</a:t>
            </a:r>
            <a:endParaRPr lang="fr-FR" b="1" i="1" noProof="0" dirty="0">
              <a:solidFill>
                <a:schemeClr val="dk1"/>
              </a:solidFill>
              <a:ea typeface="Calibri"/>
              <a:cs typeface="Calibri"/>
              <a:sym typeface="Calibri"/>
            </a:endParaRPr>
          </a:p>
          <a:p>
            <a:pPr marL="0" lvl="0" indent="0" algn="l" rtl="0">
              <a:lnSpc>
                <a:spcPct val="100000"/>
              </a:lnSpc>
              <a:spcBef>
                <a:spcPts val="0"/>
              </a:spcBef>
              <a:spcAft>
                <a:spcPts val="0"/>
              </a:spcAft>
              <a:buSzPts val="1400"/>
              <a:buNone/>
            </a:pPr>
            <a:r>
              <a:rPr lang="fr-FR" sz="1200" noProof="0" dirty="0">
                <a:solidFill>
                  <a:schemeClr val="dk1"/>
                </a:solidFill>
                <a:ea typeface="Calibri"/>
                <a:cs typeface="Calibri"/>
                <a:sym typeface="Calibri"/>
              </a:rPr>
              <a:t> [Pause 15 secondes]</a:t>
            </a:r>
          </a:p>
          <a:p>
            <a:pPr marL="0" lvl="0" indent="0" algn="l" rtl="0">
              <a:lnSpc>
                <a:spcPct val="100000"/>
              </a:lnSpc>
              <a:spcBef>
                <a:spcPts val="0"/>
              </a:spcBef>
              <a:spcAft>
                <a:spcPts val="0"/>
              </a:spcAft>
              <a:buSzPts val="1400"/>
              <a:buNone/>
            </a:pPr>
            <a:r>
              <a:rPr lang="fr-FR" sz="1200" b="1" i="1" noProof="0" dirty="0">
                <a:solidFill>
                  <a:schemeClr val="dk1"/>
                </a:solidFill>
              </a:rPr>
              <a:t>Commençons notre lecture.</a:t>
            </a:r>
          </a:p>
        </p:txBody>
      </p:sp>
      <p:sp>
        <p:nvSpPr>
          <p:cNvPr id="600" name="Google Shape;600;gb2ccba204b_1_2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8</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gb2ccba204b_1_2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5" name="Google Shape;585;gb2ccba204b_1_2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noProof="0" dirty="0"/>
              <a:t>VO de Sara : </a:t>
            </a:r>
          </a:p>
          <a:p>
            <a:r>
              <a:rPr lang="fr-FR" noProof="0" dirty="0"/>
              <a:t>[Lire la page 3 de façon fluide et expressive.]</a:t>
            </a:r>
            <a:endParaRPr lang="fr-FR" noProof="0" dirty="0">
              <a:cs typeface="Calibri"/>
            </a:endParaRPr>
          </a:p>
        </p:txBody>
      </p:sp>
      <p:sp>
        <p:nvSpPr>
          <p:cNvPr id="586" name="Google Shape;586;gb2ccba204b_1_2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9</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38227805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006939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a:defRPr kumimoji="0" lang="en-US" sz="3200" b="1" i="0" u="none" strike="noStrike" kern="0" cap="none" spc="0" normalizeH="0" baseline="0" dirty="0">
                <a:ln>
                  <a:noFill/>
                </a:ln>
                <a:solidFill>
                  <a:schemeClr val="accent3">
                    <a:lumMod val="50000"/>
                  </a:schemeClr>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51568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nf">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2750712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3110208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userDrawn="1">
  <p:cSld name="1_Title Slide">
    <p:spTree>
      <p:nvGrpSpPr>
        <p:cNvPr id="1" name="Shape 82"/>
        <p:cNvGrpSpPr/>
        <p:nvPr/>
      </p:nvGrpSpPr>
      <p:grpSpPr>
        <a:xfrm>
          <a:off x="0" y="0"/>
          <a:ext cx="0" cy="0"/>
          <a:chOff x="0" y="0"/>
          <a:chExt cx="0" cy="0"/>
        </a:xfrm>
      </p:grpSpPr>
      <p:sp>
        <p:nvSpPr>
          <p:cNvPr id="85" name="Google Shape;85;gb12e75e382_2_25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6" name="Google Shape;86;gb12e75e382_2_25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7" name="Google Shape;87;gb12e75e382_2_25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defTabSz="685800"/>
            <a:fld id="{00000000-1234-1234-1234-123412341234}" type="slidenum">
              <a:rPr lang="fr-FR" smtClean="0"/>
              <a:pPr defTabSz="685800"/>
              <a:t>‹#›</a:t>
            </a:fld>
            <a:endParaRPr lang="fr-FR"/>
          </a:p>
        </p:txBody>
      </p:sp>
    </p:spTree>
    <p:custDataLst>
      <p:tags r:id="rId1"/>
    </p:custDataLst>
    <p:extLst>
      <p:ext uri="{BB962C8B-B14F-4D97-AF65-F5344CB8AC3E}">
        <p14:creationId xmlns:p14="http://schemas.microsoft.com/office/powerpoint/2010/main" val="2832015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C3B7D33-FFD8-45F4-A1C1-8D6C733BB28F}"/>
              </a:ext>
            </a:extLst>
          </p:cNvPr>
          <p:cNvSpPr/>
          <p:nvPr userDrawn="1"/>
        </p:nvSpPr>
        <p:spPr>
          <a:xfrm>
            <a:off x="0" y="0"/>
            <a:ext cx="838200" cy="579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675839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57773" y="109893"/>
            <a:ext cx="2126607" cy="276999"/>
          </a:xfrm>
          <a:prstGeom prst="rect">
            <a:avLst/>
          </a:prstGeom>
          <a:solidFill>
            <a:srgbClr val="DEECEF"/>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371686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5" name="Text Placeholder 11">
            <a:extLst>
              <a:ext uri="{FF2B5EF4-FFF2-40B4-BE49-F238E27FC236}">
                <a16:creationId xmlns:a16="http://schemas.microsoft.com/office/drawing/2014/main" id="{FCBA3F5E-5F62-422D-8F08-67FD561142C1}"/>
              </a:ext>
            </a:extLst>
          </p:cNvPr>
          <p:cNvSpPr>
            <a:spLocks noGrp="1"/>
          </p:cNvSpPr>
          <p:nvPr>
            <p:ph type="body" sz="quarter" idx="11"/>
          </p:nvPr>
        </p:nvSpPr>
        <p:spPr>
          <a:xfrm>
            <a:off x="0" y="1114462"/>
            <a:ext cx="12192000" cy="58477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lvl1pPr marL="457200" indent="0">
              <a:buNone/>
              <a:defRPr kumimoji="0" lang="en-US" sz="2800" b="1" i="0" u="none" strike="noStrike" kern="0" cap="none" spc="0" normalizeH="0" baseline="0">
                <a:ln>
                  <a:noFill/>
                </a:ln>
                <a:solidFill>
                  <a:srgbClr val="002060"/>
                </a:solidFill>
                <a:effectLst/>
                <a:uLnTx/>
                <a:uFillTx/>
                <a:latin typeface="ScolaScript_N" panose="00000400000000000000" pitchFamily="2" charset="0"/>
              </a:defRPr>
            </a:lvl1pPr>
          </a:lstStyle>
          <a:p>
            <a:pPr marL="914400" marR="0" lvl="0" indent="-457200" fontAlgn="auto">
              <a:lnSpc>
                <a:spcPct val="100000"/>
              </a:lnSpc>
              <a:spcBef>
                <a:spcPts val="0"/>
              </a:spcBef>
              <a:spcAft>
                <a:spcPts val="0"/>
              </a:spcAft>
              <a:buClr>
                <a:srgbClr val="000000"/>
              </a:buClr>
              <a:buSzTx/>
              <a:tabLst/>
            </a:pPr>
            <a:endParaRPr lang="en-US"/>
          </a:p>
        </p:txBody>
      </p:sp>
      <p:sp>
        <p:nvSpPr>
          <p:cNvPr id="3" name="Text Placeholder 11">
            <a:extLst>
              <a:ext uri="{FF2B5EF4-FFF2-40B4-BE49-F238E27FC236}">
                <a16:creationId xmlns:a16="http://schemas.microsoft.com/office/drawing/2014/main" id="{0D7569DD-E306-42E6-ABFC-C9C4AD979C7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0019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414213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3786230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65CBCB47-DB2B-4BE3-A240-AAA20E62C5C4}"/>
              </a:ext>
            </a:extLst>
          </p:cNvPr>
          <p:cNvSpPr>
            <a:spLocks noGrp="1"/>
          </p:cNvSpPr>
          <p:nvPr>
            <p:ph type="body" sz="quarter" idx="11"/>
          </p:nvPr>
        </p:nvSpPr>
        <p:spPr>
          <a:xfrm>
            <a:off x="10057773" y="109893"/>
            <a:ext cx="2126607" cy="276999"/>
          </a:xfrm>
          <a:prstGeom prst="rect">
            <a:avLst/>
          </a:prstGeom>
          <a:solidFill>
            <a:srgbClr val="F1DDE3"/>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244659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3BECD-DE5E-4FF2-921D-3D5CA8ED1FFF}"/>
              </a:ext>
            </a:extLst>
          </p:cNvPr>
          <p:cNvSpPr>
            <a:spLocks noGrp="1"/>
          </p:cNvSpPr>
          <p:nvPr>
            <p:ph type="title"/>
          </p:nvPr>
        </p:nvSpPr>
        <p:spPr>
          <a:xfrm>
            <a:off x="838200" y="355698"/>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52545AD-3DD2-4824-B8E6-CFC52CB42B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4937E5-02FE-4CDC-BD22-8CB8C71488A5}"/>
              </a:ext>
            </a:extLst>
          </p:cNvPr>
          <p:cNvSpPr>
            <a:spLocks noGrp="1"/>
          </p:cNvSpPr>
          <p:nvPr>
            <p:ph type="dt" sz="half" idx="10"/>
          </p:nvPr>
        </p:nvSpPr>
        <p:spPr/>
        <p:txBody>
          <a:bodyPr/>
          <a:lstStyle/>
          <a:p>
            <a:pPr>
              <a:defRPr/>
            </a:pPr>
            <a:endParaRPr lang="en-US" kern="0"/>
          </a:p>
        </p:txBody>
      </p:sp>
      <p:sp>
        <p:nvSpPr>
          <p:cNvPr id="5" name="Footer Placeholder 4">
            <a:extLst>
              <a:ext uri="{FF2B5EF4-FFF2-40B4-BE49-F238E27FC236}">
                <a16:creationId xmlns:a16="http://schemas.microsoft.com/office/drawing/2014/main" id="{0D8000D9-A053-4E5A-A48B-966267161DA2}"/>
              </a:ext>
            </a:extLst>
          </p:cNvPr>
          <p:cNvSpPr>
            <a:spLocks noGrp="1"/>
          </p:cNvSpPr>
          <p:nvPr>
            <p:ph type="ftr" sz="quarter" idx="11"/>
          </p:nvPr>
        </p:nvSpPr>
        <p:spPr/>
        <p:txBody>
          <a:bodyPr/>
          <a:lstStyle/>
          <a:p>
            <a:pPr>
              <a:defRPr/>
            </a:pPr>
            <a:endParaRPr lang="en-US" kern="0"/>
          </a:p>
        </p:txBody>
      </p:sp>
      <p:sp>
        <p:nvSpPr>
          <p:cNvPr id="6" name="Slide Number Placeholder 5">
            <a:extLst>
              <a:ext uri="{FF2B5EF4-FFF2-40B4-BE49-F238E27FC236}">
                <a16:creationId xmlns:a16="http://schemas.microsoft.com/office/drawing/2014/main" id="{697FDFAF-E752-4083-B7C7-DAF4937302E9}"/>
              </a:ext>
            </a:extLst>
          </p:cNvPr>
          <p:cNvSpPr>
            <a:spLocks noGrp="1"/>
          </p:cNvSpPr>
          <p:nvPr>
            <p:ph type="sldNum" sz="quarter" idx="12"/>
          </p:nvPr>
        </p:nvSpPr>
        <p:spPr/>
        <p:txBody>
          <a:bodyPr/>
          <a:lstStyle/>
          <a:p>
            <a:pPr>
              <a:defRPr/>
            </a:pPr>
            <a:fld id="{00000000-1234-1234-1234-123412341234}" type="slidenum">
              <a:rPr lang="en-US" kern="0" smtClean="0"/>
              <a:pPr>
                <a:defRPr/>
              </a:pPr>
              <a:t>‹#›</a:t>
            </a:fld>
            <a:endParaRPr lang="en-US" kern="0"/>
          </a:p>
        </p:txBody>
      </p:sp>
    </p:spTree>
    <p:custDataLst>
      <p:tags r:id="rId1"/>
    </p:custDataLst>
    <p:extLst>
      <p:ext uri="{BB962C8B-B14F-4D97-AF65-F5344CB8AC3E}">
        <p14:creationId xmlns:p14="http://schemas.microsoft.com/office/powerpoint/2010/main" val="7236771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65393" y="126128"/>
            <a:ext cx="2126607" cy="276999"/>
          </a:xfrm>
          <a:prstGeom prst="rect">
            <a:avLst/>
          </a:prstGeom>
          <a:solidFill>
            <a:srgbClr val="DEECEF"/>
          </a:solidFill>
          <a:ln>
            <a:noFill/>
          </a:ln>
        </p:spPr>
        <p:txBody>
          <a:bodyPr anchor="ctr" anchorCtr="0"/>
          <a:lstStyle>
            <a:lvl1pPr marL="0" algn="ctr" rtl="1">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636632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88441A-CABB-4F0B-85C2-97627C5005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C975DF8-3F06-4A2C-A77E-3E2A2598B4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028E3A-B8A4-4444-BA62-47472FC6D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A54268-3753-441A-975B-F0A84A92DB5E}" type="datetimeFigureOut">
              <a:rPr lang="en-US" smtClean="0"/>
              <a:t>5/26/2022</a:t>
            </a:fld>
            <a:endParaRPr lang="en-US"/>
          </a:p>
        </p:txBody>
      </p:sp>
      <p:sp>
        <p:nvSpPr>
          <p:cNvPr id="5" name="Footer Placeholder 4">
            <a:extLst>
              <a:ext uri="{FF2B5EF4-FFF2-40B4-BE49-F238E27FC236}">
                <a16:creationId xmlns:a16="http://schemas.microsoft.com/office/drawing/2014/main" id="{AD4E1A74-94A1-4C95-95FD-75F2FCADC4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9C8AB72-CA9B-4EDC-BE14-601091D4B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7F178C-79CD-44CB-A3B2-36177EB9338C}" type="slidenum">
              <a:rPr lang="en-US" smtClean="0"/>
              <a:t>‹#›</a:t>
            </a:fld>
            <a:endParaRPr lang="en-US"/>
          </a:p>
        </p:txBody>
      </p:sp>
      <p:pic>
        <p:nvPicPr>
          <p:cNvPr id="7" name="Picture 6">
            <a:extLst>
              <a:ext uri="{FF2B5EF4-FFF2-40B4-BE49-F238E27FC236}">
                <a16:creationId xmlns:a16="http://schemas.microsoft.com/office/drawing/2014/main" id="{99DCBD24-11E8-4705-9613-A698E751FFC9}"/>
              </a:ext>
            </a:extLst>
          </p:cNvPr>
          <p:cNvPicPr>
            <a:picLocks noChangeAspect="1"/>
          </p:cNvPicPr>
          <p:nvPr userDrawn="1"/>
        </p:nvPicPr>
        <p:blipFill rotWithShape="1">
          <a:blip r:embed="rId16">
            <a:extLst>
              <a:ext uri="{28A0092B-C50C-407E-A947-70E740481C1C}">
                <a14:useLocalDpi xmlns:a14="http://schemas.microsoft.com/office/drawing/2010/main" val="0"/>
              </a:ext>
            </a:extLst>
          </a:blip>
          <a:srcRect l="86274" t="84401" r="2211" b="3525"/>
          <a:stretch/>
        </p:blipFill>
        <p:spPr>
          <a:xfrm rot="10800000">
            <a:off x="0" y="62147"/>
            <a:ext cx="736847" cy="434974"/>
          </a:xfrm>
          <a:prstGeom prst="rect">
            <a:avLst/>
          </a:prstGeom>
        </p:spPr>
      </p:pic>
    </p:spTree>
    <p:custDataLst>
      <p:tags r:id="rId15"/>
    </p:custDataLst>
    <p:extLst>
      <p:ext uri="{BB962C8B-B14F-4D97-AF65-F5344CB8AC3E}">
        <p14:creationId xmlns:p14="http://schemas.microsoft.com/office/powerpoint/2010/main" val="1137840840"/>
      </p:ext>
    </p:extLst>
  </p:cSld>
  <p:clrMap bg1="lt1" tx1="dk1" bg2="lt2" tx2="dk2" accent1="accent1" accent2="accent2" accent3="accent3" accent4="accent4" accent5="accent5" accent6="accent6" hlink="hlink" folHlink="folHlink"/>
  <p:sldLayoutIdLst>
    <p:sldLayoutId id="2147483831" r:id="rId1"/>
    <p:sldLayoutId id="2147483884" r:id="rId2"/>
    <p:sldLayoutId id="2147483832" r:id="rId3"/>
    <p:sldLayoutId id="2147483833" r:id="rId4"/>
    <p:sldLayoutId id="2147483835" r:id="rId5"/>
    <p:sldLayoutId id="2147483836" r:id="rId6"/>
    <p:sldLayoutId id="2147483837" r:id="rId7"/>
    <p:sldLayoutId id="2147483839" r:id="rId8"/>
    <p:sldLayoutId id="2147483838" r:id="rId9"/>
    <p:sldLayoutId id="2147483749" r:id="rId10"/>
    <p:sldLayoutId id="2147483750" r:id="rId11"/>
    <p:sldLayoutId id="2147483751" r:id="rId12"/>
    <p:sldLayoutId id="2147483722" r:id="rId1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ScolaScript_N" panose="000004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6.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5.xml"/><Relationship Id="rId5" Type="http://schemas.microsoft.com/office/2007/relationships/hdphoto" Target="../media/hdphoto3.wdp"/><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6.xml"/><Relationship Id="rId5" Type="http://schemas.microsoft.com/office/2007/relationships/hdphoto" Target="../media/hdphoto4.wdp"/><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7.xml"/><Relationship Id="rId5" Type="http://schemas.microsoft.com/office/2007/relationships/hdphoto" Target="../media/hdphoto5.wdp"/><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8.xml"/><Relationship Id="rId5" Type="http://schemas.microsoft.com/office/2007/relationships/hdphoto" Target="../media/hdphoto6.wdp"/><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9.xml"/><Relationship Id="rId5" Type="http://schemas.microsoft.com/office/2007/relationships/hdphoto" Target="../media/hdphoto7.wdp"/><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30.xml"/><Relationship Id="rId5" Type="http://schemas.microsoft.com/office/2007/relationships/hdphoto" Target="../media/hdphoto8.wdp"/><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31.xml"/><Relationship Id="rId5" Type="http://schemas.microsoft.com/office/2007/relationships/hdphoto" Target="../media/hdphoto9.wdp"/><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32.xml"/><Relationship Id="rId5" Type="http://schemas.microsoft.com/office/2007/relationships/hdphoto" Target="../media/hdphoto10.wdp"/><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33.xml"/><Relationship Id="rId5" Type="http://schemas.microsoft.com/office/2007/relationships/hdphoto" Target="../media/hdphoto11.wdp"/><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34.xml"/><Relationship Id="rId5" Type="http://schemas.microsoft.com/office/2007/relationships/hdphoto" Target="../media/hdphoto12.wdp"/><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7.xml"/><Relationship Id="rId5" Type="http://schemas.openxmlformats.org/officeDocument/2006/relationships/image" Target="../media/image6.sv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35.xml"/><Relationship Id="rId5" Type="http://schemas.microsoft.com/office/2007/relationships/hdphoto" Target="../media/hdphoto13.wdp"/><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6.xml"/><Relationship Id="rId5" Type="http://schemas.microsoft.com/office/2007/relationships/hdphoto" Target="../media/hdphoto14.wdp"/><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7.xml"/><Relationship Id="rId5" Type="http://schemas.microsoft.com/office/2007/relationships/hdphoto" Target="../media/hdphoto15.wdp"/><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8.xml"/><Relationship Id="rId5" Type="http://schemas.openxmlformats.org/officeDocument/2006/relationships/image" Target="../media/image31.sv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notesSlide" Target="../notesSlides/notesSlide24.xml"/><Relationship Id="rId7" Type="http://schemas.openxmlformats.org/officeDocument/2006/relationships/image" Target="../media/image35.png"/><Relationship Id="rId2" Type="http://schemas.openxmlformats.org/officeDocument/2006/relationships/slideLayout" Target="../slideLayouts/slideLayout1.xml"/><Relationship Id="rId1" Type="http://schemas.openxmlformats.org/officeDocument/2006/relationships/tags" Target="../tags/tag39.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notesSlide" Target="../notesSlides/notesSlide25.xml"/><Relationship Id="rId7" Type="http://schemas.openxmlformats.org/officeDocument/2006/relationships/image" Target="../media/image35.png"/><Relationship Id="rId2" Type="http://schemas.openxmlformats.org/officeDocument/2006/relationships/slideLayout" Target="../slideLayouts/slideLayout1.xml"/><Relationship Id="rId1" Type="http://schemas.openxmlformats.org/officeDocument/2006/relationships/tags" Target="../tags/tag40.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notesSlide" Target="../notesSlides/notesSlide26.xml"/><Relationship Id="rId7" Type="http://schemas.openxmlformats.org/officeDocument/2006/relationships/image" Target="../media/image35.png"/><Relationship Id="rId2" Type="http://schemas.openxmlformats.org/officeDocument/2006/relationships/slideLayout" Target="../slideLayouts/slideLayout1.xml"/><Relationship Id="rId1" Type="http://schemas.openxmlformats.org/officeDocument/2006/relationships/tags" Target="../tags/tag41.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4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43.xml"/><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44.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audio" Target="../media/media1.mp3"/><Relationship Id="rId7" Type="http://schemas.openxmlformats.org/officeDocument/2006/relationships/image" Target="../media/image8.png"/><Relationship Id="rId2" Type="http://schemas.microsoft.com/office/2007/relationships/media" Target="../media/media1.mp3"/><Relationship Id="rId1" Type="http://schemas.openxmlformats.org/officeDocument/2006/relationships/tags" Target="../tags/tag18.xml"/><Relationship Id="rId6" Type="http://schemas.openxmlformats.org/officeDocument/2006/relationships/image" Target="../media/image7.png"/><Relationship Id="rId11" Type="http://schemas.openxmlformats.org/officeDocument/2006/relationships/image" Target="../media/image12.emf"/><Relationship Id="rId5" Type="http://schemas.openxmlformats.org/officeDocument/2006/relationships/notesSlide" Target="../notesSlides/notesSlide3.xml"/><Relationship Id="rId10" Type="http://schemas.openxmlformats.org/officeDocument/2006/relationships/image" Target="../media/image11.png"/><Relationship Id="rId4" Type="http://schemas.openxmlformats.org/officeDocument/2006/relationships/slideLayout" Target="../slideLayouts/slideLayout3.xml"/><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svg"/><Relationship Id="rId3" Type="http://schemas.openxmlformats.org/officeDocument/2006/relationships/notesSlide" Target="../notesSlides/notesSlide30.xml"/><Relationship Id="rId7" Type="http://schemas.openxmlformats.org/officeDocument/2006/relationships/image" Target="../media/image43.svg"/><Relationship Id="rId12" Type="http://schemas.openxmlformats.org/officeDocument/2006/relationships/image" Target="../media/image48.png"/><Relationship Id="rId2" Type="http://schemas.openxmlformats.org/officeDocument/2006/relationships/slideLayout" Target="../slideLayouts/slideLayout1.xml"/><Relationship Id="rId1" Type="http://schemas.openxmlformats.org/officeDocument/2006/relationships/tags" Target="../tags/tag45.xml"/><Relationship Id="rId6" Type="http://schemas.openxmlformats.org/officeDocument/2006/relationships/image" Target="../media/image42.png"/><Relationship Id="rId11" Type="http://schemas.openxmlformats.org/officeDocument/2006/relationships/image" Target="../media/image47.svg"/><Relationship Id="rId5" Type="http://schemas.openxmlformats.org/officeDocument/2006/relationships/image" Target="../media/image41.sv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svg"/></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8.xml"/><Relationship Id="rId1" Type="http://schemas.openxmlformats.org/officeDocument/2006/relationships/tags" Target="../tags/tag46.xml"/><Relationship Id="rId5" Type="http://schemas.openxmlformats.org/officeDocument/2006/relationships/image" Target="../media/image51.jpeg"/><Relationship Id="rId4" Type="http://schemas.openxmlformats.org/officeDocument/2006/relationships/image" Target="../media/image50.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9.xml"/><Relationship Id="rId5" Type="http://schemas.openxmlformats.org/officeDocument/2006/relationships/image" Target="../media/image14.sv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20.xml"/><Relationship Id="rId5" Type="http://schemas.microsoft.com/office/2007/relationships/hdphoto" Target="../media/hdphoto1.wdp"/><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21.xml"/><Relationship Id="rId5" Type="http://schemas.microsoft.com/office/2007/relationships/hdphoto" Target="../media/hdphoto2.wdp"/><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22.xml"/><Relationship Id="rId5" Type="http://schemas.microsoft.com/office/2007/relationships/hdphoto" Target="../media/hdphoto3.wdp"/><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23.xml"/><Relationship Id="rId5" Type="http://schemas.microsoft.com/office/2007/relationships/hdphoto" Target="../media/hdphoto4.wdp"/><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24.xml"/><Relationship Id="rId5" Type="http://schemas.microsoft.com/office/2007/relationships/hdphoto" Target="../media/hdphoto2.wdp"/><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12" name="Title 1">
            <a:extLst>
              <a:ext uri="{FF2B5EF4-FFF2-40B4-BE49-F238E27FC236}">
                <a16:creationId xmlns:a16="http://schemas.microsoft.com/office/drawing/2014/main" id="{6785F6FF-6D5D-4EA1-91B3-4BE3BBD045EF}"/>
              </a:ext>
            </a:extLst>
          </p:cNvPr>
          <p:cNvSpPr>
            <a:spLocks noGrp="1"/>
          </p:cNvSpPr>
          <p:nvPr/>
        </p:nvSpPr>
        <p:spPr>
          <a:xfrm>
            <a:off x="1524000" y="2056833"/>
            <a:ext cx="9144000" cy="15081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6000" b="0" i="0" u="none" strike="noStrike" kern="1200" cap="none" spc="0" normalizeH="0" baseline="0" noProof="0" dirty="0">
              <a:ln>
                <a:noFill/>
              </a:ln>
              <a:solidFill>
                <a:prstClr val="black"/>
              </a:solidFill>
              <a:effectLst/>
              <a:uLnTx/>
              <a:uFillTx/>
              <a:latin typeface="ScolaScript_N" panose="00000400000000000000" pitchFamily="2" charset="0"/>
              <a:ea typeface="+mj-ea"/>
              <a:cs typeface="+mj-cs"/>
              <a:sym typeface="Arial"/>
            </a:endParaRPr>
          </a:p>
        </p:txBody>
      </p:sp>
      <p:pic>
        <p:nvPicPr>
          <p:cNvPr id="14" name="Picture 13">
            <a:extLst>
              <a:ext uri="{FF2B5EF4-FFF2-40B4-BE49-F238E27FC236}">
                <a16:creationId xmlns:a16="http://schemas.microsoft.com/office/drawing/2014/main" id="{74FA344A-BD94-4506-AF2A-0589D774376A}"/>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8244370" y="1377943"/>
            <a:ext cx="3720588" cy="3726688"/>
          </a:xfrm>
          <a:prstGeom prst="rect">
            <a:avLst/>
          </a:prstGeom>
        </p:spPr>
      </p:pic>
      <p:sp>
        <p:nvSpPr>
          <p:cNvPr id="17" name="Rectangle 16">
            <a:extLst>
              <a:ext uri="{FF2B5EF4-FFF2-40B4-BE49-F238E27FC236}">
                <a16:creationId xmlns:a16="http://schemas.microsoft.com/office/drawing/2014/main" id="{85FCA674-4CD8-4150-9EC4-FA5C6BA9FFB1}"/>
              </a:ext>
            </a:extLst>
          </p:cNvPr>
          <p:cNvSpPr/>
          <p:nvPr/>
        </p:nvSpPr>
        <p:spPr>
          <a:xfrm>
            <a:off x="418009" y="6290897"/>
            <a:ext cx="11355977" cy="392095"/>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0" lang="en-US" sz="900" b="0" i="0" u="none" strike="noStrike" kern="1200" cap="none" spc="0" normalizeH="0" baseline="0" noProof="0">
                <a:ln>
                  <a:noFill/>
                </a:ln>
                <a:solidFill>
                  <a:srgbClr val="3C3C3B"/>
                </a:solidFill>
                <a:effectLst/>
                <a:uLnTx/>
                <a:uFillTx/>
                <a:latin typeface="Neo Sans" pitchFamily="2" charset="0"/>
                <a:ea typeface="+mn-ea"/>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e Centre of Educational Research and Development (CERD) with the support of USAID-funded QITABI 2 project.</a:t>
            </a:r>
          </a:p>
        </p:txBody>
      </p:sp>
      <p:cxnSp>
        <p:nvCxnSpPr>
          <p:cNvPr id="18" name="Straight Connector 17">
            <a:extLst>
              <a:ext uri="{FF2B5EF4-FFF2-40B4-BE49-F238E27FC236}">
                <a16:creationId xmlns:a16="http://schemas.microsoft.com/office/drawing/2014/main" id="{D718FD04-8B88-4B8D-9A5E-2A2457740AE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AB478BB4-BE9C-4272-8755-0F900A4D26B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72968" y="5463440"/>
            <a:ext cx="5846064" cy="774192"/>
          </a:xfrm>
          <a:prstGeom prst="rect">
            <a:avLst/>
          </a:prstGeom>
        </p:spPr>
      </p:pic>
      <p:pic>
        <p:nvPicPr>
          <p:cNvPr id="20" name="Picture 19">
            <a:extLst>
              <a:ext uri="{FF2B5EF4-FFF2-40B4-BE49-F238E27FC236}">
                <a16:creationId xmlns:a16="http://schemas.microsoft.com/office/drawing/2014/main" id="{F3B20F03-02DA-426B-81FB-0ECFE17B21F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21" name="Straight Connector 20">
            <a:extLst>
              <a:ext uri="{FF2B5EF4-FFF2-40B4-BE49-F238E27FC236}">
                <a16:creationId xmlns:a16="http://schemas.microsoft.com/office/drawing/2014/main" id="{E0B2261D-7571-4CCA-A730-EB52CDD296C6}"/>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Unite 1: L'ecole">
            <a:extLst>
              <a:ext uri="{FF2B5EF4-FFF2-40B4-BE49-F238E27FC236}">
                <a16:creationId xmlns:a16="http://schemas.microsoft.com/office/drawing/2014/main" id="{32495266-9E36-4859-AB19-034C8709799F}"/>
              </a:ext>
            </a:extLst>
          </p:cNvPr>
          <p:cNvSpPr/>
          <p:nvPr/>
        </p:nvSpPr>
        <p:spPr>
          <a:xfrm>
            <a:off x="0" y="1979222"/>
            <a:ext cx="7391400" cy="1142999"/>
          </a:xfrm>
          <a:prstGeom prst="rect">
            <a:avLst/>
          </a:prstGeom>
          <a:solidFill>
            <a:srgbClr val="578CC3"/>
          </a:solidFill>
          <a:ln>
            <a:solidFill>
              <a:srgbClr val="578CC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82880"/>
            <a:r>
              <a:rPr lang="fr-FR" sz="4400" b="1" dirty="0">
                <a:solidFill>
                  <a:schemeClr val="bg1"/>
                </a:solidFill>
                <a:latin typeface="ScolaScript_N" panose="00000400000000000000" pitchFamily="2" charset="0"/>
                <a:ea typeface="+mn-lt"/>
                <a:cs typeface="+mn-lt"/>
                <a:sym typeface="Arial"/>
              </a:rPr>
              <a:t>Unité 1 : Rentrée scolaire </a:t>
            </a:r>
            <a:endParaRPr lang="en-US" sz="4400" b="1" dirty="0">
              <a:solidFill>
                <a:schemeClr val="bg1"/>
              </a:solidFill>
              <a:latin typeface="ScolaScript_N" panose="00000400000000000000" pitchFamily="2" charset="0"/>
              <a:ea typeface="+mn-lt"/>
              <a:cs typeface="+mn-lt"/>
              <a:sym typeface="Arial"/>
            </a:endParaRPr>
          </a:p>
        </p:txBody>
      </p:sp>
      <p:sp>
        <p:nvSpPr>
          <p:cNvPr id="13" name="Classe: Eb5- Lecon 1">
            <a:extLst>
              <a:ext uri="{FF2B5EF4-FFF2-40B4-BE49-F238E27FC236}">
                <a16:creationId xmlns:a16="http://schemas.microsoft.com/office/drawing/2014/main" id="{EC784478-4621-46D8-B4DD-68B9231942A2}"/>
              </a:ext>
            </a:extLst>
          </p:cNvPr>
          <p:cNvSpPr/>
          <p:nvPr/>
        </p:nvSpPr>
        <p:spPr>
          <a:xfrm>
            <a:off x="0" y="3067131"/>
            <a:ext cx="7391400" cy="1544820"/>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880"/>
            <a:r>
              <a:rPr lang="fr-FR" sz="4400" dirty="0">
                <a:solidFill>
                  <a:srgbClr val="002060"/>
                </a:solidFill>
                <a:latin typeface="ScolaScript_N" panose="00000400000000000000" pitchFamily="2" charset="0"/>
                <a:ea typeface="+mn-lt"/>
                <a:cs typeface="+mn-lt"/>
                <a:sym typeface="Arial"/>
              </a:rPr>
              <a:t>Classe : EB5 </a:t>
            </a:r>
          </a:p>
          <a:p>
            <a:pPr marL="182880"/>
            <a:r>
              <a:rPr lang="fr-FR" sz="4400" dirty="0">
                <a:solidFill>
                  <a:srgbClr val="002060"/>
                </a:solidFill>
                <a:latin typeface="ScolaScript_N" panose="00000400000000000000" pitchFamily="2" charset="0"/>
                <a:ea typeface="+mn-lt"/>
                <a:cs typeface="+mn-lt"/>
                <a:sym typeface="Arial"/>
              </a:rPr>
              <a:t>Leçon 1 : L’école</a:t>
            </a:r>
            <a:endParaRPr lang="en-US" sz="4400" dirty="0">
              <a:solidFill>
                <a:srgbClr val="002060"/>
              </a:solidFill>
              <a:latin typeface="ScolaScript_N" panose="00000400000000000000" pitchFamily="2" charset="0"/>
              <a:ea typeface="+mn-lt"/>
              <a:cs typeface="+mn-lt"/>
              <a:sym typeface="Arial"/>
            </a:endParaRPr>
          </a:p>
        </p:txBody>
      </p:sp>
    </p:spTree>
    <p:custDataLst>
      <p:tags r:id="rId1"/>
    </p:custDataLst>
    <p:extLst>
      <p:ext uri="{BB962C8B-B14F-4D97-AF65-F5344CB8AC3E}">
        <p14:creationId xmlns:p14="http://schemas.microsoft.com/office/powerpoint/2010/main" val="726427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9" name="TextBox 8">
            <a:extLst>
              <a:ext uri="{FF2B5EF4-FFF2-40B4-BE49-F238E27FC236}">
                <a16:creationId xmlns:a16="http://schemas.microsoft.com/office/drawing/2014/main" id="{E6ABF196-67F1-46BA-B864-7366D502D23E}"/>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10D00E57-DF22-41AA-B466-75238D489B47}"/>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3631" t="6166" r="12542" b="39216"/>
          <a:stretch/>
        </p:blipFill>
        <p:spPr>
          <a:xfrm>
            <a:off x="600941" y="1690460"/>
            <a:ext cx="3739707" cy="4252511"/>
          </a:xfrm>
          <a:prstGeom prst="rect">
            <a:avLst/>
          </a:prstGeom>
        </p:spPr>
      </p:pic>
      <p:sp>
        <p:nvSpPr>
          <p:cNvPr id="6" name="TextBox 5">
            <a:extLst>
              <a:ext uri="{FF2B5EF4-FFF2-40B4-BE49-F238E27FC236}">
                <a16:creationId xmlns:a16="http://schemas.microsoft.com/office/drawing/2014/main" id="{1B9B71B4-74BA-4F9A-9891-8507259B2772}"/>
              </a:ext>
            </a:extLst>
          </p:cNvPr>
          <p:cNvSpPr txBox="1"/>
          <p:nvPr/>
        </p:nvSpPr>
        <p:spPr>
          <a:xfrm>
            <a:off x="4340648" y="1533060"/>
            <a:ext cx="6997911" cy="3844129"/>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2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Les jumeaux jouent pour l’équipe des moins de dix ans du quartier. L’équipe s’appelle les Dragons Rouges.</a:t>
            </a:r>
          </a:p>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Leur équipe s’est rendue jusqu’à la finale du championnat de la ligne de soccer de la ville. Ils vont jouer contre les Requins.</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extLst>
      <p:ext uri="{BB962C8B-B14F-4D97-AF65-F5344CB8AC3E}">
        <p14:creationId xmlns:p14="http://schemas.microsoft.com/office/powerpoint/2010/main" val="166573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8" name="TextBox 7">
            <a:extLst>
              <a:ext uri="{FF2B5EF4-FFF2-40B4-BE49-F238E27FC236}">
                <a16:creationId xmlns:a16="http://schemas.microsoft.com/office/drawing/2014/main" id="{6A55E462-95CB-4D7B-98A1-8A8312F494D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7" name="Picture 6">
            <a:extLst>
              <a:ext uri="{FF2B5EF4-FFF2-40B4-BE49-F238E27FC236}">
                <a16:creationId xmlns:a16="http://schemas.microsoft.com/office/drawing/2014/main" id="{C845CA34-650E-438A-8687-3AE1EC20468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9741" t="5914" r="12480" b="43677"/>
          <a:stretch/>
        </p:blipFill>
        <p:spPr>
          <a:xfrm>
            <a:off x="353125" y="1539440"/>
            <a:ext cx="3793662" cy="3779120"/>
          </a:xfrm>
          <a:prstGeom prst="rect">
            <a:avLst/>
          </a:prstGeom>
        </p:spPr>
      </p:pic>
      <p:sp>
        <p:nvSpPr>
          <p:cNvPr id="11" name="TextBox 10">
            <a:extLst>
              <a:ext uri="{FF2B5EF4-FFF2-40B4-BE49-F238E27FC236}">
                <a16:creationId xmlns:a16="http://schemas.microsoft.com/office/drawing/2014/main" id="{78254854-2391-4770-812F-2A99EA3D73B4}"/>
              </a:ext>
            </a:extLst>
          </p:cNvPr>
          <p:cNvSpPr txBox="1"/>
          <p:nvPr/>
        </p:nvSpPr>
        <p:spPr>
          <a:xfrm>
            <a:off x="3785173" y="1539440"/>
            <a:ext cx="7936136" cy="3869521"/>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matin du grand match, les jumeaux étaient très enthousiastes.</a:t>
            </a:r>
          </a:p>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Quand ils sont arrivés sur le terrain de soccer, ils savaient qu’il y avait quelque chose qui n’allait pas. Leur entraineur et le reste de l’équipe avaient l’air triste.</a:t>
            </a:r>
            <a:endPar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a:p>
            <a:pPr marL="457200" marR="0" lvl="0" indent="0" algn="just" defTabSz="914400" rtl="0" eaLnBrk="1" fontAlgn="auto" latinLnBrk="0" hangingPunct="1">
              <a:lnSpc>
                <a:spcPct val="120000"/>
              </a:lnSpc>
              <a:spcBef>
                <a:spcPts val="600"/>
              </a:spcBef>
              <a:spcAft>
                <a:spcPts val="600"/>
              </a:spcAft>
              <a:buClr>
                <a:srgbClr val="000000"/>
              </a:buClr>
              <a:buSzTx/>
              <a:buFontTx/>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Qu’est-ce qui ne va pas ? a demandé Jules. </a:t>
            </a:r>
            <a:endPar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extLst>
      <p:ext uri="{BB962C8B-B14F-4D97-AF65-F5344CB8AC3E}">
        <p14:creationId xmlns:p14="http://schemas.microsoft.com/office/powerpoint/2010/main" val="3618417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2"/>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8" name="Picture 7">
            <a:extLst>
              <a:ext uri="{FF2B5EF4-FFF2-40B4-BE49-F238E27FC236}">
                <a16:creationId xmlns:a16="http://schemas.microsoft.com/office/drawing/2014/main" id="{B484D47B-AA48-4ADE-A2DF-C2656D15052E}"/>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3249" t="5798" r="12586" b="41409"/>
          <a:stretch/>
        </p:blipFill>
        <p:spPr>
          <a:xfrm>
            <a:off x="7943434" y="1668568"/>
            <a:ext cx="3745735" cy="4098274"/>
          </a:xfrm>
          <a:prstGeom prst="rect">
            <a:avLst/>
          </a:prstGeom>
        </p:spPr>
      </p:pic>
      <p:sp>
        <p:nvSpPr>
          <p:cNvPr id="9" name="TextBox 8">
            <a:extLst>
              <a:ext uri="{FF2B5EF4-FFF2-40B4-BE49-F238E27FC236}">
                <a16:creationId xmlns:a16="http://schemas.microsoft.com/office/drawing/2014/main" id="{FE4A990D-5ABF-4F3B-B1E5-27A5616AA5C7}"/>
              </a:ext>
            </a:extLst>
          </p:cNvPr>
          <p:cNvSpPr txBox="1"/>
          <p:nvPr/>
        </p:nvSpPr>
        <p:spPr>
          <a:xfrm>
            <a:off x="0" y="1563504"/>
            <a:ext cx="7326629" cy="3561744"/>
          </a:xfrm>
          <a:prstGeom prst="rect">
            <a:avLst/>
          </a:prstGeom>
          <a:noFill/>
        </p:spPr>
        <p:txBody>
          <a:bodyPr wrap="square" rtlCol="0">
            <a:spAutoFit/>
          </a:bodyPr>
          <a:lstStyle/>
          <a:p>
            <a:pPr marL="914400" indent="-457200" algn="just">
              <a:lnSpc>
                <a:spcPct val="120000"/>
              </a:lnSpc>
              <a:spcBef>
                <a:spcPts val="600"/>
              </a:spcBef>
              <a:spcAft>
                <a:spcPts val="600"/>
              </a:spcAft>
              <a:buClr>
                <a:srgbClr val="000000"/>
              </a:buClr>
              <a:buFont typeface="ScolaScript_N" panose="00000400000000000000" pitchFamily="2" charset="0"/>
              <a:buChar char="‐"/>
              <a:defRPr/>
            </a:pPr>
            <a:r>
              <a:rPr lang="fr-FR" sz="2700" kern="0" dirty="0">
                <a:solidFill>
                  <a:srgbClr val="000000">
                    <a:lumMod val="65000"/>
                    <a:lumOff val="35000"/>
                  </a:srgbClr>
                </a:solidFill>
                <a:latin typeface="ScolaScript_N" panose="00000400000000000000" pitchFamily="2" charset="0"/>
                <a:cs typeface="Arial"/>
                <a:sym typeface="Arial"/>
              </a:rPr>
              <a:t>Quatre de nos joueurs ont la varicelle, a dit l’entraineur. Nous avons seulement dix joueurs. Les règlements disent que nous devons avoir onze joueurs. Si nous n’avons pas onze joueurs, nous ne pouvons pas jouer. Les Requins vont alors gagner le championnat. </a:t>
            </a:r>
          </a:p>
        </p:txBody>
      </p:sp>
    </p:spTree>
    <p:custDataLst>
      <p:tags r:id="rId1"/>
    </p:custDataLst>
    <p:extLst>
      <p:ext uri="{BB962C8B-B14F-4D97-AF65-F5344CB8AC3E}">
        <p14:creationId xmlns:p14="http://schemas.microsoft.com/office/powerpoint/2010/main" val="1386376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29"/>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0D3D752C-8E23-482C-9868-CD168D8E56B4}"/>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4203" t="5125" r="15087" b="37205"/>
          <a:stretch/>
        </p:blipFill>
        <p:spPr>
          <a:xfrm>
            <a:off x="517791" y="1476262"/>
            <a:ext cx="3659871" cy="4594033"/>
          </a:xfrm>
          <a:prstGeom prst="rect">
            <a:avLst/>
          </a:prstGeom>
        </p:spPr>
      </p:pic>
      <p:sp>
        <p:nvSpPr>
          <p:cNvPr id="7" name="TextBox 6">
            <a:extLst>
              <a:ext uri="{FF2B5EF4-FFF2-40B4-BE49-F238E27FC236}">
                <a16:creationId xmlns:a16="http://schemas.microsoft.com/office/drawing/2014/main" id="{90E3CC5B-EA57-4FB3-ACE4-289563D3785C}"/>
              </a:ext>
            </a:extLst>
          </p:cNvPr>
          <p:cNvSpPr txBox="1"/>
          <p:nvPr/>
        </p:nvSpPr>
        <p:spPr>
          <a:xfrm>
            <a:off x="4142342" y="1540845"/>
            <a:ext cx="7447678" cy="3290901"/>
          </a:xfrm>
          <a:prstGeom prst="rect">
            <a:avLst/>
          </a:prstGeom>
          <a:noFill/>
        </p:spPr>
        <p:txBody>
          <a:bodyPr wrap="square" lIns="91440" tIns="45720" rIns="91440" bIns="45720" rtlCol="0" anchor="t">
            <a:spAutoFit/>
          </a:bodyPr>
          <a:lstStyle/>
          <a:p>
            <a:pPr marL="457200" marR="0" lvl="0" indent="0" algn="l"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Nous avons pensé à tout, a dit Mike, le capitaine de l’équipe. Il n’y a personne âgé de moins de dix ans qui peut jouer pour nous.</a:t>
            </a:r>
          </a:p>
          <a:p>
            <a:pPr marL="914400" marR="0" lvl="0" indent="-457200" algn="just" defTabSz="914400" rtl="0" eaLnBrk="1" fontAlgn="auto" latinLnBrk="0" hangingPunct="1">
              <a:lnSpc>
                <a:spcPct val="120000"/>
              </a:lnSpc>
              <a:spcBef>
                <a:spcPts val="600"/>
              </a:spcBef>
              <a:spcAft>
                <a:spcPts val="600"/>
              </a:spcAft>
              <a:buClr>
                <a:srgbClr val="000000"/>
              </a:buClr>
              <a:buSzTx/>
              <a:buFont typeface="ScolaScript_N" panose="00000400000000000000" pitchFamily="2" charset="0"/>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Je vais jouer pour vous, a dit une petite voix.</a:t>
            </a:r>
            <a:endPar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extLst>
      <p:ext uri="{BB962C8B-B14F-4D97-AF65-F5344CB8AC3E}">
        <p14:creationId xmlns:p14="http://schemas.microsoft.com/office/powerpoint/2010/main" val="1532791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6"/>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5" name="TextBox 4">
            <a:extLst>
              <a:ext uri="{FF2B5EF4-FFF2-40B4-BE49-F238E27FC236}">
                <a16:creationId xmlns:a16="http://schemas.microsoft.com/office/drawing/2014/main" id="{5A5DE8DF-27E2-4BC1-BA39-B2944DC9FC4D}"/>
              </a:ext>
            </a:extLst>
          </p:cNvPr>
          <p:cNvSpPr txBox="1"/>
          <p:nvPr/>
        </p:nvSpPr>
        <p:spPr>
          <a:xfrm>
            <a:off x="3543" y="1564016"/>
            <a:ext cx="7155179" cy="4331186"/>
          </a:xfrm>
          <a:prstGeom prst="rect">
            <a:avLst/>
          </a:prstGeom>
          <a:noFill/>
        </p:spPr>
        <p:txBody>
          <a:bodyPr wrap="square" rtlCol="0">
            <a:spAutoFit/>
          </a:bodyPr>
          <a:lstStyle/>
          <a:p>
            <a:pPr marL="457200" marR="0" lvl="0" indent="0" algn="l"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C’était Jessica.</a:t>
            </a:r>
          </a:p>
          <a:p>
            <a:pPr marL="457200" marR="0" lvl="0" indent="0" algn="l"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Tout le monde a éclaté de rire.</a:t>
            </a:r>
          </a:p>
          <a:p>
            <a:pPr marL="914400" marR="0" lvl="0" indent="-457200" algn="l" defTabSz="914400" rtl="0" eaLnBrk="1" fontAlgn="auto" latinLnBrk="0" hangingPunct="1">
              <a:lnSpc>
                <a:spcPct val="12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C’est une fille, a dit Mike.</a:t>
            </a:r>
          </a:p>
          <a:p>
            <a:pPr marL="914400" marR="0" lvl="0" indent="-457200" algn="l" defTabSz="914400" rtl="0" eaLnBrk="1" fontAlgn="auto" latinLnBrk="0" hangingPunct="1">
              <a:lnSpc>
                <a:spcPct val="12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Elle est tellement petite, a dit Dan.</a:t>
            </a:r>
          </a:p>
          <a:p>
            <a:pPr marL="914400" marR="0" lvl="0" indent="-457200" algn="l" defTabSz="914400" rtl="0" eaLnBrk="1" fontAlgn="auto" latinLnBrk="0" hangingPunct="1">
              <a:lnSpc>
                <a:spcPct val="12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Mais, c’est une bonne joueuse, a dit Jules.</a:t>
            </a:r>
          </a:p>
          <a:p>
            <a:pPr marL="914400" marR="0" lvl="0" indent="-457200" algn="l" defTabSz="914400" rtl="0" eaLnBrk="1" fontAlgn="auto" latinLnBrk="0" hangingPunct="1">
              <a:lnSpc>
                <a:spcPct val="12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pour une fille, a dit Jamal</a:t>
            </a:r>
          </a:p>
        </p:txBody>
      </p:sp>
      <p:pic>
        <p:nvPicPr>
          <p:cNvPr id="6" name="Picture 5">
            <a:extLst>
              <a:ext uri="{FF2B5EF4-FFF2-40B4-BE49-F238E27FC236}">
                <a16:creationId xmlns:a16="http://schemas.microsoft.com/office/drawing/2014/main" id="{B670D783-9334-4654-99AC-FCB85A4CAF9B}"/>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1264" t="5618" r="12686" b="46029"/>
          <a:stretch/>
        </p:blipFill>
        <p:spPr>
          <a:xfrm>
            <a:off x="7158722" y="1608164"/>
            <a:ext cx="4576078" cy="4472075"/>
          </a:xfrm>
          <a:prstGeom prst="rect">
            <a:avLst/>
          </a:prstGeom>
        </p:spPr>
      </p:pic>
    </p:spTree>
    <p:custDataLst>
      <p:tags r:id="rId1"/>
    </p:custDataLst>
    <p:extLst>
      <p:ext uri="{BB962C8B-B14F-4D97-AF65-F5344CB8AC3E}">
        <p14:creationId xmlns:p14="http://schemas.microsoft.com/office/powerpoint/2010/main" val="236431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43"/>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E8BAC1AD-132B-4062-BB76-0DB66F25242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2769" t="6247" r="13650" b="39778"/>
          <a:stretch/>
        </p:blipFill>
        <p:spPr>
          <a:xfrm>
            <a:off x="7678756" y="1518481"/>
            <a:ext cx="4066340" cy="4584865"/>
          </a:xfrm>
          <a:prstGeom prst="rect">
            <a:avLst/>
          </a:prstGeom>
        </p:spPr>
      </p:pic>
      <p:sp>
        <p:nvSpPr>
          <p:cNvPr id="7" name="TextBox 6">
            <a:extLst>
              <a:ext uri="{FF2B5EF4-FFF2-40B4-BE49-F238E27FC236}">
                <a16:creationId xmlns:a16="http://schemas.microsoft.com/office/drawing/2014/main" id="{AC52C6B6-0B34-4586-A6A4-FA20F903E7A3}"/>
              </a:ext>
            </a:extLst>
          </p:cNvPr>
          <p:cNvSpPr txBox="1"/>
          <p:nvPr/>
        </p:nvSpPr>
        <p:spPr>
          <a:xfrm>
            <a:off x="0" y="1547164"/>
            <a:ext cx="6903720" cy="3844129"/>
          </a:xfrm>
          <a:prstGeom prst="rect">
            <a:avLst/>
          </a:prstGeom>
          <a:noFill/>
        </p:spPr>
        <p:txBody>
          <a:bodyPr wrap="square" rtlCol="0">
            <a:spAutoFit/>
          </a:bodyPr>
          <a:lstStyle/>
          <a:p>
            <a:pPr marL="914400" marR="0" lvl="0" indent="-457200" algn="just" defTabSz="914400" rtl="0" eaLnBrk="1" fontAlgn="auto" latinLnBrk="0" hangingPunct="1">
              <a:lnSpc>
                <a:spcPct val="120000"/>
              </a:lnSpc>
              <a:spcBef>
                <a:spcPts val="600"/>
              </a:spcBef>
              <a:spcAft>
                <a:spcPts val="600"/>
              </a:spcAft>
              <a:buClr>
                <a:srgbClr val="000000"/>
              </a:buClr>
              <a:buSzTx/>
              <a:buFontTx/>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Peu importe si elle frappe le ballon. Avec onze joueurs, nous serons capables de participer au match. Bienvenue chez les Dragons Rouges, a dit l’entraineur. </a:t>
            </a:r>
          </a:p>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visage de Jessica s’est illuminé d’un grand sourire. </a:t>
            </a:r>
          </a:p>
        </p:txBody>
      </p:sp>
    </p:spTree>
    <p:custDataLst>
      <p:tags r:id="rId1"/>
    </p:custDataLst>
    <p:extLst>
      <p:ext uri="{BB962C8B-B14F-4D97-AF65-F5344CB8AC3E}">
        <p14:creationId xmlns:p14="http://schemas.microsoft.com/office/powerpoint/2010/main" val="1901681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50"/>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064F8D95-2EDB-4B62-8C3D-90D1FFF4259A}"/>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5978" t="5924" r="16126" b="53726"/>
          <a:stretch/>
        </p:blipFill>
        <p:spPr>
          <a:xfrm>
            <a:off x="363557" y="2410252"/>
            <a:ext cx="3525399" cy="3220316"/>
          </a:xfrm>
          <a:prstGeom prst="rect">
            <a:avLst/>
          </a:prstGeom>
        </p:spPr>
      </p:pic>
      <p:sp>
        <p:nvSpPr>
          <p:cNvPr id="7" name="TextBox 6">
            <a:extLst>
              <a:ext uri="{FF2B5EF4-FFF2-40B4-BE49-F238E27FC236}">
                <a16:creationId xmlns:a16="http://schemas.microsoft.com/office/drawing/2014/main" id="{7104AC0C-2914-46EB-B73E-5CB8365A8C99}"/>
              </a:ext>
            </a:extLst>
          </p:cNvPr>
          <p:cNvSpPr txBox="1"/>
          <p:nvPr/>
        </p:nvSpPr>
        <p:spPr>
          <a:xfrm>
            <a:off x="3888956" y="1353279"/>
            <a:ext cx="7785501" cy="5101397"/>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3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L’entraineur a dit à Jessica de ne pas bouger du cercle au centre. Elle ne devait pas frapper le ballon. Elle était là pour qu’il y ait suffisamment de joueurs. Les équipes se sont alignées, prêtes à jouer. Les garçons de l’équipe des Requins ont pointé vers Jessica. Ils se moquaient d’elle parce que son maillot de football était trop grand. Il lui touchait les genoux. </a:t>
            </a:r>
          </a:p>
        </p:txBody>
      </p:sp>
    </p:spTree>
    <p:custDataLst>
      <p:tags r:id="rId1"/>
    </p:custDataLst>
    <p:extLst>
      <p:ext uri="{BB962C8B-B14F-4D97-AF65-F5344CB8AC3E}">
        <p14:creationId xmlns:p14="http://schemas.microsoft.com/office/powerpoint/2010/main" val="273514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57"/>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6" name="Picture 5">
            <a:extLst>
              <a:ext uri="{FF2B5EF4-FFF2-40B4-BE49-F238E27FC236}">
                <a16:creationId xmlns:a16="http://schemas.microsoft.com/office/drawing/2014/main" id="{90D733A8-72A1-4A0D-A17B-F726C3BDD73E}"/>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1334" t="2529" r="10892" b="40689"/>
          <a:stretch/>
        </p:blipFill>
        <p:spPr>
          <a:xfrm>
            <a:off x="7724274" y="1531508"/>
            <a:ext cx="4467726" cy="5020063"/>
          </a:xfrm>
          <a:prstGeom prst="rect">
            <a:avLst/>
          </a:prstGeom>
        </p:spPr>
      </p:pic>
      <p:sp>
        <p:nvSpPr>
          <p:cNvPr id="7" name="TextBox 6">
            <a:extLst>
              <a:ext uri="{FF2B5EF4-FFF2-40B4-BE49-F238E27FC236}">
                <a16:creationId xmlns:a16="http://schemas.microsoft.com/office/drawing/2014/main" id="{1C9AD904-DB14-4D1F-9DC6-ADD4970492BB}"/>
              </a:ext>
            </a:extLst>
          </p:cNvPr>
          <p:cNvSpPr txBox="1"/>
          <p:nvPr/>
        </p:nvSpPr>
        <p:spPr>
          <a:xfrm>
            <a:off x="487276" y="1676922"/>
            <a:ext cx="7477755" cy="3831177"/>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2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Arial"/>
                <a:sym typeface="Arial"/>
              </a:rPr>
              <a:t>Les Requins étaient une très bonne équipe. Après seulement cinq minutes de jeu,  ils ont marqué un but. Certains des meilleurs joueurs des Dragons étaient absents. A la mi-temps, le pointage était comme suit : les Requins: 2 et les Dragons : 1.</a:t>
            </a:r>
          </a:p>
          <a:p>
            <a:pPr marL="0" marR="0" lvl="0" indent="0" algn="l" defTabSz="914400" rtl="0" eaLnBrk="1" fontAlgn="auto" latinLnBrk="0" hangingPunct="1">
              <a:lnSpc>
                <a:spcPct val="120000"/>
              </a:lnSpc>
              <a:spcBef>
                <a:spcPts val="600"/>
              </a:spcBef>
              <a:spcAft>
                <a:spcPts val="600"/>
              </a:spcAft>
              <a:buClr>
                <a:srgbClr val="000000"/>
              </a:buClr>
              <a:buSzTx/>
              <a:buFontTx/>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Arial"/>
                <a:sym typeface="Arial"/>
              </a:rPr>
              <a:t>Jessica </a:t>
            </a:r>
            <a:r>
              <a:rPr kumimoji="0" lang="en-US" sz="2800" b="0" i="0" u="none" strike="noStrike" kern="0" cap="none" spc="0" normalizeH="0" baseline="0" noProof="0" dirty="0" err="1">
                <a:ln>
                  <a:noFill/>
                </a:ln>
                <a:solidFill>
                  <a:prstClr val="black">
                    <a:lumMod val="65000"/>
                    <a:lumOff val="35000"/>
                  </a:prstClr>
                </a:solidFill>
                <a:effectLst/>
                <a:uLnTx/>
                <a:uFillTx/>
                <a:latin typeface="ScolaScript_N" panose="00000400000000000000" pitchFamily="2" charset="0"/>
                <a:ea typeface="+mn-ea"/>
                <a:cs typeface="Arial"/>
                <a:sym typeface="Arial"/>
              </a:rPr>
              <a:t>n’avait</a:t>
            </a:r>
            <a:r>
              <a:rPr kumimoji="0" lang="en-US" sz="28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Arial"/>
                <a:sym typeface="Arial"/>
              </a:rPr>
              <a:t> pas touché au </a:t>
            </a:r>
            <a:r>
              <a:rPr kumimoji="0" lang="en-US" sz="2800" b="0" i="0" u="none" strike="noStrike" kern="0" cap="none" spc="0" normalizeH="0" baseline="0" noProof="0" dirty="0" err="1">
                <a:ln>
                  <a:noFill/>
                </a:ln>
                <a:solidFill>
                  <a:prstClr val="black">
                    <a:lumMod val="65000"/>
                    <a:lumOff val="35000"/>
                  </a:prstClr>
                </a:solidFill>
                <a:effectLst/>
                <a:uLnTx/>
                <a:uFillTx/>
                <a:latin typeface="ScolaScript_N" panose="00000400000000000000" pitchFamily="2" charset="0"/>
                <a:ea typeface="+mn-ea"/>
                <a:cs typeface="Arial"/>
                <a:sym typeface="Arial"/>
              </a:rPr>
              <a:t>ballon</a:t>
            </a:r>
            <a:r>
              <a:rPr kumimoji="0" lang="en-US" sz="28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Arial"/>
                <a:sym typeface="Arial"/>
              </a:rPr>
              <a:t>. </a:t>
            </a:r>
            <a:endParaRPr kumimoji="0" lang="fr-FR" sz="2800" b="0" i="0" u="none" strike="noStrike" kern="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Arial"/>
              <a:sym typeface="Arial"/>
            </a:endParaRPr>
          </a:p>
        </p:txBody>
      </p:sp>
    </p:spTree>
    <p:custDataLst>
      <p:tags r:id="rId1"/>
    </p:custDataLst>
    <p:extLst>
      <p:ext uri="{BB962C8B-B14F-4D97-AF65-F5344CB8AC3E}">
        <p14:creationId xmlns:p14="http://schemas.microsoft.com/office/powerpoint/2010/main" val="136212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64"/>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CA774D79-CA76-4B72-8BA9-6EA10294D3F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4779" t="2758" r="13360" b="55633"/>
          <a:stretch/>
        </p:blipFill>
        <p:spPr>
          <a:xfrm>
            <a:off x="8530394" y="1374468"/>
            <a:ext cx="3609474" cy="5499687"/>
          </a:xfrm>
          <a:prstGeom prst="rect">
            <a:avLst/>
          </a:prstGeom>
        </p:spPr>
      </p:pic>
      <p:sp>
        <p:nvSpPr>
          <p:cNvPr id="6" name="TextBox 5">
            <a:extLst>
              <a:ext uri="{FF2B5EF4-FFF2-40B4-BE49-F238E27FC236}">
                <a16:creationId xmlns:a16="http://schemas.microsoft.com/office/drawing/2014/main" id="{E5043688-3485-4524-A815-27DD1E445B41}"/>
              </a:ext>
            </a:extLst>
          </p:cNvPr>
          <p:cNvSpPr txBox="1"/>
          <p:nvPr/>
        </p:nvSpPr>
        <p:spPr>
          <a:xfrm>
            <a:off x="470479" y="1667188"/>
            <a:ext cx="8159089" cy="487825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20000"/>
              </a:lnSpc>
              <a:spcBef>
                <a:spcPts val="600"/>
              </a:spcBef>
              <a:spcAft>
                <a:spcPts val="600"/>
              </a:spcAft>
              <a:buClr>
                <a:srgbClr val="000000"/>
              </a:buClr>
              <a:buSzTx/>
              <a:buFontTx/>
              <a:buNone/>
              <a:tabLst/>
              <a:defRPr/>
            </a:pP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Dans la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deuxième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demie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les Dragons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étaient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déterminés</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à multiplier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leurs</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efforts. Et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étant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donné</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qu’on</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avait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à Jessica de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rester</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dans le cercle au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centre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c’était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comme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si</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l’équipe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avait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un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joueur</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en</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moins</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p>
          <a:p>
            <a:pPr marL="0" marR="0" lvl="0" indent="0" algn="l" defTabSz="914400" rtl="0" eaLnBrk="1" fontAlgn="auto" latinLnBrk="0" hangingPunct="1">
              <a:lnSpc>
                <a:spcPct val="120000"/>
              </a:lnSpc>
              <a:spcBef>
                <a:spcPts val="600"/>
              </a:spcBef>
              <a:spcAft>
                <a:spcPts val="600"/>
              </a:spcAft>
              <a:buClr>
                <a:srgbClr val="000000"/>
              </a:buClr>
              <a:buSzTx/>
              <a:buFontTx/>
              <a:buNone/>
              <a:tabLst/>
              <a:defRPr/>
            </a:pP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Cinq minutes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avant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la fin du match, Jules a frappé le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ballon</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très</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haut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en</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direction du but des Requins. Jamal a sauté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aussi</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haut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qu’il</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le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pouvait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Il a frappé le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ballon</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très</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fort avec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sa</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tête. </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extLst>
      <p:ext uri="{BB962C8B-B14F-4D97-AF65-F5344CB8AC3E}">
        <p14:creationId xmlns:p14="http://schemas.microsoft.com/office/powerpoint/2010/main" val="1411445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71"/>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5" name="TextBox 4">
            <a:extLst>
              <a:ext uri="{FF2B5EF4-FFF2-40B4-BE49-F238E27FC236}">
                <a16:creationId xmlns:a16="http://schemas.microsoft.com/office/drawing/2014/main" id="{2BC65151-5DB4-414B-9F94-4CECE51F44A5}"/>
              </a:ext>
            </a:extLst>
          </p:cNvPr>
          <p:cNvSpPr txBox="1"/>
          <p:nvPr/>
        </p:nvSpPr>
        <p:spPr>
          <a:xfrm>
            <a:off x="4211004" y="1658669"/>
            <a:ext cx="7241637" cy="2139047"/>
          </a:xfrm>
          <a:prstGeom prst="rect">
            <a:avLst/>
          </a:prstGeom>
          <a:noFill/>
        </p:spPr>
        <p:txBody>
          <a:bodyPr wrap="square" lIns="91440" tIns="45720" rIns="91440" bIns="45720" rtlCol="0" anchor="t">
            <a:spAutoFit/>
          </a:bodyPr>
          <a:lstStyle/>
          <a:p>
            <a:pPr marL="0" marR="0" lvl="0" indent="0" algn="just" defTabSz="914400" rtl="0" eaLnBrk="1" fontAlgn="auto" latinLnBrk="0" hangingPunct="1">
              <a:lnSpc>
                <a:spcPct val="12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ballon a sifflé en passant près du gardien des Requins. Jamal a marqué un but spectaculaire pour rendre le pointage à égalité entre les Requins et les Dragons: 2.  </a:t>
            </a:r>
          </a:p>
        </p:txBody>
      </p:sp>
      <p:pic>
        <p:nvPicPr>
          <p:cNvPr id="6" name="Picture 5">
            <a:extLst>
              <a:ext uri="{FF2B5EF4-FFF2-40B4-BE49-F238E27FC236}">
                <a16:creationId xmlns:a16="http://schemas.microsoft.com/office/drawing/2014/main" id="{4EB5D495-B9CC-48A7-8B0B-A8505B42A141}"/>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5242" t="3678" r="6067" b="27127"/>
          <a:stretch/>
        </p:blipFill>
        <p:spPr>
          <a:xfrm>
            <a:off x="253859" y="1533294"/>
            <a:ext cx="3957145" cy="4745420"/>
          </a:xfrm>
          <a:prstGeom prst="rect">
            <a:avLst/>
          </a:prstGeom>
        </p:spPr>
      </p:pic>
    </p:spTree>
    <p:custDataLst>
      <p:tags r:id="rId1"/>
    </p:custDataLst>
    <p:extLst>
      <p:ext uri="{BB962C8B-B14F-4D97-AF65-F5344CB8AC3E}">
        <p14:creationId xmlns:p14="http://schemas.microsoft.com/office/powerpoint/2010/main" val="418204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pic>
        <p:nvPicPr>
          <p:cNvPr id="3" name="Graphic 2">
            <a:extLst>
              <a:ext uri="{FF2B5EF4-FFF2-40B4-BE49-F238E27FC236}">
                <a16:creationId xmlns:a16="http://schemas.microsoft.com/office/drawing/2014/main" id="{F6B8D04B-76BC-4A4D-A7AE-889F9C80BCB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78939" y="100013"/>
            <a:ext cx="7434121" cy="6223294"/>
          </a:xfrm>
          <a:prstGeom prst="rect">
            <a:avLst/>
          </a:prstGeom>
        </p:spPr>
      </p:pic>
    </p:spTree>
    <p:custDataLst>
      <p:tags r:id="rId1"/>
    </p:custDataLst>
    <p:extLst>
      <p:ext uri="{BB962C8B-B14F-4D97-AF65-F5344CB8AC3E}">
        <p14:creationId xmlns:p14="http://schemas.microsoft.com/office/powerpoint/2010/main" val="3797176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78"/>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541882EB-980E-48D6-AA53-226F5B728ED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7057" t="1609" r="5007" b="35862"/>
          <a:stretch/>
        </p:blipFill>
        <p:spPr>
          <a:xfrm>
            <a:off x="275217" y="1320176"/>
            <a:ext cx="5066805" cy="5537823"/>
          </a:xfrm>
          <a:prstGeom prst="rect">
            <a:avLst/>
          </a:prstGeom>
        </p:spPr>
      </p:pic>
      <p:sp>
        <p:nvSpPr>
          <p:cNvPr id="7" name="TextBox 6">
            <a:extLst>
              <a:ext uri="{FF2B5EF4-FFF2-40B4-BE49-F238E27FC236}">
                <a16:creationId xmlns:a16="http://schemas.microsoft.com/office/drawing/2014/main" id="{D7DECDAC-408D-48A1-940B-1237514EE543}"/>
              </a:ext>
            </a:extLst>
          </p:cNvPr>
          <p:cNvSpPr txBox="1"/>
          <p:nvPr/>
        </p:nvSpPr>
        <p:spPr>
          <a:xfrm>
            <a:off x="5338012" y="1692163"/>
            <a:ext cx="6246020" cy="369024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2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Jessica a décidé que c’était le temps d’aider. Elle est sortie du cercle au centre. Les Requins n’ont pas remarqué qu’elle se dirigeait vers le but. Même ses coéquipiers ne l’ont pas remarquée. C’était tout comme si elle était invisible. </a:t>
            </a:r>
          </a:p>
        </p:txBody>
      </p:sp>
    </p:spTree>
    <p:custDataLst>
      <p:tags r:id="rId1"/>
    </p:custDataLst>
    <p:extLst>
      <p:ext uri="{BB962C8B-B14F-4D97-AF65-F5344CB8AC3E}">
        <p14:creationId xmlns:p14="http://schemas.microsoft.com/office/powerpoint/2010/main" val="3069998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5"/>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6" name="TextBox 5">
            <a:extLst>
              <a:ext uri="{FF2B5EF4-FFF2-40B4-BE49-F238E27FC236}">
                <a16:creationId xmlns:a16="http://schemas.microsoft.com/office/drawing/2014/main" id="{FD12B928-36E3-47D1-B1A5-11EAF7FD1751}"/>
              </a:ext>
            </a:extLst>
          </p:cNvPr>
          <p:cNvSpPr txBox="1"/>
          <p:nvPr/>
        </p:nvSpPr>
        <p:spPr>
          <a:xfrm>
            <a:off x="475246" y="1678773"/>
            <a:ext cx="7137239" cy="3173176"/>
          </a:xfrm>
          <a:prstGeom prst="rect">
            <a:avLst/>
          </a:prstGeom>
          <a:noFill/>
        </p:spPr>
        <p:txBody>
          <a:bodyPr wrap="square" rtlCol="0">
            <a:spAutoFit/>
          </a:bodyPr>
          <a:lstStyle/>
          <a:p>
            <a:pPr marL="0" marR="0" lvl="0" indent="0" algn="l"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Un des joueurs des Requins a frappé le ballon en direction de son gardien. Jessica a couru vers le ballon et l’a rejoint avant le gardien. Jessica a frappé le ballon aussi fort qu’elle le pouvait. Le gardien des Requins a sauté pour arrêter le ballon.</a:t>
            </a:r>
          </a:p>
        </p:txBody>
      </p:sp>
      <p:pic>
        <p:nvPicPr>
          <p:cNvPr id="7" name="Picture 6">
            <a:extLst>
              <a:ext uri="{FF2B5EF4-FFF2-40B4-BE49-F238E27FC236}">
                <a16:creationId xmlns:a16="http://schemas.microsoft.com/office/drawing/2014/main" id="{20EA1761-5DBD-4794-8324-62C6CFB62E3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3829" t="2070" r="3947" b="36091"/>
          <a:stretch/>
        </p:blipFill>
        <p:spPr>
          <a:xfrm>
            <a:off x="7385040" y="1528174"/>
            <a:ext cx="4806959" cy="4954299"/>
          </a:xfrm>
          <a:prstGeom prst="rect">
            <a:avLst/>
          </a:prstGeom>
        </p:spPr>
      </p:pic>
    </p:spTree>
    <p:custDataLst>
      <p:tags r:id="rId1"/>
    </p:custDataLst>
    <p:extLst>
      <p:ext uri="{BB962C8B-B14F-4D97-AF65-F5344CB8AC3E}">
        <p14:creationId xmlns:p14="http://schemas.microsoft.com/office/powerpoint/2010/main" val="306384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92"/>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6" name="Picture 5">
            <a:extLst>
              <a:ext uri="{FF2B5EF4-FFF2-40B4-BE49-F238E27FC236}">
                <a16:creationId xmlns:a16="http://schemas.microsoft.com/office/drawing/2014/main" id="{249884A6-B17E-45E2-8A05-E9F42B03E41D}"/>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0204" t="6878" r="10834" b="45847"/>
          <a:stretch/>
        </p:blipFill>
        <p:spPr>
          <a:xfrm>
            <a:off x="252663" y="1467853"/>
            <a:ext cx="5113422" cy="5209673"/>
          </a:xfrm>
          <a:prstGeom prst="rect">
            <a:avLst/>
          </a:prstGeom>
        </p:spPr>
      </p:pic>
      <p:sp>
        <p:nvSpPr>
          <p:cNvPr id="7" name="TextBox 6">
            <a:extLst>
              <a:ext uri="{FF2B5EF4-FFF2-40B4-BE49-F238E27FC236}">
                <a16:creationId xmlns:a16="http://schemas.microsoft.com/office/drawing/2014/main" id="{81C75D29-F992-46EE-9AAF-C35E345905B7}"/>
              </a:ext>
            </a:extLst>
          </p:cNvPr>
          <p:cNvSpPr txBox="1"/>
          <p:nvPr/>
        </p:nvSpPr>
        <p:spPr>
          <a:xfrm>
            <a:off x="5551730" y="1681619"/>
            <a:ext cx="6082807" cy="3844129"/>
          </a:xfrm>
          <a:prstGeom prst="rect">
            <a:avLst/>
          </a:prstGeom>
          <a:noFill/>
        </p:spPr>
        <p:txBody>
          <a:bodyPr wrap="square" rtlCol="0">
            <a:spAutoFit/>
          </a:bodyPr>
          <a:lstStyle/>
          <a:p>
            <a:pPr marL="0" marR="0" lvl="0" indent="0" algn="l"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coup de Jessica était trop puissant. Elle a marqué le but gagnant. L’arbitre a sifflé pour mettre fin au match. Les Dragons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étaient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les champions. </a:t>
            </a:r>
          </a:p>
          <a:p>
            <a:pPr marL="457200" marR="0" lvl="0" indent="-457200" algn="just" defTabSz="914400" rtl="0" eaLnBrk="1" fontAlgn="auto" latinLnBrk="0" hangingPunct="1">
              <a:lnSpc>
                <a:spcPct val="120000"/>
              </a:lnSpc>
              <a:spcBef>
                <a:spcPts val="600"/>
              </a:spcBef>
              <a:spcAft>
                <a:spcPts val="600"/>
              </a:spcAft>
              <a:buClr>
                <a:srgbClr val="000000"/>
              </a:buClr>
              <a:buSzTx/>
              <a:buFont typeface="ScolaScript_N" panose="00000400000000000000" pitchFamily="2" charset="0"/>
              <a:buChar char="‐"/>
              <a:tabLst/>
              <a:defRPr/>
            </a:pP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Tu es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une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joueuse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de soccer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superbe</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a </a:t>
            </a: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cs typeface="Arial"/>
                <a:sym typeface="Arial"/>
              </a:rPr>
              <a:t>dit</a:t>
            </a:r>
            <a:r>
              <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Jamal.</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endParaRPr>
          </a:p>
        </p:txBody>
      </p:sp>
    </p:spTree>
    <p:custDataLst>
      <p:tags r:id="rId1"/>
    </p:custDataLst>
    <p:extLst>
      <p:ext uri="{BB962C8B-B14F-4D97-AF65-F5344CB8AC3E}">
        <p14:creationId xmlns:p14="http://schemas.microsoft.com/office/powerpoint/2010/main" val="364889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06"/>
        <p:cNvGrpSpPr/>
        <p:nvPr/>
      </p:nvGrpSpPr>
      <p:grpSpPr>
        <a:xfrm>
          <a:off x="0" y="0"/>
          <a:ext cx="0" cy="0"/>
          <a:chOff x="0" y="0"/>
          <a:chExt cx="0" cy="0"/>
        </a:xfrm>
      </p:grpSpPr>
      <p:sp>
        <p:nvSpPr>
          <p:cNvPr id="3" name="TextBox 2">
            <a:extLst>
              <a:ext uri="{FF2B5EF4-FFF2-40B4-BE49-F238E27FC236}">
                <a16:creationId xmlns:a16="http://schemas.microsoft.com/office/drawing/2014/main" id="{330BC8EF-9E7C-4274-8212-44562E11B190}"/>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Lis le livre tout seul</a:t>
            </a:r>
          </a:p>
        </p:txBody>
      </p:sp>
      <p:pic>
        <p:nvPicPr>
          <p:cNvPr id="6" name="Graphic 5">
            <a:extLst>
              <a:ext uri="{FF2B5EF4-FFF2-40B4-BE49-F238E27FC236}">
                <a16:creationId xmlns:a16="http://schemas.microsoft.com/office/drawing/2014/main" id="{B81D88B8-EE86-40DA-B613-C481B38024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95405" y="1361030"/>
            <a:ext cx="4601189" cy="5151863"/>
          </a:xfrm>
          <a:prstGeom prst="rect">
            <a:avLst/>
          </a:prstGeom>
          <a:effectLst>
            <a:outerShdw blurRad="63500" sx="102000" sy="102000" algn="ctr" rotWithShape="0">
              <a:prstClr val="black">
                <a:alpha val="40000"/>
              </a:prstClr>
            </a:outerShdw>
          </a:effectLst>
        </p:spPr>
      </p:pic>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13"/>
        <p:cNvGrpSpPr/>
        <p:nvPr/>
      </p:nvGrpSpPr>
      <p:grpSpPr>
        <a:xfrm>
          <a:off x="0" y="0"/>
          <a:ext cx="0" cy="0"/>
          <a:chOff x="0" y="0"/>
          <a:chExt cx="0" cy="0"/>
        </a:xfrm>
      </p:grpSpPr>
      <p:pic>
        <p:nvPicPr>
          <p:cNvPr id="37" name="Graphic 36">
            <a:extLst>
              <a:ext uri="{FF2B5EF4-FFF2-40B4-BE49-F238E27FC236}">
                <a16:creationId xmlns:a16="http://schemas.microsoft.com/office/drawing/2014/main" id="{0CD79B00-18CD-4F8A-A31D-E8D2897A9394}"/>
              </a:ext>
            </a:extLst>
          </p:cNvPr>
          <p:cNvPicPr>
            <a:picLocks noChangeAspect="1"/>
          </p:cNvPicPr>
          <p:nvPr/>
        </p:nvPicPr>
        <p:blipFill>
          <a:blip r:embed="rId4">
            <a:alphaModFix amt="52000"/>
            <a:extLst>
              <a:ext uri="{96DAC541-7B7A-43D3-8B79-37D633B846F1}">
                <asvg:svgBlip xmlns:asvg="http://schemas.microsoft.com/office/drawing/2016/SVG/main" r:embed="rId5"/>
              </a:ext>
            </a:extLst>
          </a:blip>
          <a:stretch>
            <a:fillRect/>
          </a:stretch>
        </p:blipFill>
        <p:spPr>
          <a:xfrm>
            <a:off x="0" y="1030239"/>
            <a:ext cx="12192000" cy="5827762"/>
          </a:xfrm>
          <a:prstGeom prst="rect">
            <a:avLst/>
          </a:prstGeom>
        </p:spPr>
      </p:pic>
      <p:sp>
        <p:nvSpPr>
          <p:cNvPr id="38" name="Rectangle 37">
            <a:extLst>
              <a:ext uri="{FF2B5EF4-FFF2-40B4-BE49-F238E27FC236}">
                <a16:creationId xmlns:a16="http://schemas.microsoft.com/office/drawing/2014/main" id="{FBBC6914-B95B-4739-BC7C-88D59C6088A1}"/>
              </a:ext>
            </a:extLst>
          </p:cNvPr>
          <p:cNvSpPr/>
          <p:nvPr/>
        </p:nvSpPr>
        <p:spPr>
          <a:xfrm>
            <a:off x="359630" y="1345969"/>
            <a:ext cx="11103825" cy="4915909"/>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colaScript_N" panose="00000400000000000000" pitchFamily="2" charset="0"/>
              <a:ea typeface="+mn-ea"/>
            </a:endParaRPr>
          </a:p>
        </p:txBody>
      </p:sp>
      <p:pic>
        <p:nvPicPr>
          <p:cNvPr id="39" name="Picture 38">
            <a:extLst>
              <a:ext uri="{FF2B5EF4-FFF2-40B4-BE49-F238E27FC236}">
                <a16:creationId xmlns:a16="http://schemas.microsoft.com/office/drawing/2014/main" id="{0F4184CE-75CD-49E5-97D5-E9E390F4D2AD}"/>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463455" y="5976169"/>
            <a:ext cx="881831" cy="8818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0" name="S1">
            <a:extLst>
              <a:ext uri="{FF2B5EF4-FFF2-40B4-BE49-F238E27FC236}">
                <a16:creationId xmlns:a16="http://schemas.microsoft.com/office/drawing/2014/main" id="{DD0C3C4D-310F-46F5-AED2-9D19FB54FB31}"/>
              </a:ext>
            </a:extLst>
          </p:cNvPr>
          <p:cNvSpPr txBox="1"/>
          <p:nvPr/>
        </p:nvSpPr>
        <p:spPr>
          <a:xfrm>
            <a:off x="522204" y="1503823"/>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sur une piste de ski.</a:t>
            </a:r>
          </a:p>
        </p:txBody>
      </p:sp>
      <p:sp>
        <p:nvSpPr>
          <p:cNvPr id="41" name="S2">
            <a:extLst>
              <a:ext uri="{FF2B5EF4-FFF2-40B4-BE49-F238E27FC236}">
                <a16:creationId xmlns:a16="http://schemas.microsoft.com/office/drawing/2014/main" id="{CEEF76B3-0E04-4CD1-8243-7A9F35BA35A3}"/>
              </a:ext>
            </a:extLst>
          </p:cNvPr>
          <p:cNvSpPr txBox="1"/>
          <p:nvPr/>
        </p:nvSpPr>
        <p:spPr>
          <a:xfrm>
            <a:off x="512916" y="2349218"/>
            <a:ext cx="9417529" cy="821614"/>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dans une cour d’école. </a:t>
            </a:r>
          </a:p>
        </p:txBody>
      </p:sp>
      <p:sp>
        <p:nvSpPr>
          <p:cNvPr id="42" name="S4">
            <a:extLst>
              <a:ext uri="{FF2B5EF4-FFF2-40B4-BE49-F238E27FC236}">
                <a16:creationId xmlns:a16="http://schemas.microsoft.com/office/drawing/2014/main" id="{E1A90610-9104-4116-8737-8645D16BC47F}"/>
              </a:ext>
            </a:extLst>
          </p:cNvPr>
          <p:cNvSpPr txBox="1"/>
          <p:nvPr/>
        </p:nvSpPr>
        <p:spPr>
          <a:xfrm>
            <a:off x="512917" y="3162083"/>
            <a:ext cx="4151262" cy="749578"/>
          </a:xfrm>
          <a:prstGeom prst="rect">
            <a:avLst/>
          </a:prstGeom>
          <a:noFill/>
          <a:ln>
            <a:noFill/>
          </a:ln>
        </p:spPr>
        <p:txBody>
          <a:bodyPr spcFirstLastPara="1" wrap="square" lIns="45700" tIns="45700" rIns="45700" bIns="45700" anchor="t" anchorCtr="0">
            <a:noAutofit/>
          </a:bodyPr>
          <a:lstStyle/>
          <a:p>
            <a:pPr marL="495300" indent="-457200">
              <a:lnSpc>
                <a:spcPct val="150000"/>
              </a:lnSpc>
              <a:buClr>
                <a:srgbClr val="4A66AC"/>
              </a:buClr>
              <a:buSzPct val="100000"/>
              <a:buFont typeface="Arial" panose="020B0604020202020204" pitchFamily="34" charset="0"/>
              <a:buChar char="•"/>
              <a:defRPr/>
            </a:pPr>
            <a:r>
              <a:rPr lang="fr-FR" sz="2800" kern="0" dirty="0">
                <a:solidFill>
                  <a:schemeClr val="tx1">
                    <a:lumMod val="65000"/>
                    <a:lumOff val="35000"/>
                  </a:schemeClr>
                </a:solidFill>
                <a:latin typeface="ScolaScript_N" panose="00000400000000000000" pitchFamily="2" charset="0"/>
                <a:ea typeface="Calibri"/>
                <a:cs typeface="Calibri"/>
                <a:sym typeface="Calibri"/>
              </a:rPr>
              <a:t>au terrain</a:t>
            </a:r>
            <a:r>
              <a:rPr kumimoji="0" lang="fr-FR" sz="2800" b="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 de foot.</a:t>
            </a:r>
          </a:p>
        </p:txBody>
      </p:sp>
      <p:sp>
        <p:nvSpPr>
          <p:cNvPr id="43" name="S3">
            <a:extLst>
              <a:ext uri="{FF2B5EF4-FFF2-40B4-BE49-F238E27FC236}">
                <a16:creationId xmlns:a16="http://schemas.microsoft.com/office/drawing/2014/main" id="{BAFAF4AB-B85C-4E49-BF41-1215EB6E5C07}"/>
              </a:ext>
            </a:extLst>
          </p:cNvPr>
          <p:cNvSpPr txBox="1"/>
          <p:nvPr/>
        </p:nvSpPr>
        <p:spPr>
          <a:xfrm>
            <a:off x="503629" y="3883730"/>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dans un jardin public.</a:t>
            </a:r>
          </a:p>
        </p:txBody>
      </p:sp>
      <p:sp>
        <p:nvSpPr>
          <p:cNvPr id="44" name="False">
            <a:extLst>
              <a:ext uri="{FF2B5EF4-FFF2-40B4-BE49-F238E27FC236}">
                <a16:creationId xmlns:a16="http://schemas.microsoft.com/office/drawing/2014/main" id="{1B1FFA90-2929-49A3-82B6-CE7950C2EB8D}"/>
              </a:ext>
            </a:extLst>
          </p:cNvPr>
          <p:cNvSpPr/>
          <p:nvPr/>
        </p:nvSpPr>
        <p:spPr>
          <a:xfrm>
            <a:off x="512916" y="1663835"/>
            <a:ext cx="427873" cy="525479"/>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45" name="True">
            <a:extLst>
              <a:ext uri="{FF2B5EF4-FFF2-40B4-BE49-F238E27FC236}">
                <a16:creationId xmlns:a16="http://schemas.microsoft.com/office/drawing/2014/main" id="{BFF7E381-1723-44FD-848A-CF687FF64F8B}"/>
              </a:ext>
            </a:extLst>
          </p:cNvPr>
          <p:cNvSpPr/>
          <p:nvPr/>
        </p:nvSpPr>
        <p:spPr>
          <a:xfrm>
            <a:off x="605663" y="3200336"/>
            <a:ext cx="415921" cy="474611"/>
          </a:xfrm>
          <a:custGeom>
            <a:avLst/>
            <a:gdLst>
              <a:gd name="connsiteX0" fmla="*/ 85 w 682136"/>
              <a:gd name="connsiteY0" fmla="*/ 384941 h 632630"/>
              <a:gd name="connsiteX1" fmla="*/ 85 w 682136"/>
              <a:gd name="connsiteY1" fmla="*/ 308265 h 632630"/>
              <a:gd name="connsiteX2" fmla="*/ 111813 w 682136"/>
              <a:gd name="connsiteY2" fmla="*/ 197585 h 632630"/>
              <a:gd name="connsiteX3" fmla="*/ 163915 w 682136"/>
              <a:gd name="connsiteY3" fmla="*/ 240257 h 632630"/>
              <a:gd name="connsiteX4" fmla="*/ 181631 w 682136"/>
              <a:gd name="connsiteY4" fmla="*/ 343031 h 632630"/>
              <a:gd name="connsiteX5" fmla="*/ 244020 w 682136"/>
              <a:gd name="connsiteY5" fmla="*/ 369035 h 632630"/>
              <a:gd name="connsiteX6" fmla="*/ 388419 w 682136"/>
              <a:gd name="connsiteY6" fmla="*/ 230541 h 632630"/>
              <a:gd name="connsiteX7" fmla="*/ 597778 w 682136"/>
              <a:gd name="connsiteY7" fmla="*/ 28040 h 632630"/>
              <a:gd name="connsiteX8" fmla="*/ 629782 w 682136"/>
              <a:gd name="connsiteY8" fmla="*/ 6989 h 632630"/>
              <a:gd name="connsiteX9" fmla="*/ 680836 w 682136"/>
              <a:gd name="connsiteY9" fmla="*/ 37374 h 632630"/>
              <a:gd name="connsiteX10" fmla="*/ 617305 w 682136"/>
              <a:gd name="connsiteY10" fmla="*/ 183678 h 632630"/>
              <a:gd name="connsiteX11" fmla="*/ 417089 w 682136"/>
              <a:gd name="connsiteY11" fmla="*/ 392466 h 632630"/>
              <a:gd name="connsiteX12" fmla="*/ 215731 w 682136"/>
              <a:gd name="connsiteY12" fmla="*/ 590015 h 632630"/>
              <a:gd name="connsiteX13" fmla="*/ 144007 w 682136"/>
              <a:gd name="connsiteY13" fmla="*/ 631258 h 632630"/>
              <a:gd name="connsiteX14" fmla="*/ 93430 w 682136"/>
              <a:gd name="connsiteY14" fmla="*/ 617828 h 632630"/>
              <a:gd name="connsiteX15" fmla="*/ 13515 w 682136"/>
              <a:gd name="connsiteY15" fmla="*/ 507528 h 632630"/>
              <a:gd name="connsiteX16" fmla="*/ 85 w 682136"/>
              <a:gd name="connsiteY16" fmla="*/ 384941 h 632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2136" h="632630">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46" name="False">
            <a:extLst>
              <a:ext uri="{FF2B5EF4-FFF2-40B4-BE49-F238E27FC236}">
                <a16:creationId xmlns:a16="http://schemas.microsoft.com/office/drawing/2014/main" id="{BBE5D08B-CCD4-4183-B6AD-5D713CA0231F}"/>
              </a:ext>
            </a:extLst>
          </p:cNvPr>
          <p:cNvSpPr/>
          <p:nvPr/>
        </p:nvSpPr>
        <p:spPr>
          <a:xfrm>
            <a:off x="486837" y="4003741"/>
            <a:ext cx="429768" cy="508983"/>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47" name="False">
            <a:extLst>
              <a:ext uri="{FF2B5EF4-FFF2-40B4-BE49-F238E27FC236}">
                <a16:creationId xmlns:a16="http://schemas.microsoft.com/office/drawing/2014/main" id="{03A2DBC8-FF43-4165-B6B6-BF6C5DB81CE1}"/>
              </a:ext>
            </a:extLst>
          </p:cNvPr>
          <p:cNvSpPr/>
          <p:nvPr/>
        </p:nvSpPr>
        <p:spPr>
          <a:xfrm>
            <a:off x="503629" y="2474080"/>
            <a:ext cx="427873" cy="525478"/>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pic>
        <p:nvPicPr>
          <p:cNvPr id="18" name="FB-BKG">
            <a:extLst>
              <a:ext uri="{FF2B5EF4-FFF2-40B4-BE49-F238E27FC236}">
                <a16:creationId xmlns:a16="http://schemas.microsoft.com/office/drawing/2014/main" id="{B0C41C7F-146A-43D5-8170-BAE4F7AE06E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86036" y="4832951"/>
            <a:ext cx="8876949" cy="1143218"/>
          </a:xfrm>
          <a:prstGeom prst="rect">
            <a:avLst/>
          </a:prstGeom>
          <a:effectLst>
            <a:outerShdw blurRad="50800" dist="38100" dir="2700000" algn="tl" rotWithShape="0">
              <a:prstClr val="black">
                <a:alpha val="40000"/>
              </a:prstClr>
            </a:outerShdw>
          </a:effectLst>
        </p:spPr>
      </p:pic>
      <p:sp>
        <p:nvSpPr>
          <p:cNvPr id="4" name="Q">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Où se déroule l’histoire ? </a:t>
            </a:r>
          </a:p>
        </p:txBody>
      </p:sp>
      <p:sp>
        <p:nvSpPr>
          <p:cNvPr id="49" name="bravo">
            <a:extLst>
              <a:ext uri="{FF2B5EF4-FFF2-40B4-BE49-F238E27FC236}">
                <a16:creationId xmlns:a16="http://schemas.microsoft.com/office/drawing/2014/main" id="{6A1DCA2A-9BA1-4D32-BAD8-6E8BBA8423CA}"/>
              </a:ext>
            </a:extLst>
          </p:cNvPr>
          <p:cNvSpPr txBox="1"/>
          <p:nvPr/>
        </p:nvSpPr>
        <p:spPr>
          <a:xfrm>
            <a:off x="3291376" y="5181511"/>
            <a:ext cx="5266267"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Bravo !</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
        <p:nvSpPr>
          <p:cNvPr id="50" name="revois">
            <a:extLst>
              <a:ext uri="{FF2B5EF4-FFF2-40B4-BE49-F238E27FC236}">
                <a16:creationId xmlns:a16="http://schemas.microsoft.com/office/drawing/2014/main" id="{3A312AA3-ACBD-49C5-A1E9-E6E028D414D1}"/>
              </a:ext>
            </a:extLst>
          </p:cNvPr>
          <p:cNvSpPr txBox="1"/>
          <p:nvPr/>
        </p:nvSpPr>
        <p:spPr>
          <a:xfrm>
            <a:off x="3283052" y="5147491"/>
            <a:ext cx="5625896"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rPr>
              <a:t>Revois le texte et essaie encore.</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3"/>
                                        </p:tgtEl>
                                        <p:attrNameLst>
                                          <p:attrName>style.visibility</p:attrName>
                                        </p:attrNameLst>
                                      </p:cBhvr>
                                      <p:to>
                                        <p:strVal val="visible"/>
                                      </p:to>
                                    </p:set>
                                  </p:childTnLst>
                                </p:cTn>
                              </p:par>
                            </p:childTnLst>
                          </p:cTn>
                        </p:par>
                        <p:par>
                          <p:cTn id="25" fill="hold">
                            <p:stCondLst>
                              <p:cond delay="0"/>
                            </p:stCondLst>
                            <p:childTnLst>
                              <p:par>
                                <p:cTn id="26" presetID="10" presetClass="entr" presetSubtype="0" fill="hold" nodeType="afterEffect">
                                  <p:stCondLst>
                                    <p:cond delay="25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9" restart="whenNotActive" fill="hold" evtFilter="cancelBubble" nodeType="interactiveSeq">
                <p:stCondLst>
                  <p:cond evt="onClick" delay="0">
                    <p:tgtEl>
                      <p:spTgt spid="42"/>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childTnLst>
                                </p:cTn>
                              </p:par>
                              <p:par>
                                <p:cTn id="34" presetID="1" presetClass="exit" presetSubtype="0" fill="hold" grpId="4" nodeType="withEffect">
                                  <p:stCondLst>
                                    <p:cond delay="0"/>
                                  </p:stCondLst>
                                  <p:childTnLst>
                                    <p:set>
                                      <p:cBhvr>
                                        <p:cTn id="35" dur="1" fill="hold">
                                          <p:stCondLst>
                                            <p:cond delay="0"/>
                                          </p:stCondLst>
                                        </p:cTn>
                                        <p:tgtEl>
                                          <p:spTgt spid="50"/>
                                        </p:tgtEl>
                                        <p:attrNameLst>
                                          <p:attrName>style.visibility</p:attrName>
                                        </p:attrNameLst>
                                      </p:cBhvr>
                                      <p:to>
                                        <p:strVal val="hidden"/>
                                      </p:to>
                                    </p:set>
                                  </p:childTnLst>
                                </p:cTn>
                              </p:par>
                              <p:par>
                                <p:cTn id="36" presetID="1" presetClass="entr" presetSubtype="0" fill="hold" grpId="4" nodeType="withEffect">
                                  <p:stCondLst>
                                    <p:cond delay="0"/>
                                  </p:stCondLst>
                                  <p:childTnLst>
                                    <p:set>
                                      <p:cBhvr>
                                        <p:cTn id="37" dur="1" fill="hold">
                                          <p:stCondLst>
                                            <p:cond delay="0"/>
                                          </p:stCondLst>
                                        </p:cTn>
                                        <p:tgtEl>
                                          <p:spTgt spid="49"/>
                                        </p:tgtEl>
                                        <p:attrNameLst>
                                          <p:attrName>style.visibility</p:attrName>
                                        </p:attrNameLst>
                                      </p:cBhvr>
                                      <p:to>
                                        <p:strVal val="visible"/>
                                      </p:to>
                                    </p:set>
                                  </p:childTnLst>
                                </p:cTn>
                              </p:par>
                            </p:childTnLst>
                          </p:cTn>
                        </p:par>
                      </p:childTnLst>
                    </p:cTn>
                  </p:par>
                </p:childTnLst>
              </p:cTn>
              <p:nextCondLst>
                <p:cond evt="onClick" delay="0">
                  <p:tgtEl>
                    <p:spTgt spid="42"/>
                  </p:tgtEl>
                </p:cond>
              </p:nextCondLst>
            </p:seq>
            <p:seq concurrent="1" nextAc="seek">
              <p:cTn id="38" restart="whenNotActive" fill="hold" evtFilter="cancelBubble" nodeType="interactiveSeq">
                <p:stCondLst>
                  <p:cond evt="onClick" delay="0">
                    <p:tgtEl>
                      <p:spTgt spid="40"/>
                    </p:tgtEl>
                  </p:cond>
                </p:stCondLst>
                <p:endSync evt="end" delay="0">
                  <p:rtn val="all"/>
                </p:endSync>
                <p:childTnLst>
                  <p:par>
                    <p:cTn id="39" fill="hold">
                      <p:stCondLst>
                        <p:cond delay="0"/>
                      </p:stCondLst>
                      <p:childTnLst>
                        <p:par>
                          <p:cTn id="40" fill="hold">
                            <p:stCondLst>
                              <p:cond delay="0"/>
                            </p:stCondLst>
                            <p:childTnLst>
                              <p:par>
                                <p:cTn id="41" presetID="1"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0" presetClass="entr" presetSubtype="0" fill="hold" grpId="1" nodeType="with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500"/>
                                        <p:tgtEl>
                                          <p:spTgt spid="50"/>
                                        </p:tgtEl>
                                      </p:cBhvr>
                                    </p:animEffect>
                                  </p:childTnLst>
                                </p:cTn>
                              </p:par>
                              <p:par>
                                <p:cTn id="46" presetID="1" presetClass="exit" presetSubtype="0" fill="hold" grpId="3" nodeType="withEffect">
                                  <p:stCondLst>
                                    <p:cond delay="0"/>
                                  </p:stCondLst>
                                  <p:childTnLst>
                                    <p:set>
                                      <p:cBhvr>
                                        <p:cTn id="47"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40"/>
                  </p:tgtEl>
                </p:cond>
              </p:nextCondLst>
            </p:seq>
            <p:seq concurrent="1" nextAc="seek">
              <p:cTn id="48" restart="whenNotActive" fill="hold" evtFilter="cancelBubble" nodeType="interactiveSeq">
                <p:stCondLst>
                  <p:cond evt="onClick" delay="0">
                    <p:tgtEl>
                      <p:spTgt spid="41"/>
                    </p:tgtEl>
                  </p:cond>
                </p:stCondLst>
                <p:endSync evt="end" delay="0">
                  <p:rtn val="all"/>
                </p:endSync>
                <p:childTnLst>
                  <p:par>
                    <p:cTn id="49" fill="hold">
                      <p:stCondLst>
                        <p:cond delay="0"/>
                      </p:stCondLst>
                      <p:childTnLst>
                        <p:par>
                          <p:cTn id="50" fill="hold">
                            <p:stCondLst>
                              <p:cond delay="0"/>
                            </p:stCondLst>
                            <p:childTnLst>
                              <p:par>
                                <p:cTn id="51" presetID="1" presetClass="entr" presetSubtype="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childTnLst>
                                </p:cTn>
                              </p:par>
                              <p:par>
                                <p:cTn id="53" presetID="10" presetClass="entr" presetSubtype="0" fill="hold" grpId="2" nodeType="with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1" presetClass="exit" presetSubtype="0" fill="hold" grpId="2" nodeType="withEffect">
                                  <p:stCondLst>
                                    <p:cond delay="0"/>
                                  </p:stCondLst>
                                  <p:childTnLst>
                                    <p:set>
                                      <p:cBhvr>
                                        <p:cTn id="57"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41"/>
                  </p:tgtEl>
                </p:cond>
              </p:nextCondLst>
            </p:seq>
            <p:seq concurrent="1" nextAc="seek">
              <p:cTn id="58" restart="whenNotActive" fill="hold" evtFilter="cancelBubble" nodeType="interactiveSeq">
                <p:stCondLst>
                  <p:cond evt="onClick" delay="0">
                    <p:tgtEl>
                      <p:spTgt spid="43"/>
                    </p:tgtEl>
                  </p:cond>
                </p:stCondLst>
                <p:endSync evt="end" delay="0">
                  <p:rtn val="all"/>
                </p:endSync>
                <p:childTnLst>
                  <p:par>
                    <p:cTn id="59" fill="hold">
                      <p:stCondLst>
                        <p:cond delay="0"/>
                      </p:stCondLst>
                      <p:childTnLst>
                        <p:par>
                          <p:cTn id="60" fill="hold">
                            <p:stCondLst>
                              <p:cond delay="0"/>
                            </p:stCondLst>
                            <p:childTnLst>
                              <p:par>
                                <p:cTn id="61" presetID="1" presetClass="entr" presetSubtype="0"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childTnLst>
                                </p:cTn>
                              </p:par>
                              <p:par>
                                <p:cTn id="63" presetID="10" presetClass="entr" presetSubtype="0" fill="hold" grpId="3" nodeType="with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500"/>
                                        <p:tgtEl>
                                          <p:spTgt spid="50"/>
                                        </p:tgtEl>
                                      </p:cBhvr>
                                    </p:animEffect>
                                  </p:childTnLst>
                                </p:cTn>
                              </p:par>
                              <p:par>
                                <p:cTn id="66" presetID="1" presetClass="exit" presetSubtype="0" fill="hold" grpId="1" nodeType="withEffect">
                                  <p:stCondLst>
                                    <p:cond delay="0"/>
                                  </p:stCondLst>
                                  <p:childTnLst>
                                    <p:set>
                                      <p:cBhvr>
                                        <p:cTn id="67"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43"/>
                  </p:tgtEl>
                </p:cond>
              </p:nextCondLst>
            </p:seq>
          </p:childTnLst>
        </p:cTn>
      </p:par>
    </p:tnLst>
    <p:bldLst>
      <p:bldP spid="40" grpId="0"/>
      <p:bldP spid="41" grpId="0"/>
      <p:bldP spid="42" grpId="0"/>
      <p:bldP spid="43" grpId="0"/>
      <p:bldP spid="44" grpId="0" animBg="1"/>
      <p:bldP spid="45" grpId="0" animBg="1"/>
      <p:bldP spid="46" grpId="0" animBg="1"/>
      <p:bldP spid="47" grpId="0" animBg="1"/>
      <p:bldP spid="49" grpId="0"/>
      <p:bldP spid="49" grpId="1"/>
      <p:bldP spid="49" grpId="2"/>
      <p:bldP spid="49" grpId="3"/>
      <p:bldP spid="49" grpId="4"/>
      <p:bldP spid="50" grpId="0"/>
      <p:bldP spid="50" grpId="1"/>
      <p:bldP spid="50" grpId="2"/>
      <p:bldP spid="50" grpId="3"/>
      <p:bldP spid="50" grpId="4"/>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20"/>
        <p:cNvGrpSpPr/>
        <p:nvPr/>
      </p:nvGrpSpPr>
      <p:grpSpPr>
        <a:xfrm>
          <a:off x="0" y="0"/>
          <a:ext cx="0" cy="0"/>
          <a:chOff x="0" y="0"/>
          <a:chExt cx="0" cy="0"/>
        </a:xfrm>
      </p:grpSpPr>
      <p:pic>
        <p:nvPicPr>
          <p:cNvPr id="22" name="Graphic 21">
            <a:extLst>
              <a:ext uri="{FF2B5EF4-FFF2-40B4-BE49-F238E27FC236}">
                <a16:creationId xmlns:a16="http://schemas.microsoft.com/office/drawing/2014/main" id="{0A1828DD-7249-411C-93B0-58E1804837FE}"/>
              </a:ext>
            </a:extLst>
          </p:cNvPr>
          <p:cNvPicPr>
            <a:picLocks noChangeAspect="1"/>
          </p:cNvPicPr>
          <p:nvPr/>
        </p:nvPicPr>
        <p:blipFill>
          <a:blip r:embed="rId4">
            <a:alphaModFix amt="52000"/>
            <a:extLst>
              <a:ext uri="{96DAC541-7B7A-43D3-8B79-37D633B846F1}">
                <asvg:svgBlip xmlns:asvg="http://schemas.microsoft.com/office/drawing/2016/SVG/main" r:embed="rId5"/>
              </a:ext>
            </a:extLst>
          </a:blip>
          <a:stretch>
            <a:fillRect/>
          </a:stretch>
        </p:blipFill>
        <p:spPr>
          <a:xfrm>
            <a:off x="0" y="1030239"/>
            <a:ext cx="12192000" cy="5827762"/>
          </a:xfrm>
          <a:prstGeom prst="rect">
            <a:avLst/>
          </a:prstGeom>
        </p:spPr>
      </p:pic>
      <p:sp>
        <p:nvSpPr>
          <p:cNvPr id="23" name="Rectangle 22">
            <a:extLst>
              <a:ext uri="{FF2B5EF4-FFF2-40B4-BE49-F238E27FC236}">
                <a16:creationId xmlns:a16="http://schemas.microsoft.com/office/drawing/2014/main" id="{0E679A5F-D0F1-41DC-9796-6466C3B44D22}"/>
              </a:ext>
            </a:extLst>
          </p:cNvPr>
          <p:cNvSpPr/>
          <p:nvPr/>
        </p:nvSpPr>
        <p:spPr>
          <a:xfrm>
            <a:off x="359630" y="1345969"/>
            <a:ext cx="11103825" cy="4915909"/>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colaScript_N" panose="00000400000000000000" pitchFamily="2" charset="0"/>
              <a:ea typeface="+mn-ea"/>
            </a:endParaRPr>
          </a:p>
        </p:txBody>
      </p:sp>
      <p:pic>
        <p:nvPicPr>
          <p:cNvPr id="24" name="Picture 23">
            <a:extLst>
              <a:ext uri="{FF2B5EF4-FFF2-40B4-BE49-F238E27FC236}">
                <a16:creationId xmlns:a16="http://schemas.microsoft.com/office/drawing/2014/main" id="{F2AEC384-484F-4CD4-AB20-B96082F6B97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463455" y="5976169"/>
            <a:ext cx="881831" cy="8818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5" name="S1">
            <a:extLst>
              <a:ext uri="{FF2B5EF4-FFF2-40B4-BE49-F238E27FC236}">
                <a16:creationId xmlns:a16="http://schemas.microsoft.com/office/drawing/2014/main" id="{10A036F3-47A9-469B-9D0F-CECC952E28EE}"/>
              </a:ext>
            </a:extLst>
          </p:cNvPr>
          <p:cNvSpPr txBox="1"/>
          <p:nvPr/>
        </p:nvSpPr>
        <p:spPr>
          <a:xfrm>
            <a:off x="653826" y="2237412"/>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pour faire plaisir à ses frères.</a:t>
            </a:r>
          </a:p>
        </p:txBody>
      </p:sp>
      <p:sp>
        <p:nvSpPr>
          <p:cNvPr id="26" name="S2">
            <a:extLst>
              <a:ext uri="{FF2B5EF4-FFF2-40B4-BE49-F238E27FC236}">
                <a16:creationId xmlns:a16="http://schemas.microsoft.com/office/drawing/2014/main" id="{2A047336-5100-469C-AAC6-5C77BDCA3949}"/>
              </a:ext>
            </a:extLst>
          </p:cNvPr>
          <p:cNvSpPr txBox="1"/>
          <p:nvPr/>
        </p:nvSpPr>
        <p:spPr>
          <a:xfrm>
            <a:off x="660609" y="3062214"/>
            <a:ext cx="9417529" cy="821614"/>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pour avoir de l’argent de  poche. </a:t>
            </a:r>
          </a:p>
        </p:txBody>
      </p:sp>
      <p:sp>
        <p:nvSpPr>
          <p:cNvPr id="27" name="S4">
            <a:extLst>
              <a:ext uri="{FF2B5EF4-FFF2-40B4-BE49-F238E27FC236}">
                <a16:creationId xmlns:a16="http://schemas.microsoft.com/office/drawing/2014/main" id="{92E6A06D-97F2-46BC-8BF6-6D9379B11EF9}"/>
              </a:ext>
            </a:extLst>
          </p:cNvPr>
          <p:cNvSpPr txBox="1"/>
          <p:nvPr/>
        </p:nvSpPr>
        <p:spPr>
          <a:xfrm>
            <a:off x="581951" y="1513965"/>
            <a:ext cx="9417529" cy="749578"/>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pour sauver le match.</a:t>
            </a:r>
          </a:p>
        </p:txBody>
      </p:sp>
      <p:sp>
        <p:nvSpPr>
          <p:cNvPr id="28" name="S3">
            <a:extLst>
              <a:ext uri="{FF2B5EF4-FFF2-40B4-BE49-F238E27FC236}">
                <a16:creationId xmlns:a16="http://schemas.microsoft.com/office/drawing/2014/main" id="{FDDBC4FF-D1EB-49D1-A6F9-55EBC092C073}"/>
              </a:ext>
            </a:extLst>
          </p:cNvPr>
          <p:cNvSpPr txBox="1"/>
          <p:nvPr/>
        </p:nvSpPr>
        <p:spPr>
          <a:xfrm>
            <a:off x="651322" y="3906942"/>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pour éviter de rentrer à la maison. </a:t>
            </a:r>
          </a:p>
        </p:txBody>
      </p:sp>
      <p:sp>
        <p:nvSpPr>
          <p:cNvPr id="29" name="False">
            <a:extLst>
              <a:ext uri="{FF2B5EF4-FFF2-40B4-BE49-F238E27FC236}">
                <a16:creationId xmlns:a16="http://schemas.microsoft.com/office/drawing/2014/main" id="{89C0392A-581E-48BC-A0FE-E4F047F7BECA}"/>
              </a:ext>
            </a:extLst>
          </p:cNvPr>
          <p:cNvSpPr/>
          <p:nvPr/>
        </p:nvSpPr>
        <p:spPr>
          <a:xfrm>
            <a:off x="653826" y="2380876"/>
            <a:ext cx="427873" cy="525479"/>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0" name="True">
            <a:extLst>
              <a:ext uri="{FF2B5EF4-FFF2-40B4-BE49-F238E27FC236}">
                <a16:creationId xmlns:a16="http://schemas.microsoft.com/office/drawing/2014/main" id="{07D178B4-1707-4151-9FAD-04454942A1F5}"/>
              </a:ext>
            </a:extLst>
          </p:cNvPr>
          <p:cNvSpPr/>
          <p:nvPr/>
        </p:nvSpPr>
        <p:spPr>
          <a:xfrm>
            <a:off x="674698" y="1552218"/>
            <a:ext cx="415921" cy="474611"/>
          </a:xfrm>
          <a:custGeom>
            <a:avLst/>
            <a:gdLst>
              <a:gd name="connsiteX0" fmla="*/ 85 w 682136"/>
              <a:gd name="connsiteY0" fmla="*/ 384941 h 632630"/>
              <a:gd name="connsiteX1" fmla="*/ 85 w 682136"/>
              <a:gd name="connsiteY1" fmla="*/ 308265 h 632630"/>
              <a:gd name="connsiteX2" fmla="*/ 111813 w 682136"/>
              <a:gd name="connsiteY2" fmla="*/ 197585 h 632630"/>
              <a:gd name="connsiteX3" fmla="*/ 163915 w 682136"/>
              <a:gd name="connsiteY3" fmla="*/ 240257 h 632630"/>
              <a:gd name="connsiteX4" fmla="*/ 181631 w 682136"/>
              <a:gd name="connsiteY4" fmla="*/ 343031 h 632630"/>
              <a:gd name="connsiteX5" fmla="*/ 244020 w 682136"/>
              <a:gd name="connsiteY5" fmla="*/ 369035 h 632630"/>
              <a:gd name="connsiteX6" fmla="*/ 388419 w 682136"/>
              <a:gd name="connsiteY6" fmla="*/ 230541 h 632630"/>
              <a:gd name="connsiteX7" fmla="*/ 597778 w 682136"/>
              <a:gd name="connsiteY7" fmla="*/ 28040 h 632630"/>
              <a:gd name="connsiteX8" fmla="*/ 629782 w 682136"/>
              <a:gd name="connsiteY8" fmla="*/ 6989 h 632630"/>
              <a:gd name="connsiteX9" fmla="*/ 680836 w 682136"/>
              <a:gd name="connsiteY9" fmla="*/ 37374 h 632630"/>
              <a:gd name="connsiteX10" fmla="*/ 617305 w 682136"/>
              <a:gd name="connsiteY10" fmla="*/ 183678 h 632630"/>
              <a:gd name="connsiteX11" fmla="*/ 417089 w 682136"/>
              <a:gd name="connsiteY11" fmla="*/ 392466 h 632630"/>
              <a:gd name="connsiteX12" fmla="*/ 215731 w 682136"/>
              <a:gd name="connsiteY12" fmla="*/ 590015 h 632630"/>
              <a:gd name="connsiteX13" fmla="*/ 144007 w 682136"/>
              <a:gd name="connsiteY13" fmla="*/ 631258 h 632630"/>
              <a:gd name="connsiteX14" fmla="*/ 93430 w 682136"/>
              <a:gd name="connsiteY14" fmla="*/ 617828 h 632630"/>
              <a:gd name="connsiteX15" fmla="*/ 13515 w 682136"/>
              <a:gd name="connsiteY15" fmla="*/ 507528 h 632630"/>
              <a:gd name="connsiteX16" fmla="*/ 85 w 682136"/>
              <a:gd name="connsiteY16" fmla="*/ 384941 h 632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2136" h="632630">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1" name="False">
            <a:extLst>
              <a:ext uri="{FF2B5EF4-FFF2-40B4-BE49-F238E27FC236}">
                <a16:creationId xmlns:a16="http://schemas.microsoft.com/office/drawing/2014/main" id="{056D3AAD-6EE7-497F-91E2-8FB94B1A64B4}"/>
              </a:ext>
            </a:extLst>
          </p:cNvPr>
          <p:cNvSpPr/>
          <p:nvPr/>
        </p:nvSpPr>
        <p:spPr>
          <a:xfrm>
            <a:off x="669255" y="4026953"/>
            <a:ext cx="429768" cy="508983"/>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2" name="False">
            <a:extLst>
              <a:ext uri="{FF2B5EF4-FFF2-40B4-BE49-F238E27FC236}">
                <a16:creationId xmlns:a16="http://schemas.microsoft.com/office/drawing/2014/main" id="{6A1979B8-E027-4376-93EF-0BF5E2367EDE}"/>
              </a:ext>
            </a:extLst>
          </p:cNvPr>
          <p:cNvSpPr/>
          <p:nvPr/>
        </p:nvSpPr>
        <p:spPr>
          <a:xfrm>
            <a:off x="651322" y="3187076"/>
            <a:ext cx="427873" cy="525478"/>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pic>
        <p:nvPicPr>
          <p:cNvPr id="33" name="FB-BKG">
            <a:extLst>
              <a:ext uri="{FF2B5EF4-FFF2-40B4-BE49-F238E27FC236}">
                <a16:creationId xmlns:a16="http://schemas.microsoft.com/office/drawing/2014/main" id="{DD5842C0-05E0-4530-A276-37A9C581F57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86036" y="4788083"/>
            <a:ext cx="8851014" cy="1221793"/>
          </a:xfrm>
          <a:prstGeom prst="rect">
            <a:avLst/>
          </a:prstGeom>
          <a:effectLst>
            <a:outerShdw blurRad="50800" dist="38100" dir="2700000" algn="tl" rotWithShape="0">
              <a:prstClr val="black">
                <a:alpha val="40000"/>
              </a:prstClr>
            </a:outerShdw>
          </a:effectLst>
        </p:spPr>
      </p:pic>
      <p:sp>
        <p:nvSpPr>
          <p:cNvPr id="34" name="bravo">
            <a:extLst>
              <a:ext uri="{FF2B5EF4-FFF2-40B4-BE49-F238E27FC236}">
                <a16:creationId xmlns:a16="http://schemas.microsoft.com/office/drawing/2014/main" id="{1A85862E-A4D2-417C-BDC0-42941609595E}"/>
              </a:ext>
            </a:extLst>
          </p:cNvPr>
          <p:cNvSpPr txBox="1"/>
          <p:nvPr/>
        </p:nvSpPr>
        <p:spPr>
          <a:xfrm>
            <a:off x="3184220" y="5169907"/>
            <a:ext cx="5266267"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Bravo !</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
        <p:nvSpPr>
          <p:cNvPr id="35" name="revois">
            <a:extLst>
              <a:ext uri="{FF2B5EF4-FFF2-40B4-BE49-F238E27FC236}">
                <a16:creationId xmlns:a16="http://schemas.microsoft.com/office/drawing/2014/main" id="{D61B2E91-6198-455A-925C-863CE2C8C087}"/>
              </a:ext>
            </a:extLst>
          </p:cNvPr>
          <p:cNvSpPr txBox="1"/>
          <p:nvPr/>
        </p:nvSpPr>
        <p:spPr>
          <a:xfrm>
            <a:off x="1565858" y="5137369"/>
            <a:ext cx="8502993"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rPr>
              <a:t>Revois le texte et essaie encore.</a:t>
            </a:r>
          </a:p>
        </p:txBody>
      </p:sp>
      <p:sp>
        <p:nvSpPr>
          <p:cNvPr id="4" name="Q">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Pourquoi Jessica finit-elle par jouer avec l'équipe ?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5" restart="whenNotActive" fill="hold" evtFilter="cancelBubble" nodeType="interactiveSeq">
                <p:stCondLst>
                  <p:cond evt="onClick" delay="0">
                    <p:tgtEl>
                      <p:spTgt spid="27"/>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childTnLst>
                                </p:cTn>
                              </p:par>
                              <p:par>
                                <p:cTn id="30" presetID="1" presetClass="exit" presetSubtype="0" fill="hold" grpId="4" nodeType="withEffect">
                                  <p:stCondLst>
                                    <p:cond delay="0"/>
                                  </p:stCondLst>
                                  <p:childTnLst>
                                    <p:set>
                                      <p:cBhvr>
                                        <p:cTn id="31" dur="1" fill="hold">
                                          <p:stCondLst>
                                            <p:cond delay="0"/>
                                          </p:stCondLst>
                                        </p:cTn>
                                        <p:tgtEl>
                                          <p:spTgt spid="35"/>
                                        </p:tgtEl>
                                        <p:attrNameLst>
                                          <p:attrName>style.visibility</p:attrName>
                                        </p:attrNameLst>
                                      </p:cBhvr>
                                      <p:to>
                                        <p:strVal val="hidden"/>
                                      </p:to>
                                    </p:set>
                                  </p:childTnLst>
                                </p:cTn>
                              </p:par>
                              <p:par>
                                <p:cTn id="32" presetID="1" presetClass="entr" presetSubtype="0" fill="hold" grpId="4" nodeType="withEffect">
                                  <p:stCondLst>
                                    <p:cond delay="0"/>
                                  </p:stCondLst>
                                  <p:childTnLst>
                                    <p:set>
                                      <p:cBhvr>
                                        <p:cTn id="33"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34" restart="whenNotActive" fill="hold" evtFilter="cancelBubble" nodeType="interactiveSeq">
                <p:stCondLst>
                  <p:cond evt="onClick" delay="0">
                    <p:tgtEl>
                      <p:spTgt spid="25"/>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0" presetClass="entr" presetSubtype="0" fill="hold" grpId="1"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par>
                                <p:cTn id="42" presetID="1" presetClass="exit" presetSubtype="0" fill="hold" grpId="3" nodeType="withEffect">
                                  <p:stCondLst>
                                    <p:cond delay="0"/>
                                  </p:stCondLst>
                                  <p:childTnLst>
                                    <p:set>
                                      <p:cBhvr>
                                        <p:cTn id="43" dur="1" fill="hold">
                                          <p:stCondLst>
                                            <p:cond delay="0"/>
                                          </p:stCondLst>
                                        </p:cTn>
                                        <p:tgtEl>
                                          <p:spTgt spid="34"/>
                                        </p:tgtEl>
                                        <p:attrNameLst>
                                          <p:attrName>style.visibility</p:attrName>
                                        </p:attrNameLst>
                                      </p:cBhvr>
                                      <p:to>
                                        <p:strVal val="hidden"/>
                                      </p:to>
                                    </p:set>
                                  </p:childTnLst>
                                </p:cTn>
                              </p:par>
                            </p:childTnLst>
                          </p:cTn>
                        </p:par>
                      </p:childTnLst>
                    </p:cTn>
                  </p:par>
                </p:childTnLst>
              </p:cTn>
              <p:nextCondLst>
                <p:cond evt="onClick" delay="0">
                  <p:tgtEl>
                    <p:spTgt spid="25"/>
                  </p:tgtEl>
                </p:cond>
              </p:nextCondLst>
            </p:seq>
            <p:seq concurrent="1" nextAc="seek">
              <p:cTn id="44" restart="whenNotActive" fill="hold" evtFilter="cancelBubble" nodeType="interactiveSeq">
                <p:stCondLst>
                  <p:cond evt="onClick" delay="0">
                    <p:tgtEl>
                      <p:spTgt spid="26"/>
                    </p:tgtEl>
                  </p:cond>
                </p:stCondLst>
                <p:endSync evt="end" delay="0">
                  <p:rtn val="all"/>
                </p:endSync>
                <p:childTnLst>
                  <p:par>
                    <p:cTn id="45" fill="hold">
                      <p:stCondLst>
                        <p:cond delay="0"/>
                      </p:stCondLst>
                      <p:childTnLst>
                        <p:par>
                          <p:cTn id="46" fill="hold">
                            <p:stCondLst>
                              <p:cond delay="0"/>
                            </p:stCondLst>
                            <p:childTnLst>
                              <p:par>
                                <p:cTn id="47" presetID="1" presetClass="entr" presetSubtype="0"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par>
                                <p:cTn id="49" presetID="10" presetClass="entr" presetSubtype="0" fill="hold" grpId="2"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par>
                                <p:cTn id="52" presetID="1" presetClass="exit" presetSubtype="0" fill="hold" grpId="2" nodeType="withEffect">
                                  <p:stCondLst>
                                    <p:cond delay="0"/>
                                  </p:stCondLst>
                                  <p:childTnLst>
                                    <p:set>
                                      <p:cBhvr>
                                        <p:cTn id="53" dur="1" fill="hold">
                                          <p:stCondLst>
                                            <p:cond delay="0"/>
                                          </p:stCondLst>
                                        </p:cTn>
                                        <p:tgtEl>
                                          <p:spTgt spid="34"/>
                                        </p:tgtEl>
                                        <p:attrNameLst>
                                          <p:attrName>style.visibility</p:attrName>
                                        </p:attrNameLst>
                                      </p:cBhvr>
                                      <p:to>
                                        <p:strVal val="hidden"/>
                                      </p:to>
                                    </p:set>
                                  </p:childTnLst>
                                </p:cTn>
                              </p:par>
                            </p:childTnLst>
                          </p:cTn>
                        </p:par>
                      </p:childTnLst>
                    </p:cTn>
                  </p:par>
                </p:childTnLst>
              </p:cTn>
              <p:nextCondLst>
                <p:cond evt="onClick" delay="0">
                  <p:tgtEl>
                    <p:spTgt spid="26"/>
                  </p:tgtEl>
                </p:cond>
              </p:nextCondLst>
            </p:seq>
            <p:seq concurrent="1" nextAc="seek">
              <p:cTn id="54" restart="whenNotActive" fill="hold" evtFilter="cancelBubble" nodeType="interactiveSeq">
                <p:stCondLst>
                  <p:cond evt="onClick" delay="0">
                    <p:tgtEl>
                      <p:spTgt spid="28"/>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par>
                                <p:cTn id="59" presetID="10" presetClass="entr" presetSubtype="0" fill="hold" grpId="3"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par>
                                <p:cTn id="62" presetID="1" presetClass="exit" presetSubtype="0" fill="hold" grpId="1" nodeType="withEffect">
                                  <p:stCondLst>
                                    <p:cond delay="0"/>
                                  </p:stCondLst>
                                  <p:childTnLst>
                                    <p:set>
                                      <p:cBhvr>
                                        <p:cTn id="63" dur="1" fill="hold">
                                          <p:stCondLst>
                                            <p:cond delay="0"/>
                                          </p:stCondLst>
                                        </p:cTn>
                                        <p:tgtEl>
                                          <p:spTgt spid="34"/>
                                        </p:tgtEl>
                                        <p:attrNameLst>
                                          <p:attrName>style.visibility</p:attrName>
                                        </p:attrNameLst>
                                      </p:cBhvr>
                                      <p:to>
                                        <p:strVal val="hidden"/>
                                      </p:to>
                                    </p:set>
                                  </p:childTnLst>
                                </p:cTn>
                              </p:par>
                            </p:childTnLst>
                          </p:cTn>
                        </p:par>
                      </p:childTnLst>
                    </p:cTn>
                  </p:par>
                </p:childTnLst>
              </p:cTn>
              <p:nextCondLst>
                <p:cond evt="onClick" delay="0">
                  <p:tgtEl>
                    <p:spTgt spid="28"/>
                  </p:tgtEl>
                </p:cond>
              </p:nextCondLst>
            </p:seq>
          </p:childTnLst>
        </p:cTn>
      </p:par>
    </p:tnLst>
    <p:bldLst>
      <p:bldP spid="25" grpId="0"/>
      <p:bldP spid="26" grpId="0"/>
      <p:bldP spid="27" grpId="0"/>
      <p:bldP spid="28" grpId="0"/>
      <p:bldP spid="29" grpId="0" animBg="1"/>
      <p:bldP spid="30" grpId="0" animBg="1"/>
      <p:bldP spid="31" grpId="0" animBg="1"/>
      <p:bldP spid="32" grpId="0" animBg="1"/>
      <p:bldP spid="34" grpId="0"/>
      <p:bldP spid="34" grpId="1"/>
      <p:bldP spid="34" grpId="2"/>
      <p:bldP spid="34" grpId="3"/>
      <p:bldP spid="34" grpId="4"/>
      <p:bldP spid="35" grpId="0"/>
      <p:bldP spid="35" grpId="1"/>
      <p:bldP spid="35" grpId="2"/>
      <p:bldP spid="35" grpId="3"/>
      <p:bldP spid="35" grpId="4"/>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pic>
        <p:nvPicPr>
          <p:cNvPr id="23" name="Graphic 22">
            <a:extLst>
              <a:ext uri="{FF2B5EF4-FFF2-40B4-BE49-F238E27FC236}">
                <a16:creationId xmlns:a16="http://schemas.microsoft.com/office/drawing/2014/main" id="{6F6B0D5A-0D4C-4BB3-9CF4-526B3D24C63B}"/>
              </a:ext>
            </a:extLst>
          </p:cNvPr>
          <p:cNvPicPr>
            <a:picLocks noChangeAspect="1"/>
          </p:cNvPicPr>
          <p:nvPr/>
        </p:nvPicPr>
        <p:blipFill>
          <a:blip r:embed="rId4">
            <a:alphaModFix amt="52000"/>
            <a:extLst>
              <a:ext uri="{96DAC541-7B7A-43D3-8B79-37D633B846F1}">
                <asvg:svgBlip xmlns:asvg="http://schemas.microsoft.com/office/drawing/2016/SVG/main" r:embed="rId5"/>
              </a:ext>
            </a:extLst>
          </a:blip>
          <a:stretch>
            <a:fillRect/>
          </a:stretch>
        </p:blipFill>
        <p:spPr>
          <a:xfrm>
            <a:off x="0" y="1030239"/>
            <a:ext cx="12192000" cy="5827762"/>
          </a:xfrm>
          <a:prstGeom prst="rect">
            <a:avLst/>
          </a:prstGeom>
        </p:spPr>
      </p:pic>
      <p:sp>
        <p:nvSpPr>
          <p:cNvPr id="24" name="Rectangle 23">
            <a:extLst>
              <a:ext uri="{FF2B5EF4-FFF2-40B4-BE49-F238E27FC236}">
                <a16:creationId xmlns:a16="http://schemas.microsoft.com/office/drawing/2014/main" id="{6E5AA71D-DB28-46AB-9943-4E89E85EF267}"/>
              </a:ext>
            </a:extLst>
          </p:cNvPr>
          <p:cNvSpPr/>
          <p:nvPr/>
        </p:nvSpPr>
        <p:spPr>
          <a:xfrm>
            <a:off x="359630" y="1345969"/>
            <a:ext cx="11103825" cy="4915909"/>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colaScript_N" panose="00000400000000000000" pitchFamily="2" charset="0"/>
              <a:ea typeface="+mn-ea"/>
            </a:endParaRPr>
          </a:p>
        </p:txBody>
      </p:sp>
      <p:pic>
        <p:nvPicPr>
          <p:cNvPr id="25" name="Picture 24">
            <a:extLst>
              <a:ext uri="{FF2B5EF4-FFF2-40B4-BE49-F238E27FC236}">
                <a16:creationId xmlns:a16="http://schemas.microsoft.com/office/drawing/2014/main" id="{375D759F-FBCC-42A3-8B86-B26AE65B3080}"/>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463455" y="5976169"/>
            <a:ext cx="881831" cy="8818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6" name="S1">
            <a:extLst>
              <a:ext uri="{FF2B5EF4-FFF2-40B4-BE49-F238E27FC236}">
                <a16:creationId xmlns:a16="http://schemas.microsoft.com/office/drawing/2014/main" id="{38BF4AB7-5EF4-4DF2-9198-A3D3CDDBD062}"/>
              </a:ext>
            </a:extLst>
          </p:cNvPr>
          <p:cNvSpPr txBox="1"/>
          <p:nvPr/>
        </p:nvSpPr>
        <p:spPr>
          <a:xfrm>
            <a:off x="651322" y="1595306"/>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Elle a l’habitude de jouer avec ses frères.</a:t>
            </a:r>
          </a:p>
        </p:txBody>
      </p:sp>
      <p:sp>
        <p:nvSpPr>
          <p:cNvPr id="27" name="S2">
            <a:extLst>
              <a:ext uri="{FF2B5EF4-FFF2-40B4-BE49-F238E27FC236}">
                <a16:creationId xmlns:a16="http://schemas.microsoft.com/office/drawing/2014/main" id="{8150E563-0C16-4FC1-9984-348BF31249D8}"/>
              </a:ext>
            </a:extLst>
          </p:cNvPr>
          <p:cNvSpPr txBox="1"/>
          <p:nvPr/>
        </p:nvSpPr>
        <p:spPr>
          <a:xfrm>
            <a:off x="658105" y="2420108"/>
            <a:ext cx="9417529" cy="821614"/>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Elle s’entraîne tous les jours.</a:t>
            </a:r>
          </a:p>
        </p:txBody>
      </p:sp>
      <p:sp>
        <p:nvSpPr>
          <p:cNvPr id="28" name="S4">
            <a:extLst>
              <a:ext uri="{FF2B5EF4-FFF2-40B4-BE49-F238E27FC236}">
                <a16:creationId xmlns:a16="http://schemas.microsoft.com/office/drawing/2014/main" id="{F5BB390E-D9C9-4F73-B72F-C845AC69A96E}"/>
              </a:ext>
            </a:extLst>
          </p:cNvPr>
          <p:cNvSpPr txBox="1"/>
          <p:nvPr/>
        </p:nvSpPr>
        <p:spPr>
          <a:xfrm>
            <a:off x="648817" y="4052297"/>
            <a:ext cx="9417529" cy="749578"/>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Elle marque un but.</a:t>
            </a:r>
          </a:p>
        </p:txBody>
      </p:sp>
      <p:sp>
        <p:nvSpPr>
          <p:cNvPr id="29" name="S3">
            <a:extLst>
              <a:ext uri="{FF2B5EF4-FFF2-40B4-BE49-F238E27FC236}">
                <a16:creationId xmlns:a16="http://schemas.microsoft.com/office/drawing/2014/main" id="{2B88B1D4-B60C-4D7D-BD72-A5A9C52753C7}"/>
              </a:ext>
            </a:extLst>
          </p:cNvPr>
          <p:cNvSpPr txBox="1"/>
          <p:nvPr/>
        </p:nvSpPr>
        <p:spPr>
          <a:xfrm>
            <a:off x="648818" y="3264836"/>
            <a:ext cx="9417529" cy="949221"/>
          </a:xfrm>
          <a:prstGeom prst="rect">
            <a:avLst/>
          </a:prstGeom>
          <a:noFill/>
          <a:ln>
            <a:noFill/>
          </a:ln>
        </p:spPr>
        <p:txBody>
          <a:bodyPr spcFirstLastPara="1" wrap="square" lIns="45700" tIns="45700" rIns="45700" bIns="45700" anchor="t" anchorCtr="0">
            <a:noAutofit/>
          </a:bodyPr>
          <a:lstStyle/>
          <a:p>
            <a:pPr marL="495300" marR="0" lvl="0" indent="-457200" algn="l" defTabSz="914400" rtl="0" eaLnBrk="1" fontAlgn="auto" latinLnBrk="0" hangingPunct="1">
              <a:lnSpc>
                <a:spcPct val="150000"/>
              </a:lnSpc>
              <a:spcBef>
                <a:spcPts val="0"/>
              </a:spcBef>
              <a:spcAft>
                <a:spcPts val="0"/>
              </a:spcAft>
              <a:buClr>
                <a:srgbClr val="4A66AC"/>
              </a:buClr>
              <a:buSzPct val="100000"/>
              <a:buFont typeface="Arial" panose="020B0604020202020204" pitchFamily="34"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Elle participe à des matchs. </a:t>
            </a:r>
          </a:p>
        </p:txBody>
      </p:sp>
      <p:sp>
        <p:nvSpPr>
          <p:cNvPr id="30" name="False">
            <a:extLst>
              <a:ext uri="{FF2B5EF4-FFF2-40B4-BE49-F238E27FC236}">
                <a16:creationId xmlns:a16="http://schemas.microsoft.com/office/drawing/2014/main" id="{3CF1B26D-38F0-48AB-AD63-FBE606234F44}"/>
              </a:ext>
            </a:extLst>
          </p:cNvPr>
          <p:cNvSpPr/>
          <p:nvPr/>
        </p:nvSpPr>
        <p:spPr>
          <a:xfrm>
            <a:off x="651322" y="1738770"/>
            <a:ext cx="427873" cy="525479"/>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1" name="True">
            <a:extLst>
              <a:ext uri="{FF2B5EF4-FFF2-40B4-BE49-F238E27FC236}">
                <a16:creationId xmlns:a16="http://schemas.microsoft.com/office/drawing/2014/main" id="{C90B202E-F9D7-4BDB-A1A9-DE68C57C94CC}"/>
              </a:ext>
            </a:extLst>
          </p:cNvPr>
          <p:cNvSpPr/>
          <p:nvPr/>
        </p:nvSpPr>
        <p:spPr>
          <a:xfrm>
            <a:off x="648816" y="4133702"/>
            <a:ext cx="415921" cy="474611"/>
          </a:xfrm>
          <a:custGeom>
            <a:avLst/>
            <a:gdLst>
              <a:gd name="connsiteX0" fmla="*/ 85 w 682136"/>
              <a:gd name="connsiteY0" fmla="*/ 384941 h 632630"/>
              <a:gd name="connsiteX1" fmla="*/ 85 w 682136"/>
              <a:gd name="connsiteY1" fmla="*/ 308265 h 632630"/>
              <a:gd name="connsiteX2" fmla="*/ 111813 w 682136"/>
              <a:gd name="connsiteY2" fmla="*/ 197585 h 632630"/>
              <a:gd name="connsiteX3" fmla="*/ 163915 w 682136"/>
              <a:gd name="connsiteY3" fmla="*/ 240257 h 632630"/>
              <a:gd name="connsiteX4" fmla="*/ 181631 w 682136"/>
              <a:gd name="connsiteY4" fmla="*/ 343031 h 632630"/>
              <a:gd name="connsiteX5" fmla="*/ 244020 w 682136"/>
              <a:gd name="connsiteY5" fmla="*/ 369035 h 632630"/>
              <a:gd name="connsiteX6" fmla="*/ 388419 w 682136"/>
              <a:gd name="connsiteY6" fmla="*/ 230541 h 632630"/>
              <a:gd name="connsiteX7" fmla="*/ 597778 w 682136"/>
              <a:gd name="connsiteY7" fmla="*/ 28040 h 632630"/>
              <a:gd name="connsiteX8" fmla="*/ 629782 w 682136"/>
              <a:gd name="connsiteY8" fmla="*/ 6989 h 632630"/>
              <a:gd name="connsiteX9" fmla="*/ 680836 w 682136"/>
              <a:gd name="connsiteY9" fmla="*/ 37374 h 632630"/>
              <a:gd name="connsiteX10" fmla="*/ 617305 w 682136"/>
              <a:gd name="connsiteY10" fmla="*/ 183678 h 632630"/>
              <a:gd name="connsiteX11" fmla="*/ 417089 w 682136"/>
              <a:gd name="connsiteY11" fmla="*/ 392466 h 632630"/>
              <a:gd name="connsiteX12" fmla="*/ 215731 w 682136"/>
              <a:gd name="connsiteY12" fmla="*/ 590015 h 632630"/>
              <a:gd name="connsiteX13" fmla="*/ 144007 w 682136"/>
              <a:gd name="connsiteY13" fmla="*/ 631258 h 632630"/>
              <a:gd name="connsiteX14" fmla="*/ 93430 w 682136"/>
              <a:gd name="connsiteY14" fmla="*/ 617828 h 632630"/>
              <a:gd name="connsiteX15" fmla="*/ 13515 w 682136"/>
              <a:gd name="connsiteY15" fmla="*/ 507528 h 632630"/>
              <a:gd name="connsiteX16" fmla="*/ 85 w 682136"/>
              <a:gd name="connsiteY16" fmla="*/ 384941 h 632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2136" h="632630">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2" name="False">
            <a:extLst>
              <a:ext uri="{FF2B5EF4-FFF2-40B4-BE49-F238E27FC236}">
                <a16:creationId xmlns:a16="http://schemas.microsoft.com/office/drawing/2014/main" id="{AD156EFC-951B-4A9E-A546-C02DA56624A4}"/>
              </a:ext>
            </a:extLst>
          </p:cNvPr>
          <p:cNvSpPr/>
          <p:nvPr/>
        </p:nvSpPr>
        <p:spPr>
          <a:xfrm>
            <a:off x="615496" y="3369329"/>
            <a:ext cx="429768" cy="508983"/>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sp>
        <p:nvSpPr>
          <p:cNvPr id="33" name="False">
            <a:extLst>
              <a:ext uri="{FF2B5EF4-FFF2-40B4-BE49-F238E27FC236}">
                <a16:creationId xmlns:a16="http://schemas.microsoft.com/office/drawing/2014/main" id="{B7E16318-041B-487E-AD8C-49FE40B25D8D}"/>
              </a:ext>
            </a:extLst>
          </p:cNvPr>
          <p:cNvSpPr/>
          <p:nvPr/>
        </p:nvSpPr>
        <p:spPr>
          <a:xfrm>
            <a:off x="648818" y="2544970"/>
            <a:ext cx="427873" cy="525478"/>
          </a:xfrm>
          <a:custGeom>
            <a:avLst/>
            <a:gdLst>
              <a:gd name="connsiteX0" fmla="*/ 79438 w 540242"/>
              <a:gd name="connsiteY0" fmla="*/ 635718 h 635718"/>
              <a:gd name="connsiteX1" fmla="*/ 75342 w 540242"/>
              <a:gd name="connsiteY1" fmla="*/ 635337 h 635718"/>
              <a:gd name="connsiteX2" fmla="*/ 1809 w 540242"/>
              <a:gd name="connsiteY2" fmla="*/ 574187 h 635718"/>
              <a:gd name="connsiteX3" fmla="*/ 856 w 540242"/>
              <a:gd name="connsiteY3" fmla="*/ 559233 h 635718"/>
              <a:gd name="connsiteX4" fmla="*/ 23431 w 540242"/>
              <a:gd name="connsiteY4" fmla="*/ 466364 h 635718"/>
              <a:gd name="connsiteX5" fmla="*/ 138302 w 540242"/>
              <a:gd name="connsiteY5" fmla="*/ 339110 h 635718"/>
              <a:gd name="connsiteX6" fmla="*/ 139445 w 540242"/>
              <a:gd name="connsiteY6" fmla="*/ 301772 h 635718"/>
              <a:gd name="connsiteX7" fmla="*/ 72770 w 540242"/>
              <a:gd name="connsiteY7" fmla="*/ 156039 h 635718"/>
              <a:gd name="connsiteX8" fmla="*/ 52577 w 540242"/>
              <a:gd name="connsiteY8" fmla="*/ 95841 h 635718"/>
              <a:gd name="connsiteX9" fmla="*/ 91725 w 540242"/>
              <a:gd name="connsiteY9" fmla="*/ 63456 h 635718"/>
              <a:gd name="connsiteX10" fmla="*/ 116204 w 540242"/>
              <a:gd name="connsiteY10" fmla="*/ 47073 h 635718"/>
              <a:gd name="connsiteX11" fmla="*/ 146208 w 540242"/>
              <a:gd name="connsiteY11" fmla="*/ 44597 h 635718"/>
              <a:gd name="connsiteX12" fmla="*/ 212502 w 540242"/>
              <a:gd name="connsiteY12" fmla="*/ 138228 h 635718"/>
              <a:gd name="connsiteX13" fmla="*/ 239172 w 540242"/>
              <a:gd name="connsiteY13" fmla="*/ 181662 h 635718"/>
              <a:gd name="connsiteX14" fmla="*/ 274129 w 540242"/>
              <a:gd name="connsiteY14" fmla="*/ 185853 h 635718"/>
              <a:gd name="connsiteX15" fmla="*/ 447484 w 540242"/>
              <a:gd name="connsiteY15" fmla="*/ 11926 h 635718"/>
              <a:gd name="connsiteX16" fmla="*/ 500252 w 540242"/>
              <a:gd name="connsiteY16" fmla="*/ 28214 h 635718"/>
              <a:gd name="connsiteX17" fmla="*/ 519112 w 540242"/>
              <a:gd name="connsiteY17" fmla="*/ 51169 h 635718"/>
              <a:gd name="connsiteX18" fmla="*/ 532161 w 540242"/>
              <a:gd name="connsiteY18" fmla="*/ 90888 h 635718"/>
              <a:gd name="connsiteX19" fmla="*/ 427100 w 540242"/>
              <a:gd name="connsiteY19" fmla="*/ 210903 h 635718"/>
              <a:gd name="connsiteX20" fmla="*/ 348900 w 540242"/>
              <a:gd name="connsiteY20" fmla="*/ 300820 h 635718"/>
              <a:gd name="connsiteX21" fmla="*/ 352329 w 540242"/>
              <a:gd name="connsiteY21" fmla="*/ 344158 h 635718"/>
              <a:gd name="connsiteX22" fmla="*/ 447103 w 540242"/>
              <a:gd name="connsiteY22" fmla="*/ 457315 h 635718"/>
              <a:gd name="connsiteX23" fmla="*/ 443769 w 540242"/>
              <a:gd name="connsiteY23" fmla="*/ 523323 h 635718"/>
              <a:gd name="connsiteX24" fmla="*/ 410717 w 540242"/>
              <a:gd name="connsiteY24" fmla="*/ 564281 h 635718"/>
              <a:gd name="connsiteX25" fmla="*/ 382714 w 540242"/>
              <a:gd name="connsiteY25" fmla="*/ 573139 h 635718"/>
              <a:gd name="connsiteX26" fmla="*/ 346042 w 540242"/>
              <a:gd name="connsiteY26" fmla="*/ 580378 h 635718"/>
              <a:gd name="connsiteX27" fmla="*/ 321182 w 540242"/>
              <a:gd name="connsiteY27" fmla="*/ 580378 h 635718"/>
              <a:gd name="connsiteX28" fmla="*/ 252221 w 540242"/>
              <a:gd name="connsiteY28" fmla="*/ 488271 h 635718"/>
              <a:gd name="connsiteX29" fmla="*/ 235552 w 540242"/>
              <a:gd name="connsiteY29" fmla="*/ 463888 h 635718"/>
              <a:gd name="connsiteX30" fmla="*/ 217264 w 540242"/>
              <a:gd name="connsiteY30" fmla="*/ 463792 h 635718"/>
              <a:gd name="connsiteX31" fmla="*/ 100774 w 540242"/>
              <a:gd name="connsiteY31" fmla="*/ 622288 h 635718"/>
              <a:gd name="connsiteX32" fmla="*/ 79438 w 540242"/>
              <a:gd name="connsiteY32" fmla="*/ 635718 h 6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40242" h="635718">
                <a:moveTo>
                  <a:pt x="79438" y="635718"/>
                </a:moveTo>
                <a:cubicBezTo>
                  <a:pt x="77342" y="635528"/>
                  <a:pt x="75628" y="635814"/>
                  <a:pt x="75342" y="635337"/>
                </a:cubicBezTo>
                <a:cubicBezTo>
                  <a:pt x="59626" y="604286"/>
                  <a:pt x="13239" y="610096"/>
                  <a:pt x="1809" y="574187"/>
                </a:cubicBezTo>
                <a:cubicBezTo>
                  <a:pt x="285" y="569520"/>
                  <a:pt x="-858" y="563424"/>
                  <a:pt x="856" y="559233"/>
                </a:cubicBezTo>
                <a:cubicBezTo>
                  <a:pt x="12858" y="529801"/>
                  <a:pt x="-10193" y="495511"/>
                  <a:pt x="23431" y="466364"/>
                </a:cubicBezTo>
                <a:cubicBezTo>
                  <a:pt x="66388" y="429312"/>
                  <a:pt x="100583" y="382163"/>
                  <a:pt x="138302" y="339110"/>
                </a:cubicBezTo>
                <a:cubicBezTo>
                  <a:pt x="148589" y="327299"/>
                  <a:pt x="146113" y="314154"/>
                  <a:pt x="139445" y="301772"/>
                </a:cubicBezTo>
                <a:cubicBezTo>
                  <a:pt x="113918" y="254718"/>
                  <a:pt x="93535" y="205284"/>
                  <a:pt x="72770" y="156039"/>
                </a:cubicBezTo>
                <a:cubicBezTo>
                  <a:pt x="64579" y="136608"/>
                  <a:pt x="62959" y="115368"/>
                  <a:pt x="52577" y="95841"/>
                </a:cubicBezTo>
                <a:cubicBezTo>
                  <a:pt x="44005" y="79744"/>
                  <a:pt x="72961" y="56598"/>
                  <a:pt x="91725" y="63456"/>
                </a:cubicBezTo>
                <a:cubicBezTo>
                  <a:pt x="108108" y="69457"/>
                  <a:pt x="112108" y="54693"/>
                  <a:pt x="116204" y="47073"/>
                </a:cubicBezTo>
                <a:cubicBezTo>
                  <a:pt x="126396" y="28309"/>
                  <a:pt x="131635" y="29071"/>
                  <a:pt x="146208" y="44597"/>
                </a:cubicBezTo>
                <a:cubicBezTo>
                  <a:pt x="172687" y="72981"/>
                  <a:pt x="191547" y="106319"/>
                  <a:pt x="212502" y="138228"/>
                </a:cubicBezTo>
                <a:cubicBezTo>
                  <a:pt x="221646" y="152134"/>
                  <a:pt x="232600" y="165088"/>
                  <a:pt x="239172" y="181662"/>
                </a:cubicBezTo>
                <a:cubicBezTo>
                  <a:pt x="244411" y="194997"/>
                  <a:pt x="258412" y="205665"/>
                  <a:pt x="274129" y="185853"/>
                </a:cubicBezTo>
                <a:cubicBezTo>
                  <a:pt x="325468" y="121559"/>
                  <a:pt x="386143" y="66409"/>
                  <a:pt x="447484" y="11926"/>
                </a:cubicBezTo>
                <a:cubicBezTo>
                  <a:pt x="470534" y="-8553"/>
                  <a:pt x="493394" y="-2361"/>
                  <a:pt x="500252" y="28214"/>
                </a:cubicBezTo>
                <a:cubicBezTo>
                  <a:pt x="503110" y="40977"/>
                  <a:pt x="506729" y="45549"/>
                  <a:pt x="519112" y="51169"/>
                </a:cubicBezTo>
                <a:cubicBezTo>
                  <a:pt x="532542" y="57265"/>
                  <a:pt x="551116" y="64790"/>
                  <a:pt x="532161" y="90888"/>
                </a:cubicBezTo>
                <a:cubicBezTo>
                  <a:pt x="500633" y="134322"/>
                  <a:pt x="459295" y="168327"/>
                  <a:pt x="427100" y="210903"/>
                </a:cubicBezTo>
                <a:cubicBezTo>
                  <a:pt x="403192" y="242526"/>
                  <a:pt x="374808" y="270625"/>
                  <a:pt x="348900" y="300820"/>
                </a:cubicBezTo>
                <a:cubicBezTo>
                  <a:pt x="335946" y="315869"/>
                  <a:pt x="339565" y="329585"/>
                  <a:pt x="352329" y="344158"/>
                </a:cubicBezTo>
                <a:cubicBezTo>
                  <a:pt x="384619" y="381306"/>
                  <a:pt x="415765" y="419406"/>
                  <a:pt x="447103" y="457315"/>
                </a:cubicBezTo>
                <a:cubicBezTo>
                  <a:pt x="468724" y="483414"/>
                  <a:pt x="468915" y="499035"/>
                  <a:pt x="443769" y="523323"/>
                </a:cubicBezTo>
                <a:cubicBezTo>
                  <a:pt x="430815" y="535801"/>
                  <a:pt x="417289" y="546660"/>
                  <a:pt x="410717" y="564281"/>
                </a:cubicBezTo>
                <a:cubicBezTo>
                  <a:pt x="405574" y="578188"/>
                  <a:pt x="391762" y="578569"/>
                  <a:pt x="382714" y="573139"/>
                </a:cubicBezTo>
                <a:cubicBezTo>
                  <a:pt x="366807" y="563710"/>
                  <a:pt x="354901" y="569329"/>
                  <a:pt x="346042" y="580378"/>
                </a:cubicBezTo>
                <a:cubicBezTo>
                  <a:pt x="335946" y="592951"/>
                  <a:pt x="332517" y="591237"/>
                  <a:pt x="321182" y="580378"/>
                </a:cubicBezTo>
                <a:cubicBezTo>
                  <a:pt x="292703" y="553327"/>
                  <a:pt x="273653" y="520085"/>
                  <a:pt x="252221" y="488271"/>
                </a:cubicBezTo>
                <a:cubicBezTo>
                  <a:pt x="246697" y="480080"/>
                  <a:pt x="240220" y="472555"/>
                  <a:pt x="235552" y="463888"/>
                </a:cubicBezTo>
                <a:cubicBezTo>
                  <a:pt x="228790" y="451410"/>
                  <a:pt x="226123" y="451410"/>
                  <a:pt x="217264" y="463792"/>
                </a:cubicBezTo>
                <a:cubicBezTo>
                  <a:pt x="179260" y="517227"/>
                  <a:pt x="139255" y="569234"/>
                  <a:pt x="100774" y="622288"/>
                </a:cubicBezTo>
                <a:cubicBezTo>
                  <a:pt x="94678" y="630766"/>
                  <a:pt x="86962" y="633242"/>
                  <a:pt x="79438" y="635718"/>
                </a:cubicBezTo>
                <a:close/>
              </a:path>
            </a:pathLst>
          </a:custGeom>
          <a:solidFill>
            <a:srgbClr val="E327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pic>
        <p:nvPicPr>
          <p:cNvPr id="34" name="FB-BKG">
            <a:extLst>
              <a:ext uri="{FF2B5EF4-FFF2-40B4-BE49-F238E27FC236}">
                <a16:creationId xmlns:a16="http://schemas.microsoft.com/office/drawing/2014/main" id="{9D942F96-E38C-4634-AE8C-3A2FB447454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86036" y="4788083"/>
            <a:ext cx="8851014" cy="1221793"/>
          </a:xfrm>
          <a:prstGeom prst="rect">
            <a:avLst/>
          </a:prstGeom>
          <a:effectLst>
            <a:outerShdw blurRad="50800" dist="38100" dir="2700000" algn="tl" rotWithShape="0">
              <a:prstClr val="black">
                <a:alpha val="40000"/>
              </a:prstClr>
            </a:outerShdw>
          </a:effectLst>
        </p:spPr>
      </p:pic>
      <p:sp>
        <p:nvSpPr>
          <p:cNvPr id="35" name="bravo">
            <a:extLst>
              <a:ext uri="{FF2B5EF4-FFF2-40B4-BE49-F238E27FC236}">
                <a16:creationId xmlns:a16="http://schemas.microsoft.com/office/drawing/2014/main" id="{0D70681E-608A-4E0D-A15B-680A9EF7D6EA}"/>
              </a:ext>
            </a:extLst>
          </p:cNvPr>
          <p:cNvSpPr txBox="1"/>
          <p:nvPr/>
        </p:nvSpPr>
        <p:spPr>
          <a:xfrm>
            <a:off x="3184220" y="5169907"/>
            <a:ext cx="5266267"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Bravo !</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
        <p:nvSpPr>
          <p:cNvPr id="36" name="revois">
            <a:extLst>
              <a:ext uri="{FF2B5EF4-FFF2-40B4-BE49-F238E27FC236}">
                <a16:creationId xmlns:a16="http://schemas.microsoft.com/office/drawing/2014/main" id="{141C2703-7348-4AFB-B11D-761B07354E8E}"/>
              </a:ext>
            </a:extLst>
          </p:cNvPr>
          <p:cNvSpPr txBox="1"/>
          <p:nvPr/>
        </p:nvSpPr>
        <p:spPr>
          <a:xfrm>
            <a:off x="1565858" y="5137369"/>
            <a:ext cx="8502993" cy="52322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rPr>
              <a:t>Revois le texte et essaie encore.</a:t>
            </a:r>
          </a:p>
        </p:txBody>
      </p:sp>
      <p:sp>
        <p:nvSpPr>
          <p:cNvPr id="5" name="Q">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Comment sais-tu que Jessica joue bien au soccer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5" restart="whenNotActive" fill="hold" evtFilter="cancelBubble" nodeType="interactiveSeq">
                <p:stCondLst>
                  <p:cond evt="onClick" delay="0">
                    <p:tgtEl>
                      <p:spTgt spid="28"/>
                    </p:tgtEl>
                  </p:cond>
                </p:stCondLst>
                <p:endSync evt="end" delay="0">
                  <p:rtn val="all"/>
                </p:endSync>
                <p:childTnLst>
                  <p:par>
                    <p:cTn id="26" fill="hold">
                      <p:stCondLst>
                        <p:cond delay="0"/>
                      </p:stCondLst>
                      <p:childTnLst>
                        <p:par>
                          <p:cTn id="27" fill="hold">
                            <p:stCondLst>
                              <p:cond delay="0"/>
                            </p:stCondLst>
                            <p:childTnLst>
                              <p:par>
                                <p:cTn id="28" presetID="1" presetClass="entr" presetSubtype="0"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childTnLst>
                                </p:cTn>
                              </p:par>
                              <p:par>
                                <p:cTn id="30" presetID="1" presetClass="exit" presetSubtype="0" fill="hold" grpId="4" nodeType="withEffect">
                                  <p:stCondLst>
                                    <p:cond delay="0"/>
                                  </p:stCondLst>
                                  <p:childTnLst>
                                    <p:set>
                                      <p:cBhvr>
                                        <p:cTn id="31" dur="1" fill="hold">
                                          <p:stCondLst>
                                            <p:cond delay="0"/>
                                          </p:stCondLst>
                                        </p:cTn>
                                        <p:tgtEl>
                                          <p:spTgt spid="36"/>
                                        </p:tgtEl>
                                        <p:attrNameLst>
                                          <p:attrName>style.visibility</p:attrName>
                                        </p:attrNameLst>
                                      </p:cBhvr>
                                      <p:to>
                                        <p:strVal val="hidden"/>
                                      </p:to>
                                    </p:set>
                                  </p:childTnLst>
                                </p:cTn>
                              </p:par>
                              <p:par>
                                <p:cTn id="32" presetID="1" presetClass="entr" presetSubtype="0" fill="hold" grpId="4" nodeType="withEffect">
                                  <p:stCondLst>
                                    <p:cond delay="0"/>
                                  </p:stCondLst>
                                  <p:childTnLst>
                                    <p:set>
                                      <p:cBhvr>
                                        <p:cTn id="33" dur="1" fill="hold">
                                          <p:stCondLst>
                                            <p:cond delay="0"/>
                                          </p:stCondLst>
                                        </p:cTn>
                                        <p:tgtEl>
                                          <p:spTgt spid="35"/>
                                        </p:tgtEl>
                                        <p:attrNameLst>
                                          <p:attrName>style.visibility</p:attrName>
                                        </p:attrNameLst>
                                      </p:cBhvr>
                                      <p:to>
                                        <p:strVal val="visible"/>
                                      </p:to>
                                    </p:set>
                                  </p:childTnLst>
                                </p:cTn>
                              </p:par>
                            </p:childTnLst>
                          </p:cTn>
                        </p:par>
                      </p:childTnLst>
                    </p:cTn>
                  </p:par>
                </p:childTnLst>
              </p:cTn>
              <p:nextCondLst>
                <p:cond evt="onClick" delay="0">
                  <p:tgtEl>
                    <p:spTgt spid="28"/>
                  </p:tgtEl>
                </p:cond>
              </p:nextCondLst>
            </p:seq>
            <p:seq concurrent="1" nextAc="seek">
              <p:cTn id="34" restart="whenNotActive" fill="hold" evtFilter="cancelBubble" nodeType="interactiveSeq">
                <p:stCondLst>
                  <p:cond evt="onClick" delay="0">
                    <p:tgtEl>
                      <p:spTgt spid="26"/>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0" presetClass="entr" presetSubtype="0" fill="hold" grpId="1"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childTnLst>
                                </p:cTn>
                              </p:par>
                              <p:par>
                                <p:cTn id="42" presetID="1" presetClass="exit" presetSubtype="0" fill="hold" grpId="3" nodeType="withEffect">
                                  <p:stCondLst>
                                    <p:cond delay="0"/>
                                  </p:stCondLst>
                                  <p:childTnLst>
                                    <p:set>
                                      <p:cBhvr>
                                        <p:cTn id="43"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26"/>
                  </p:tgtEl>
                </p:cond>
              </p:nextCondLst>
            </p:seq>
            <p:seq concurrent="1" nextAc="seek">
              <p:cTn id="44" restart="whenNotActive" fill="hold" evtFilter="cancelBubble" nodeType="interactiveSeq">
                <p:stCondLst>
                  <p:cond evt="onClick" delay="0">
                    <p:tgtEl>
                      <p:spTgt spid="27"/>
                    </p:tgtEl>
                  </p:cond>
                </p:stCondLst>
                <p:endSync evt="end" delay="0">
                  <p:rtn val="all"/>
                </p:endSync>
                <p:childTnLst>
                  <p:par>
                    <p:cTn id="45" fill="hold">
                      <p:stCondLst>
                        <p:cond delay="0"/>
                      </p:stCondLst>
                      <p:childTnLst>
                        <p:par>
                          <p:cTn id="46" fill="hold">
                            <p:stCondLst>
                              <p:cond delay="0"/>
                            </p:stCondLst>
                            <p:childTnLst>
                              <p:par>
                                <p:cTn id="47" presetID="1" presetClass="entr" presetSubtype="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0" presetClass="entr" presetSubtype="0" fill="hold" grpId="2"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par>
                                <p:cTn id="52" presetID="1" presetClass="exit" presetSubtype="0" fill="hold" grpId="2" nodeType="withEffect">
                                  <p:stCondLst>
                                    <p:cond delay="0"/>
                                  </p:stCondLst>
                                  <p:childTnLst>
                                    <p:set>
                                      <p:cBhvr>
                                        <p:cTn id="53"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27"/>
                  </p:tgtEl>
                </p:cond>
              </p:nextCondLst>
            </p:seq>
            <p:seq concurrent="1" nextAc="seek">
              <p:cTn id="54" restart="whenNotActive" fill="hold" evtFilter="cancelBubble" nodeType="interactiveSeq">
                <p:stCondLst>
                  <p:cond evt="onClick" delay="0">
                    <p:tgtEl>
                      <p:spTgt spid="29"/>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childTnLst>
                                </p:cTn>
                              </p:par>
                              <p:par>
                                <p:cTn id="59" presetID="10" presetClass="entr" presetSubtype="0" fill="hold" grpId="3"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par>
                                <p:cTn id="62" presetID="1" presetClass="exit" presetSubtype="0" fill="hold" grpId="1" nodeType="withEffect">
                                  <p:stCondLst>
                                    <p:cond delay="0"/>
                                  </p:stCondLst>
                                  <p:childTnLst>
                                    <p:set>
                                      <p:cBhvr>
                                        <p:cTn id="63" dur="1" fill="hold">
                                          <p:stCondLst>
                                            <p:cond delay="0"/>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29"/>
                  </p:tgtEl>
                </p:cond>
              </p:nextCondLst>
            </p:seq>
          </p:childTnLst>
        </p:cTn>
      </p:par>
    </p:tnLst>
    <p:bldLst>
      <p:bldP spid="26" grpId="0"/>
      <p:bldP spid="27" grpId="0"/>
      <p:bldP spid="28" grpId="0"/>
      <p:bldP spid="29" grpId="0"/>
      <p:bldP spid="30" grpId="0" animBg="1"/>
      <p:bldP spid="31" grpId="0" animBg="1"/>
      <p:bldP spid="32" grpId="0" animBg="1"/>
      <p:bldP spid="33" grpId="0" animBg="1"/>
      <p:bldP spid="35" grpId="0"/>
      <p:bldP spid="35" grpId="1"/>
      <p:bldP spid="35" grpId="2"/>
      <p:bldP spid="35" grpId="3"/>
      <p:bldP spid="35" grpId="4"/>
      <p:bldP spid="36" grpId="0"/>
      <p:bldP spid="36" grpId="1"/>
      <p:bldP spid="36" grpId="2"/>
      <p:bldP spid="36" grpId="3"/>
      <p:bldP spid="36" grpId="4"/>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Quel était ton moment préféré de l’histoire ? </a:t>
            </a:r>
          </a:p>
        </p:txBody>
      </p:sp>
      <p:sp>
        <p:nvSpPr>
          <p:cNvPr id="7" name="choice1">
            <a:extLst>
              <a:ext uri="{FF2B5EF4-FFF2-40B4-BE49-F238E27FC236}">
                <a16:creationId xmlns:a16="http://schemas.microsoft.com/office/drawing/2014/main" id="{59484E93-E085-4F3B-BD59-C356336D4424}"/>
              </a:ext>
            </a:extLst>
          </p:cNvPr>
          <p:cNvSpPr txBox="1">
            <a:spLocks/>
          </p:cNvSpPr>
          <p:nvPr/>
        </p:nvSpPr>
        <p:spPr>
          <a:xfrm>
            <a:off x="8125" y="1875470"/>
            <a:ext cx="7377190" cy="75393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914400" marR="0" lvl="0" indent="-457200" algn="l" defTabSz="914400" rtl="0" eaLnBrk="1" fontAlgn="auto" latinLnBrk="0" hangingPunct="1">
              <a:lnSpc>
                <a:spcPct val="100000"/>
              </a:lnSpc>
              <a:spcBef>
                <a:spcPts val="0"/>
              </a:spcBef>
              <a:spcAft>
                <a:spcPts val="0"/>
              </a:spcAft>
              <a:buClr>
                <a:srgbClr val="629DD1">
                  <a:lumMod val="75000"/>
                </a:srgbClr>
              </a:buClr>
              <a:buSzTx/>
              <a:buFont typeface="Arial" panose="020B0604020202020204" pitchFamily="34" charset="0"/>
              <a:buChar char="•"/>
              <a:tabLst/>
              <a:defRPr/>
            </a:pPr>
            <a:r>
              <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sym typeface="Arial"/>
              </a:rPr>
              <a:t>Le début de l'histoire quand...</a:t>
            </a:r>
          </a:p>
        </p:txBody>
      </p:sp>
      <p:sp>
        <p:nvSpPr>
          <p:cNvPr id="8" name="choice2">
            <a:extLst>
              <a:ext uri="{FF2B5EF4-FFF2-40B4-BE49-F238E27FC236}">
                <a16:creationId xmlns:a16="http://schemas.microsoft.com/office/drawing/2014/main" id="{9935ED34-F7B1-46C9-8E0E-5C47E1BA73EE}"/>
              </a:ext>
            </a:extLst>
          </p:cNvPr>
          <p:cNvSpPr txBox="1">
            <a:spLocks/>
          </p:cNvSpPr>
          <p:nvPr/>
        </p:nvSpPr>
        <p:spPr>
          <a:xfrm>
            <a:off x="8125" y="3081982"/>
            <a:ext cx="7777338" cy="703446"/>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914400" marR="0" lvl="0" indent="-457200" algn="l" defTabSz="914400" rtl="0" eaLnBrk="1" fontAlgn="auto" latinLnBrk="0" hangingPunct="1">
              <a:lnSpc>
                <a:spcPct val="100000"/>
              </a:lnSpc>
              <a:spcBef>
                <a:spcPts val="0"/>
              </a:spcBef>
              <a:spcAft>
                <a:spcPts val="0"/>
              </a:spcAft>
              <a:buClr>
                <a:srgbClr val="629DD1">
                  <a:lumMod val="75000"/>
                </a:srgbClr>
              </a:buClr>
              <a:buSzTx/>
              <a:buFont typeface="Arial" panose="020B0604020202020204" pitchFamily="34" charset="0"/>
              <a:buChar char="•"/>
              <a:tabLst/>
              <a:defRPr/>
            </a:pPr>
            <a:r>
              <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sym typeface="Arial"/>
              </a:rPr>
              <a:t>Le déroulement de l’histoire quand...</a:t>
            </a:r>
          </a:p>
        </p:txBody>
      </p:sp>
      <p:sp>
        <p:nvSpPr>
          <p:cNvPr id="9" name="choice3">
            <a:extLst>
              <a:ext uri="{FF2B5EF4-FFF2-40B4-BE49-F238E27FC236}">
                <a16:creationId xmlns:a16="http://schemas.microsoft.com/office/drawing/2014/main" id="{899BE20B-2D03-4DD7-8912-BAF7B236931A}"/>
              </a:ext>
            </a:extLst>
          </p:cNvPr>
          <p:cNvSpPr txBox="1">
            <a:spLocks/>
          </p:cNvSpPr>
          <p:nvPr/>
        </p:nvSpPr>
        <p:spPr>
          <a:xfrm>
            <a:off x="8124" y="4238006"/>
            <a:ext cx="7201075" cy="703446"/>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914400" marR="0" lvl="0" indent="-457200" algn="l" defTabSz="914400" rtl="0" eaLnBrk="1" fontAlgn="auto" latinLnBrk="0" hangingPunct="1">
              <a:lnSpc>
                <a:spcPct val="100000"/>
              </a:lnSpc>
              <a:spcBef>
                <a:spcPts val="0"/>
              </a:spcBef>
              <a:spcAft>
                <a:spcPts val="0"/>
              </a:spcAft>
              <a:buClr>
                <a:srgbClr val="629DD1">
                  <a:lumMod val="75000"/>
                </a:srgbClr>
              </a:buClr>
              <a:buSzTx/>
              <a:buFont typeface="Arial" panose="020B0604020202020204" pitchFamily="34" charset="0"/>
              <a:buChar char="•"/>
              <a:tabLst/>
              <a:defRPr/>
            </a:pPr>
            <a:r>
              <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sym typeface="Arial"/>
              </a:rPr>
              <a:t>La fin de l’histoire quand...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par>
                          <p:cTn id="16" fill="hold">
                            <p:stCondLst>
                              <p:cond delay="275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41"/>
        <p:cNvGrpSpPr/>
        <p:nvPr/>
      </p:nvGrpSpPr>
      <p:grpSpPr>
        <a:xfrm>
          <a:off x="0" y="0"/>
          <a:ext cx="0" cy="0"/>
          <a:chOff x="0" y="0"/>
          <a:chExt cx="0" cy="0"/>
        </a:xfrm>
      </p:grpSpPr>
      <p:sp>
        <p:nvSpPr>
          <p:cNvPr id="8" name="TextBox 7">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Le carnet de lecture</a:t>
            </a:r>
          </a:p>
        </p:txBody>
      </p:sp>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4747" y="2179102"/>
            <a:ext cx="3536066" cy="3536066"/>
          </a:xfrm>
          <a:prstGeom prst="rect">
            <a:avLst/>
          </a:prstGeom>
          <a:ln>
            <a:noFill/>
          </a:ln>
          <a:effectLst>
            <a:outerShdw blurRad="190500" algn="tl" rotWithShape="0">
              <a:srgbClr val="000000">
                <a:alpha val="70000"/>
              </a:srgbClr>
            </a:outerShdw>
          </a:effectLst>
        </p:spPr>
      </p:pic>
      <p:pic>
        <p:nvPicPr>
          <p:cNvPr id="6" name="Graphic 5">
            <a:extLst>
              <a:ext uri="{FF2B5EF4-FFF2-40B4-BE49-F238E27FC236}">
                <a16:creationId xmlns:a16="http://schemas.microsoft.com/office/drawing/2014/main" id="{D15DC6D4-A802-4F77-9D75-BF8AA3AD24DA}"/>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827496" y="1680197"/>
            <a:ext cx="3601784" cy="4034971"/>
          </a:xfrm>
          <a:prstGeom prst="rect">
            <a:avLst/>
          </a:prstGeom>
          <a:effectLst>
            <a:outerShdw blurRad="63500" sx="102000" sy="102000" algn="ctr" rotWithShape="0">
              <a:prstClr val="black">
                <a:alpha val="40000"/>
              </a:prstClr>
            </a:outerShdw>
          </a:effectLst>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sp>
        <p:nvSpPr>
          <p:cNvPr id="7" name="TextBox 6">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rPr>
              <a:t>Ton opinion ?</a:t>
            </a:r>
          </a:p>
        </p:txBody>
      </p:sp>
      <p:grpSp>
        <p:nvGrpSpPr>
          <p:cNvPr id="2" name="Group 1">
            <a:extLst>
              <a:ext uri="{FF2B5EF4-FFF2-40B4-BE49-F238E27FC236}">
                <a16:creationId xmlns:a16="http://schemas.microsoft.com/office/drawing/2014/main" id="{42F83D5F-4C68-4D66-8084-1C5CB8414696}"/>
              </a:ext>
            </a:extLst>
          </p:cNvPr>
          <p:cNvGrpSpPr/>
          <p:nvPr/>
        </p:nvGrpSpPr>
        <p:grpSpPr>
          <a:xfrm>
            <a:off x="470654" y="1643548"/>
            <a:ext cx="6681771" cy="3570903"/>
            <a:chOff x="470654" y="1643548"/>
            <a:chExt cx="6681771" cy="3570903"/>
          </a:xfrm>
        </p:grpSpPr>
        <p:sp>
          <p:nvSpPr>
            <p:cNvPr id="6" name="Google Shape;754;gb2ccba204b_1_344"/>
            <p:cNvSpPr/>
            <p:nvPr/>
          </p:nvSpPr>
          <p:spPr>
            <a:xfrm>
              <a:off x="470654" y="1643548"/>
              <a:ext cx="6681771" cy="3570903"/>
            </a:xfrm>
            <a:prstGeom prst="cloudCallout">
              <a:avLst>
                <a:gd name="adj1" fmla="val -36734"/>
                <a:gd name="adj2" fmla="val 70787"/>
              </a:avLst>
            </a:prstGeom>
            <a:solidFill>
              <a:schemeClr val="bg1"/>
            </a:solidFill>
            <a:ln w="9525" cap="flat" cmpd="sng">
              <a:solidFill>
                <a:schemeClr val="dk2"/>
              </a:solidFill>
              <a:prstDash val="solid"/>
              <a:round/>
              <a:headEnd type="none" w="sm" len="sm"/>
              <a:tailEnd type="none" w="sm" len="sm"/>
            </a:ln>
            <a:effectLst>
              <a:outerShdw blurRad="63500" sx="102000" sy="102000" algn="ctr" rotWithShape="0">
                <a:prstClr val="black">
                  <a:alpha val="40000"/>
                </a:prstClr>
              </a:outerShdw>
            </a:effectLst>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2400" b="0" i="0" u="none" strike="noStrike" kern="0" cap="none" spc="0" normalizeH="0" baseline="0" noProof="0" dirty="0">
                <a:ln>
                  <a:noFill/>
                </a:ln>
                <a:solidFill>
                  <a:srgbClr val="000000">
                    <a:lumMod val="65000"/>
                    <a:lumOff val="35000"/>
                  </a:srgbClr>
                </a:solidFill>
                <a:effectLst/>
                <a:highlight>
                  <a:srgbClr val="FFFFFF"/>
                </a:highlight>
                <a:uLnTx/>
                <a:uFillTx/>
                <a:latin typeface="ScolaScript_N" panose="00000400000000000000" pitchFamily="2" charset="0"/>
                <a:ea typeface="Calibri"/>
                <a:cs typeface="Calibri"/>
                <a:sym typeface="Calibri"/>
              </a:endParaRPr>
            </a:p>
          </p:txBody>
        </p:sp>
        <p:sp>
          <p:nvSpPr>
            <p:cNvPr id="8" name="TextBox 7">
              <a:extLst>
                <a:ext uri="{FF2B5EF4-FFF2-40B4-BE49-F238E27FC236}">
                  <a16:creationId xmlns:a16="http://schemas.microsoft.com/office/drawing/2014/main" id="{961E98B0-29CF-43F8-B7A3-E2131FB0063C}"/>
                </a:ext>
              </a:extLst>
            </p:cNvPr>
            <p:cNvSpPr txBox="1"/>
            <p:nvPr/>
          </p:nvSpPr>
          <p:spPr>
            <a:xfrm rot="21045561">
              <a:off x="1580886" y="2177258"/>
              <a:ext cx="5192812" cy="1977464"/>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50000"/>
                </a:lnSpc>
                <a:spcBef>
                  <a:spcPts val="0"/>
                </a:spcBef>
                <a:spcAft>
                  <a:spcPts val="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highlight>
                    <a:srgbClr val="FFFFFF"/>
                  </a:highlight>
                  <a:uLnTx/>
                  <a:uFillTx/>
                  <a:latin typeface="ScolaScript_N" panose="00000400000000000000" pitchFamily="2" charset="0"/>
                  <a:ea typeface="Calibri"/>
                  <a:cs typeface="Calibri"/>
                  <a:sym typeface="Calibri"/>
                </a:rPr>
                <a:t>Est-ce que les filles peuvent être aussi fortes que les garçons en sport ?</a:t>
              </a:r>
            </a:p>
          </p:txBody>
        </p:sp>
      </p:grpSp>
      <p:pic>
        <p:nvPicPr>
          <p:cNvPr id="10" name="Picture 9">
            <a:extLst>
              <a:ext uri="{FF2B5EF4-FFF2-40B4-BE49-F238E27FC236}">
                <a16:creationId xmlns:a16="http://schemas.microsoft.com/office/drawing/2014/main" id="{0BF58051-99A1-4CD6-831A-21D9C0B5976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21253" y="1256780"/>
            <a:ext cx="5442968" cy="5170747"/>
          </a:xfrm>
          <a:prstGeom prst="rect">
            <a:avLst/>
          </a:prstGeom>
          <a:ln>
            <a:noFill/>
          </a:ln>
          <a:effectLst>
            <a:outerShdw blurRad="190500" algn="tl" rotWithShape="0">
              <a:srgbClr val="000000">
                <a:alpha val="70000"/>
              </a:srgbClr>
            </a:outerShdw>
          </a:effectLst>
        </p:spPr>
      </p:pic>
      <p:sp>
        <p:nvSpPr>
          <p:cNvPr id="3" name="TextBox 2">
            <a:extLst>
              <a:ext uri="{FF2B5EF4-FFF2-40B4-BE49-F238E27FC236}">
                <a16:creationId xmlns:a16="http://schemas.microsoft.com/office/drawing/2014/main" id="{2BF861CF-2B36-43B8-8AED-EA6C770FDC48}"/>
              </a:ext>
            </a:extLst>
          </p:cNvPr>
          <p:cNvSpPr txBox="1"/>
          <p:nvPr/>
        </p:nvSpPr>
        <p:spPr>
          <a:xfrm>
            <a:off x="8260080" y="1907126"/>
            <a:ext cx="3322320" cy="584775"/>
          </a:xfrm>
          <a:prstGeom prst="rect">
            <a:avLst/>
          </a:prstGeom>
          <a:noFill/>
        </p:spPr>
        <p:txBody>
          <a:bodyPr wrap="square" rtlCol="0">
            <a:spAutoFit/>
          </a:bodyPr>
          <a:lstStyle/>
          <a:p>
            <a:r>
              <a:rPr lang="en-US" sz="3200">
                <a:solidFill>
                  <a:schemeClr val="accent1">
                    <a:lumMod val="75000"/>
                  </a:schemeClr>
                </a:solidFill>
                <a:latin typeface="scolaCursiveMaj" panose="00000400000000000000" pitchFamily="50" charset="0"/>
              </a:rPr>
              <a:t>J</a:t>
            </a:r>
            <a:r>
              <a:rPr lang="en-US" sz="3200">
                <a:solidFill>
                  <a:schemeClr val="accent1">
                    <a:lumMod val="75000"/>
                  </a:schemeClr>
                </a:solidFill>
                <a:latin typeface="scolaCursive_Pierre" pitchFamily="50" charset="0"/>
              </a:rPr>
              <a:t>e </a:t>
            </a:r>
            <a:r>
              <a:rPr lang="en-US" sz="3200" err="1">
                <a:solidFill>
                  <a:schemeClr val="accent1">
                    <a:lumMod val="75000"/>
                  </a:schemeClr>
                </a:solidFill>
                <a:latin typeface="scolaCursive_Pierre" pitchFamily="50" charset="0"/>
              </a:rPr>
              <a:t>pense</a:t>
            </a:r>
            <a:r>
              <a:rPr lang="en-US" sz="3200">
                <a:solidFill>
                  <a:schemeClr val="accent1">
                    <a:lumMod val="75000"/>
                  </a:schemeClr>
                </a:solidFill>
                <a:latin typeface="scolaCursive_Pierre" pitchFamily="50" charset="0"/>
              </a:rPr>
              <a:t> que ….</a:t>
            </a:r>
          </a:p>
        </p:txBody>
      </p:sp>
      <p:sp>
        <p:nvSpPr>
          <p:cNvPr id="11" name="TextBox 10">
            <a:extLst>
              <a:ext uri="{FF2B5EF4-FFF2-40B4-BE49-F238E27FC236}">
                <a16:creationId xmlns:a16="http://schemas.microsoft.com/office/drawing/2014/main" id="{2C26550D-026F-435D-97AD-88619F11B164}"/>
              </a:ext>
            </a:extLst>
          </p:cNvPr>
          <p:cNvSpPr txBox="1"/>
          <p:nvPr/>
        </p:nvSpPr>
        <p:spPr>
          <a:xfrm>
            <a:off x="8286300" y="2773679"/>
            <a:ext cx="2823210"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err="1">
                <a:ln>
                  <a:noFill/>
                </a:ln>
                <a:solidFill>
                  <a:schemeClr val="accent2">
                    <a:lumMod val="75000"/>
                  </a:schemeClr>
                </a:solidFill>
                <a:effectLst/>
                <a:uLnTx/>
                <a:uFillTx/>
                <a:latin typeface="scolaCursive_Pierre" pitchFamily="50" charset="0"/>
                <a:ea typeface="+mn-ea"/>
              </a:rPr>
              <a:t>Parce</a:t>
            </a:r>
            <a:r>
              <a:rPr kumimoji="0" lang="en-US" sz="3200" b="0" i="0" u="none" strike="noStrike" kern="1200" cap="none" spc="0" normalizeH="0" baseline="0" noProof="0" dirty="0">
                <a:ln>
                  <a:noFill/>
                </a:ln>
                <a:solidFill>
                  <a:schemeClr val="accent2">
                    <a:lumMod val="75000"/>
                  </a:schemeClr>
                </a:solidFill>
                <a:effectLst/>
                <a:uLnTx/>
                <a:uFillTx/>
                <a:latin typeface="scolaCursive_Pierre" pitchFamily="50" charset="0"/>
                <a:ea typeface="+mn-ea"/>
              </a:rPr>
              <a:t> que …</a:t>
            </a:r>
            <a:endParaRPr kumimoji="0" lang="en-US" sz="2400" b="0" i="0" u="none" strike="noStrike" kern="1200" cap="none" spc="0" normalizeH="0" baseline="0" noProof="0" dirty="0">
              <a:ln>
                <a:noFill/>
              </a:ln>
              <a:solidFill>
                <a:schemeClr val="accent2">
                  <a:lumMod val="75000"/>
                </a:schemeClr>
              </a:solidFill>
              <a:effectLst/>
              <a:uLnTx/>
              <a:uFillTx/>
              <a:latin typeface="scolaCursive_Pierre" pitchFamily="50" charset="0"/>
              <a:ea typeface="+mn-ea"/>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250"/>
                                        <p:tgtEl>
                                          <p:spTgt spid="3"/>
                                        </p:tgtEl>
                                      </p:cBhvr>
                                    </p:animEffect>
                                  </p:childTnLst>
                                </p:cTn>
                              </p:par>
                            </p:childTnLst>
                          </p:cTn>
                        </p:par>
                        <p:par>
                          <p:cTn id="12" fill="hold">
                            <p:stCondLst>
                              <p:cond delay="2750"/>
                            </p:stCondLst>
                            <p:childTnLst>
                              <p:par>
                                <p:cTn id="13" presetID="22" presetClass="entr" presetSubtype="8" fill="hold" grpId="0" nodeType="after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 name="TextBox 4">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lvl="1">
              <a:buClr>
                <a:srgbClr val="000000"/>
              </a:buClr>
              <a:defRPr/>
            </a:pPr>
            <a:r>
              <a:rPr lang="fr-FR" sz="3200" b="1" kern="0" dirty="0">
                <a:solidFill>
                  <a:srgbClr val="002060"/>
                </a:solidFill>
                <a:latin typeface="ScolaScript_N" panose="00000400000000000000" pitchFamily="2" charset="0"/>
                <a:cs typeface="Arial"/>
                <a:sym typeface="Calibri"/>
              </a:rPr>
              <a:t>Qui suis-je ?</a:t>
            </a:r>
          </a:p>
        </p:txBody>
      </p:sp>
      <p:sp>
        <p:nvSpPr>
          <p:cNvPr id="3" name="ZoneTexte 2">
            <a:extLst>
              <a:ext uri="{FF2B5EF4-FFF2-40B4-BE49-F238E27FC236}">
                <a16:creationId xmlns:a16="http://schemas.microsoft.com/office/drawing/2014/main" id="{4B528F56-2280-4FF2-87CA-7FDEB45B0F69}"/>
              </a:ext>
            </a:extLst>
          </p:cNvPr>
          <p:cNvSpPr txBox="1"/>
          <p:nvPr/>
        </p:nvSpPr>
        <p:spPr>
          <a:xfrm>
            <a:off x="1" y="1246217"/>
            <a:ext cx="11349486" cy="27584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914400" marR="0" lvl="0" indent="-457200" algn="l" defTabSz="914400" rtl="0" eaLnBrk="1" fontAlgn="auto" latinLnBrk="0" hangingPunct="1">
              <a:lnSpc>
                <a:spcPts val="4200"/>
              </a:lnSpc>
              <a:spcBef>
                <a:spcPts val="0"/>
              </a:spcBef>
              <a:spcAft>
                <a:spcPts val="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Je suis une activité sportive très connue.</a:t>
            </a:r>
          </a:p>
          <a:p>
            <a:pPr marL="914400" marR="0" lvl="0" indent="-457200" algn="l" defTabSz="914400" rtl="0" eaLnBrk="1" fontAlgn="auto" latinLnBrk="0" hangingPunct="1">
              <a:lnSpc>
                <a:spcPts val="4200"/>
              </a:lnSpc>
              <a:spcBef>
                <a:spcPts val="0"/>
              </a:spcBef>
              <a:spcAft>
                <a:spcPts val="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Mon équipe est formée de 11 joueurs.</a:t>
            </a:r>
          </a:p>
          <a:p>
            <a:pPr marL="914400" marR="0" lvl="0" indent="-457200" algn="l" defTabSz="914400" rtl="0" eaLnBrk="1" fontAlgn="auto" latinLnBrk="0" hangingPunct="1">
              <a:lnSpc>
                <a:spcPts val="4200"/>
              </a:lnSpc>
              <a:spcBef>
                <a:spcPts val="0"/>
              </a:spcBef>
              <a:spcAft>
                <a:spcPts val="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Toute mon équipe porte la même tenue.</a:t>
            </a:r>
          </a:p>
          <a:p>
            <a:pPr marL="914400" marR="0" lvl="0" indent="-457200" algn="l" defTabSz="914400" rtl="0" eaLnBrk="1" fontAlgn="auto" latinLnBrk="0" hangingPunct="1">
              <a:lnSpc>
                <a:spcPts val="4200"/>
              </a:lnSpc>
              <a:spcBef>
                <a:spcPts val="0"/>
              </a:spcBef>
              <a:spcAft>
                <a:spcPts val="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Mon match dure 90 minutes.</a:t>
            </a:r>
          </a:p>
          <a:p>
            <a:pPr marL="914400" marR="0" lvl="0" indent="-457200" algn="l" defTabSz="914400" rtl="0" eaLnBrk="1" fontAlgn="auto" latinLnBrk="0" hangingPunct="1">
              <a:lnSpc>
                <a:spcPts val="4200"/>
              </a:lnSpc>
              <a:spcBef>
                <a:spcPts val="0"/>
              </a:spcBef>
              <a:spcAft>
                <a:spcPts val="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Le joueur ayant une carte jaune ou rouge sera hors du jeu.</a:t>
            </a:r>
            <a:endPar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grpSp>
        <p:nvGrpSpPr>
          <p:cNvPr id="11" name="Basket"/>
          <p:cNvGrpSpPr/>
          <p:nvPr/>
        </p:nvGrpSpPr>
        <p:grpSpPr>
          <a:xfrm>
            <a:off x="1117239" y="4411872"/>
            <a:ext cx="2246102" cy="1926731"/>
            <a:chOff x="1238426" y="4584592"/>
            <a:chExt cx="2246102" cy="1926731"/>
          </a:xfrm>
        </p:grpSpPr>
        <p:sp>
          <p:nvSpPr>
            <p:cNvPr id="4" name="ZoneTexte 3">
              <a:extLst>
                <a:ext uri="{FF2B5EF4-FFF2-40B4-BE49-F238E27FC236}">
                  <a16:creationId xmlns:a16="http://schemas.microsoft.com/office/drawing/2014/main" id="{3DA11C46-A08D-4E57-969D-9647BA608950}"/>
                </a:ext>
              </a:extLst>
            </p:cNvPr>
            <p:cNvSpPr txBox="1"/>
            <p:nvPr/>
          </p:nvSpPr>
          <p:spPr>
            <a:xfrm rot="-10800000" flipV="1">
              <a:off x="1238426" y="5988103"/>
              <a:ext cx="224610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Le basketball</a:t>
              </a:r>
              <a:endParaRPr kumimoji="0" lang="fr-FR" sz="16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pic>
          <p:nvPicPr>
            <p:cNvPr id="8" name="Image 8">
              <a:extLst>
                <a:ext uri="{FF2B5EF4-FFF2-40B4-BE49-F238E27FC236}">
                  <a16:creationId xmlns:a16="http://schemas.microsoft.com/office/drawing/2014/main" id="{949A9633-7CCE-4B90-92EF-E3B334B5A167}"/>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1388254" y="4584592"/>
              <a:ext cx="1964363" cy="1375611"/>
            </a:xfrm>
            <a:prstGeom prst="rect">
              <a:avLst/>
            </a:prstGeom>
          </p:spPr>
        </p:pic>
      </p:grpSp>
      <p:grpSp>
        <p:nvGrpSpPr>
          <p:cNvPr id="12" name="Foot"/>
          <p:cNvGrpSpPr/>
          <p:nvPr/>
        </p:nvGrpSpPr>
        <p:grpSpPr>
          <a:xfrm>
            <a:off x="5088770" y="4413878"/>
            <a:ext cx="2048398" cy="1924725"/>
            <a:chOff x="4918747" y="4586598"/>
            <a:chExt cx="2048398" cy="1924725"/>
          </a:xfrm>
        </p:grpSpPr>
        <p:sp>
          <p:nvSpPr>
            <p:cNvPr id="6" name="ZoneTexte 5">
              <a:extLst>
                <a:ext uri="{FF2B5EF4-FFF2-40B4-BE49-F238E27FC236}">
                  <a16:creationId xmlns:a16="http://schemas.microsoft.com/office/drawing/2014/main" id="{1C2E3BFE-4456-460D-A146-DF4A095CF84C}"/>
                </a:ext>
              </a:extLst>
            </p:cNvPr>
            <p:cNvSpPr txBox="1"/>
            <p:nvPr/>
          </p:nvSpPr>
          <p:spPr>
            <a:xfrm rot="-10800000" flipV="1">
              <a:off x="4918747" y="5988103"/>
              <a:ext cx="201446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Le football</a:t>
              </a:r>
              <a:endParaRPr kumimoji="0" lang="fr-FR" sz="16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pic>
          <p:nvPicPr>
            <p:cNvPr id="9" name="Image 9">
              <a:extLst>
                <a:ext uri="{FF2B5EF4-FFF2-40B4-BE49-F238E27FC236}">
                  <a16:creationId xmlns:a16="http://schemas.microsoft.com/office/drawing/2014/main" id="{5E39EA95-51B6-4E7C-984F-1E3895BDFAF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002781" y="4586598"/>
              <a:ext cx="1964364" cy="1342572"/>
            </a:xfrm>
            <a:prstGeom prst="rect">
              <a:avLst/>
            </a:prstGeom>
          </p:spPr>
        </p:pic>
      </p:grpSp>
      <p:grpSp>
        <p:nvGrpSpPr>
          <p:cNvPr id="13" name="Baseball"/>
          <p:cNvGrpSpPr/>
          <p:nvPr/>
        </p:nvGrpSpPr>
        <p:grpSpPr>
          <a:xfrm>
            <a:off x="8837530" y="4113949"/>
            <a:ext cx="1971458" cy="2224654"/>
            <a:chOff x="8606173" y="4286669"/>
            <a:chExt cx="1971458" cy="2224654"/>
          </a:xfrm>
        </p:grpSpPr>
        <p:sp>
          <p:nvSpPr>
            <p:cNvPr id="7" name="ZoneTexte 6">
              <a:extLst>
                <a:ext uri="{FF2B5EF4-FFF2-40B4-BE49-F238E27FC236}">
                  <a16:creationId xmlns:a16="http://schemas.microsoft.com/office/drawing/2014/main" id="{D55AD026-0FBC-42C4-86C3-CCE4E01D5ABA}"/>
                </a:ext>
              </a:extLst>
            </p:cNvPr>
            <p:cNvSpPr txBox="1"/>
            <p:nvPr/>
          </p:nvSpPr>
          <p:spPr>
            <a:xfrm>
              <a:off x="8606173" y="5988103"/>
              <a:ext cx="197145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Calibri"/>
                </a:rPr>
                <a:t>Le baseball</a:t>
              </a:r>
              <a:endParaRPr kumimoji="0" lang="fr-FR" sz="16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pic>
          <p:nvPicPr>
            <p:cNvPr id="10" name="Image 10">
              <a:extLst>
                <a:ext uri="{FF2B5EF4-FFF2-40B4-BE49-F238E27FC236}">
                  <a16:creationId xmlns:a16="http://schemas.microsoft.com/office/drawing/2014/main" id="{ADCA50B6-F407-4B0F-90AD-D09A01C883F4}"/>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8733381" y="4286669"/>
              <a:ext cx="1671529" cy="1671529"/>
            </a:xfrm>
            <a:prstGeom prst="rect">
              <a:avLst/>
            </a:prstGeom>
          </p:spPr>
        </p:pic>
      </p:grpSp>
      <p:pic>
        <p:nvPicPr>
          <p:cNvPr id="14" name="hand">
            <a:extLst>
              <a:ext uri="{FF2B5EF4-FFF2-40B4-BE49-F238E27FC236}">
                <a16:creationId xmlns:a16="http://schemas.microsoft.com/office/drawing/2014/main" id="{37D67784-895D-4A55-9EA7-8BFE40E8563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18669880" flipH="1">
            <a:off x="11435347" y="5989840"/>
            <a:ext cx="753307" cy="753307"/>
          </a:xfrm>
          <a:prstGeom prst="rect">
            <a:avLst/>
          </a:prstGeom>
        </p:spPr>
      </p:pic>
      <p:pic>
        <p:nvPicPr>
          <p:cNvPr id="15" name="Short Beep Tone-SoundBible.com-193784085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532115" y="7070725"/>
            <a:ext cx="609600" cy="609600"/>
          </a:xfrm>
          <a:prstGeom prst="rect">
            <a:avLst/>
          </a:prstGeom>
        </p:spPr>
      </p:pic>
      <p:pic>
        <p:nvPicPr>
          <p:cNvPr id="16" name="Short Beep Tone-SoundBible.com-193784085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1490875" y="7070725"/>
            <a:ext cx="609600" cy="609600"/>
          </a:xfrm>
          <a:prstGeom prst="rect">
            <a:avLst/>
          </a:prstGeom>
        </p:spPr>
      </p:pic>
      <p:sp>
        <p:nvSpPr>
          <p:cNvPr id="17" name="T1-s">
            <a:extLst>
              <a:ext uri="{FF2B5EF4-FFF2-40B4-BE49-F238E27FC236}">
                <a16:creationId xmlns:a16="http://schemas.microsoft.com/office/drawing/2014/main" id="{D39EFFFA-5187-4D87-9AAA-AAFC44228C95}"/>
              </a:ext>
            </a:extLst>
          </p:cNvPr>
          <p:cNvSpPr/>
          <p:nvPr/>
        </p:nvSpPr>
        <p:spPr>
          <a:xfrm>
            <a:off x="7134070" y="5756450"/>
            <a:ext cx="499782" cy="463511"/>
          </a:xfrm>
          <a:custGeom>
            <a:avLst/>
            <a:gdLst>
              <a:gd name="connsiteX0" fmla="*/ 85 w 682136"/>
              <a:gd name="connsiteY0" fmla="*/ 384941 h 632630"/>
              <a:gd name="connsiteX1" fmla="*/ 85 w 682136"/>
              <a:gd name="connsiteY1" fmla="*/ 308265 h 632630"/>
              <a:gd name="connsiteX2" fmla="*/ 111813 w 682136"/>
              <a:gd name="connsiteY2" fmla="*/ 197585 h 632630"/>
              <a:gd name="connsiteX3" fmla="*/ 163915 w 682136"/>
              <a:gd name="connsiteY3" fmla="*/ 240257 h 632630"/>
              <a:gd name="connsiteX4" fmla="*/ 181631 w 682136"/>
              <a:gd name="connsiteY4" fmla="*/ 343031 h 632630"/>
              <a:gd name="connsiteX5" fmla="*/ 244020 w 682136"/>
              <a:gd name="connsiteY5" fmla="*/ 369035 h 632630"/>
              <a:gd name="connsiteX6" fmla="*/ 388419 w 682136"/>
              <a:gd name="connsiteY6" fmla="*/ 230541 h 632630"/>
              <a:gd name="connsiteX7" fmla="*/ 597778 w 682136"/>
              <a:gd name="connsiteY7" fmla="*/ 28040 h 632630"/>
              <a:gd name="connsiteX8" fmla="*/ 629782 w 682136"/>
              <a:gd name="connsiteY8" fmla="*/ 6989 h 632630"/>
              <a:gd name="connsiteX9" fmla="*/ 680836 w 682136"/>
              <a:gd name="connsiteY9" fmla="*/ 37374 h 632630"/>
              <a:gd name="connsiteX10" fmla="*/ 617305 w 682136"/>
              <a:gd name="connsiteY10" fmla="*/ 183678 h 632630"/>
              <a:gd name="connsiteX11" fmla="*/ 417089 w 682136"/>
              <a:gd name="connsiteY11" fmla="*/ 392466 h 632630"/>
              <a:gd name="connsiteX12" fmla="*/ 215731 w 682136"/>
              <a:gd name="connsiteY12" fmla="*/ 590015 h 632630"/>
              <a:gd name="connsiteX13" fmla="*/ 144007 w 682136"/>
              <a:gd name="connsiteY13" fmla="*/ 631258 h 632630"/>
              <a:gd name="connsiteX14" fmla="*/ 93430 w 682136"/>
              <a:gd name="connsiteY14" fmla="*/ 617828 h 632630"/>
              <a:gd name="connsiteX15" fmla="*/ 13515 w 682136"/>
              <a:gd name="connsiteY15" fmla="*/ 507528 h 632630"/>
              <a:gd name="connsiteX16" fmla="*/ 85 w 682136"/>
              <a:gd name="connsiteY16" fmla="*/ 384941 h 632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2136" h="632630">
                <a:moveTo>
                  <a:pt x="85" y="384941"/>
                </a:moveTo>
                <a:cubicBezTo>
                  <a:pt x="85" y="359891"/>
                  <a:pt x="-106" y="334078"/>
                  <a:pt x="85" y="308265"/>
                </a:cubicBezTo>
                <a:cubicBezTo>
                  <a:pt x="561" y="255401"/>
                  <a:pt x="59997" y="198347"/>
                  <a:pt x="111813" y="197585"/>
                </a:cubicBezTo>
                <a:cubicBezTo>
                  <a:pt x="143055" y="197108"/>
                  <a:pt x="159152" y="207872"/>
                  <a:pt x="163915" y="240257"/>
                </a:cubicBezTo>
                <a:cubicBezTo>
                  <a:pt x="168963" y="274642"/>
                  <a:pt x="178107" y="308170"/>
                  <a:pt x="181631" y="343031"/>
                </a:cubicBezTo>
                <a:cubicBezTo>
                  <a:pt x="186870" y="394847"/>
                  <a:pt x="204205" y="401134"/>
                  <a:pt x="244020" y="369035"/>
                </a:cubicBezTo>
                <a:cubicBezTo>
                  <a:pt x="296217" y="327125"/>
                  <a:pt x="338127" y="274356"/>
                  <a:pt x="388419" y="230541"/>
                </a:cubicBezTo>
                <a:cubicBezTo>
                  <a:pt x="461666" y="166628"/>
                  <a:pt x="519769" y="87095"/>
                  <a:pt x="597778" y="28040"/>
                </a:cubicBezTo>
                <a:cubicBezTo>
                  <a:pt x="608065" y="20229"/>
                  <a:pt x="619400" y="13371"/>
                  <a:pt x="629782" y="6989"/>
                </a:cubicBezTo>
                <a:cubicBezTo>
                  <a:pt x="657119" y="-9775"/>
                  <a:pt x="676455" y="4894"/>
                  <a:pt x="680836" y="37374"/>
                </a:cubicBezTo>
                <a:cubicBezTo>
                  <a:pt x="689218" y="99668"/>
                  <a:pt x="655786" y="142816"/>
                  <a:pt x="617305" y="183678"/>
                </a:cubicBezTo>
                <a:cubicBezTo>
                  <a:pt x="551106" y="253782"/>
                  <a:pt x="485098" y="324077"/>
                  <a:pt x="417089" y="392466"/>
                </a:cubicBezTo>
                <a:cubicBezTo>
                  <a:pt x="350795" y="459141"/>
                  <a:pt x="290121" y="531531"/>
                  <a:pt x="215731" y="590015"/>
                </a:cubicBezTo>
                <a:cubicBezTo>
                  <a:pt x="193537" y="607445"/>
                  <a:pt x="170582" y="623447"/>
                  <a:pt x="144007" y="631258"/>
                </a:cubicBezTo>
                <a:cubicBezTo>
                  <a:pt x="126672" y="636401"/>
                  <a:pt x="108003" y="626019"/>
                  <a:pt x="93430" y="617828"/>
                </a:cubicBezTo>
                <a:cubicBezTo>
                  <a:pt x="51043" y="593729"/>
                  <a:pt x="19039" y="564773"/>
                  <a:pt x="13515" y="507528"/>
                </a:cubicBezTo>
                <a:cubicBezTo>
                  <a:pt x="9610" y="467237"/>
                  <a:pt x="7133" y="426089"/>
                  <a:pt x="85" y="384941"/>
                </a:cubicBezTo>
                <a:close/>
              </a:path>
            </a:pathLst>
          </a:custGeom>
          <a:solidFill>
            <a:srgbClr val="1A944C"/>
          </a:solidFill>
          <a:ln w="9525" cap="flat">
            <a:noFill/>
            <a:prstDash val="solid"/>
            <a:miter/>
          </a:ln>
        </p:spPr>
        <p:txBody>
          <a:bodyPr rtlCol="0"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ScolaScript_N" panose="00000400000000000000" pitchFamily="2" charset="0"/>
              <a:ea typeface="+mn-ea"/>
            </a:endParaRPr>
          </a:p>
        </p:txBody>
      </p:sp>
      <p:pic>
        <p:nvPicPr>
          <p:cNvPr id="20" name="Picture 19">
            <a:extLst>
              <a:ext uri="{FF2B5EF4-FFF2-40B4-BE49-F238E27FC236}">
                <a16:creationId xmlns:a16="http://schemas.microsoft.com/office/drawing/2014/main" id="{CEC79CDB-0EBF-4F50-93DC-E8A5C5BEFF8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302550" y="5802752"/>
            <a:ext cx="441753" cy="519483"/>
          </a:xfrm>
          <a:prstGeom prst="rect">
            <a:avLst/>
          </a:prstGeom>
        </p:spPr>
      </p:pic>
      <p:pic>
        <p:nvPicPr>
          <p:cNvPr id="21" name="Picture 20">
            <a:extLst>
              <a:ext uri="{FF2B5EF4-FFF2-40B4-BE49-F238E27FC236}">
                <a16:creationId xmlns:a16="http://schemas.microsoft.com/office/drawing/2014/main" id="{461CA4E6-02F1-4B1C-A31D-B18BB3E6DB3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752107" y="5818541"/>
            <a:ext cx="428326" cy="503694"/>
          </a:xfrm>
          <a:prstGeom prst="rect">
            <a:avLst/>
          </a:prstGeom>
        </p:spPr>
      </p:pic>
      <p:sp>
        <p:nvSpPr>
          <p:cNvPr id="22" name="Text Placeholder 21">
            <a:extLst>
              <a:ext uri="{FF2B5EF4-FFF2-40B4-BE49-F238E27FC236}">
                <a16:creationId xmlns:a16="http://schemas.microsoft.com/office/drawing/2014/main" id="{617FF651-182F-4FFB-ABA8-1C9DB0ECBC0D}"/>
              </a:ext>
            </a:extLst>
          </p:cNvPr>
          <p:cNvSpPr>
            <a:spLocks noGrp="1"/>
          </p:cNvSpPr>
          <p:nvPr>
            <p:ph type="body" sz="quarter" idx="10"/>
          </p:nvPr>
        </p:nvSpPr>
        <p:spPr/>
        <p:txBody>
          <a:bodyPr/>
          <a:lstStyle/>
          <a:p>
            <a:r>
              <a:rPr lang="en-US" dirty="0" err="1"/>
              <a:t>Activité</a:t>
            </a:r>
            <a:r>
              <a:rPr lang="en-US" dirty="0"/>
              <a:t> </a:t>
            </a:r>
            <a:r>
              <a:rPr lang="en-US" dirty="0" err="1"/>
              <a:t>introductrice</a:t>
            </a:r>
            <a:r>
              <a:rPr lang="en-US" dirty="0"/>
              <a:t>  </a:t>
            </a:r>
          </a:p>
        </p:txBody>
      </p:sp>
    </p:spTree>
    <p:custDataLst>
      <p:tags r:id="rId1"/>
    </p:custDataLst>
    <p:extLst>
      <p:ext uri="{BB962C8B-B14F-4D97-AF65-F5344CB8AC3E}">
        <p14:creationId xmlns:p14="http://schemas.microsoft.com/office/powerpoint/2010/main" val="321788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750"/>
                                        <p:tgtEl>
                                          <p:spTgt spid="11"/>
                                        </p:tgtEl>
                                      </p:cBhvr>
                                    </p:animEffect>
                                  </p:childTnLst>
                                </p:cTn>
                              </p:par>
                            </p:childTnLst>
                          </p:cTn>
                        </p:par>
                        <p:par>
                          <p:cTn id="33" fill="hold">
                            <p:stCondLst>
                              <p:cond delay="750"/>
                            </p:stCondLst>
                            <p:childTnLst>
                              <p:par>
                                <p:cTn id="34" presetID="10" presetClass="entr" presetSubtype="0"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750"/>
                                        <p:tgtEl>
                                          <p:spTgt spid="13"/>
                                        </p:tgtEl>
                                      </p:cBhvr>
                                    </p:animEffect>
                                  </p:childTnLst>
                                </p:cTn>
                              </p:par>
                            </p:childTnLst>
                          </p:cTn>
                        </p:par>
                        <p:par>
                          <p:cTn id="41" fill="hold">
                            <p:stCondLst>
                              <p:cond delay="2250"/>
                            </p:stCondLst>
                            <p:childTnLst>
                              <p:par>
                                <p:cTn id="42" presetID="10" presetClass="entr" presetSubtype="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45" fill="hold" display="0">
                  <p:stCondLst>
                    <p:cond delay="indefinite"/>
                  </p:stCondLst>
                  <p:endCondLst>
                    <p:cond evt="onStopAudio" delay="0">
                      <p:tgtEl>
                        <p:sldTgt/>
                      </p:tgtEl>
                    </p:cond>
                  </p:endCondLst>
                </p:cTn>
                <p:tgtEl>
                  <p:spTgt spid="15"/>
                </p:tgtEl>
              </p:cMediaNode>
            </p:audio>
            <p:audio>
              <p:cMediaNode vol="80000">
                <p:cTn id="46" fill="hold" display="0">
                  <p:stCondLst>
                    <p:cond delay="indefinite"/>
                  </p:stCondLst>
                  <p:endCondLst>
                    <p:cond evt="onStopAudio" delay="0">
                      <p:tgtEl>
                        <p:sldTgt/>
                      </p:tgtEl>
                    </p:cond>
                  </p:endCondLst>
                </p:cTn>
                <p:tgtEl>
                  <p:spTgt spid="16"/>
                </p:tgtEl>
              </p:cMediaNode>
            </p:audio>
            <p:seq concurrent="1" nextAc="seek">
              <p:cTn id="47" restart="whenNotActive" fill="hold" evtFilter="cancelBubble" nodeType="interactiveSeq">
                <p:stCondLst>
                  <p:cond evt="onClick" delay="0">
                    <p:tgtEl>
                      <p:spTgt spid="11"/>
                    </p:tgtEl>
                  </p:cond>
                </p:stCondLst>
                <p:endSync evt="end" delay="0">
                  <p:rtn val="all"/>
                </p:endSync>
                <p:childTnLst>
                  <p:par>
                    <p:cTn id="48" fill="hold">
                      <p:stCondLst>
                        <p:cond delay="0"/>
                      </p:stCondLst>
                      <p:childTnLst>
                        <p:par>
                          <p:cTn id="49" fill="hold">
                            <p:stCondLst>
                              <p:cond delay="0"/>
                            </p:stCondLst>
                            <p:childTnLst>
                              <p:par>
                                <p:cTn id="50" presetID="1" presetClass="mediacall" presetSubtype="0" fill="hold" nodeType="withEffect">
                                  <p:stCondLst>
                                    <p:cond delay="0"/>
                                  </p:stCondLst>
                                  <p:childTnLst>
                                    <p:cmd type="call" cmd="playFrom(0.0)">
                                      <p:cBhvr>
                                        <p:cTn id="51" dur="2063" fill="hold"/>
                                        <p:tgtEl>
                                          <p:spTgt spid="15"/>
                                        </p:tgtEl>
                                      </p:cBhvr>
                                    </p:cmd>
                                  </p:childTnLst>
                                </p:cTn>
                              </p:par>
                              <p:par>
                                <p:cTn id="52" presetID="1"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54" restart="whenNotActive" fill="hold" evtFilter="cancelBubble" nodeType="interactiveSeq">
                <p:stCondLst>
                  <p:cond evt="onClick" delay="0">
                    <p:tgtEl>
                      <p:spTgt spid="13"/>
                    </p:tgtEl>
                  </p:cond>
                </p:stCondLst>
                <p:endSync evt="end" delay="0">
                  <p:rtn val="all"/>
                </p:endSync>
                <p:childTnLst>
                  <p:par>
                    <p:cTn id="55" fill="hold">
                      <p:stCondLst>
                        <p:cond delay="0"/>
                      </p:stCondLst>
                      <p:childTnLst>
                        <p:par>
                          <p:cTn id="56" fill="hold">
                            <p:stCondLst>
                              <p:cond delay="0"/>
                            </p:stCondLst>
                            <p:childTnLst>
                              <p:par>
                                <p:cTn id="57" presetID="1" presetClass="mediacall" presetSubtype="0" fill="hold" nodeType="withEffect">
                                  <p:stCondLst>
                                    <p:cond delay="0"/>
                                  </p:stCondLst>
                                  <p:childTnLst>
                                    <p:cmd type="call" cmd="playFrom(0.0)">
                                      <p:cBhvr>
                                        <p:cTn id="58" dur="2063" fill="hold"/>
                                        <p:tgtEl>
                                          <p:spTgt spid="16"/>
                                        </p:tgtEl>
                                      </p:cBhvr>
                                    </p:cmd>
                                  </p:childTnLst>
                                </p:cTn>
                              </p:par>
                              <p:par>
                                <p:cTn id="59" presetID="1" presetClass="entr" presetSubtype="0" fill="hold" nodeType="with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61" restart="whenNotActive" fill="hold" evtFilter="cancelBubble" nodeType="interactiveSeq">
                <p:stCondLst>
                  <p:cond evt="onClick" delay="0">
                    <p:tgtEl>
                      <p:spTgt spid="12"/>
                    </p:tgtEl>
                  </p:cond>
                </p:stCondLst>
                <p:endSync evt="end" delay="0">
                  <p:rtn val="all"/>
                </p:endSync>
                <p:childTnLst>
                  <p:par>
                    <p:cTn id="62" fill="hold">
                      <p:stCondLst>
                        <p:cond delay="0"/>
                      </p:stCondLst>
                      <p:childTnLst>
                        <p:par>
                          <p:cTn id="63" fill="hold">
                            <p:stCondLst>
                              <p:cond delay="0"/>
                            </p:stCondLst>
                            <p:childTnLst>
                              <p:par>
                                <p:cTn id="64" presetID="10" presetClass="entr" presetSubtype="0" fill="hold" grpId="1" nodeType="click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childTnLst>
                                </p:cTn>
                              </p:par>
                            </p:childTnLst>
                          </p:cTn>
                        </p:par>
                      </p:childTnLst>
                    </p:cTn>
                  </p:par>
                </p:childTnLst>
              </p:cTn>
              <p:nextCondLst>
                <p:cond evt="onClick" delay="0">
                  <p:tgtEl>
                    <p:spTgt spid="12"/>
                  </p:tgtEl>
                </p:cond>
              </p:nextCondLst>
            </p:seq>
          </p:childTnLst>
        </p:cTn>
      </p:par>
    </p:tnLst>
    <p:bldLst>
      <p:bldP spid="17" grpId="0" animBg="1"/>
      <p:bldP spid="17"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59"/>
        <p:cNvGrpSpPr/>
        <p:nvPr/>
      </p:nvGrpSpPr>
      <p:grpSpPr>
        <a:xfrm>
          <a:off x="0" y="0"/>
          <a:ext cx="0" cy="0"/>
          <a:chOff x="0" y="0"/>
          <a:chExt cx="0" cy="0"/>
        </a:xfrm>
      </p:grpSpPr>
      <p:pic>
        <p:nvPicPr>
          <p:cNvPr id="10" name="Graphic 9">
            <a:extLst>
              <a:ext uri="{FF2B5EF4-FFF2-40B4-BE49-F238E27FC236}">
                <a16:creationId xmlns:a16="http://schemas.microsoft.com/office/drawing/2014/main" id="{4E830682-F37F-4668-BBB9-ED380CA9A52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4"/>
            <a:ext cx="12192000" cy="5734306"/>
          </a:xfrm>
          <a:prstGeom prst="rect">
            <a:avLst/>
          </a:prstGeom>
        </p:spPr>
      </p:pic>
      <p:pic>
        <p:nvPicPr>
          <p:cNvPr id="11" name="Graphic 10">
            <a:extLst>
              <a:ext uri="{FF2B5EF4-FFF2-40B4-BE49-F238E27FC236}">
                <a16:creationId xmlns:a16="http://schemas.microsoft.com/office/drawing/2014/main" id="{4832E19D-2B74-47D6-BD33-5D554BA15F06}"/>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939531" y="1350299"/>
            <a:ext cx="2811099" cy="955577"/>
          </a:xfrm>
          <a:prstGeom prst="rect">
            <a:avLst/>
          </a:prstGeom>
        </p:spPr>
      </p:pic>
      <p:pic>
        <p:nvPicPr>
          <p:cNvPr id="16" name="Graphic 15">
            <a:extLst>
              <a:ext uri="{FF2B5EF4-FFF2-40B4-BE49-F238E27FC236}">
                <a16:creationId xmlns:a16="http://schemas.microsoft.com/office/drawing/2014/main" id="{0C0C13A8-8BD7-44E5-A08F-FE056B1541C7}"/>
              </a:ext>
            </a:extLst>
          </p:cNvPr>
          <p:cNvPicPr>
            <a:picLocks noChangeAspect="1"/>
          </p:cNvPicPr>
          <p:nvPr/>
        </p:nvPicPr>
        <p:blipFill rotWithShape="1">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rcRect l="2737" r="2973" b="17372"/>
          <a:stretch/>
        </p:blipFill>
        <p:spPr>
          <a:xfrm>
            <a:off x="0" y="4173982"/>
            <a:ext cx="12192000" cy="2684018"/>
          </a:xfrm>
          <a:prstGeom prst="rect">
            <a:avLst/>
          </a:prstGeom>
        </p:spPr>
      </p:pic>
      <p:sp>
        <p:nvSpPr>
          <p:cNvPr id="17" name="TextBox 16">
            <a:extLst>
              <a:ext uri="{FF2B5EF4-FFF2-40B4-BE49-F238E27FC236}">
                <a16:creationId xmlns:a16="http://schemas.microsoft.com/office/drawing/2014/main" id="{1326479C-B7F5-4167-853C-F7621AC02E1D}"/>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Calibri"/>
                <a:cs typeface="Calibri"/>
                <a:sym typeface="Calibri"/>
              </a:rPr>
              <a:t>Au revoir !</a:t>
            </a:r>
            <a:endParaRPr kumimoji="0" lang="en-US"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mn-cs"/>
            </a:endParaRPr>
          </a:p>
        </p:txBody>
      </p:sp>
      <p:grpSp>
        <p:nvGrpSpPr>
          <p:cNvPr id="18" name="Group 17">
            <a:extLst>
              <a:ext uri="{FF2B5EF4-FFF2-40B4-BE49-F238E27FC236}">
                <a16:creationId xmlns:a16="http://schemas.microsoft.com/office/drawing/2014/main" id="{5554E18C-E5DD-459F-B54C-B9507AB90947}"/>
              </a:ext>
            </a:extLst>
          </p:cNvPr>
          <p:cNvGrpSpPr/>
          <p:nvPr/>
        </p:nvGrpSpPr>
        <p:grpSpPr>
          <a:xfrm flipH="1">
            <a:off x="5856776" y="1723747"/>
            <a:ext cx="2432747" cy="1560566"/>
            <a:chOff x="2247683" y="1632164"/>
            <a:chExt cx="2432747" cy="1560566"/>
          </a:xfrm>
        </p:grpSpPr>
        <p:pic>
          <p:nvPicPr>
            <p:cNvPr id="19" name="Graphic 18">
              <a:extLst>
                <a:ext uri="{FF2B5EF4-FFF2-40B4-BE49-F238E27FC236}">
                  <a16:creationId xmlns:a16="http://schemas.microsoft.com/office/drawing/2014/main" id="{C2105DD3-D8E7-40C5-A3DA-E4B5F564F79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327097" y="1632164"/>
              <a:ext cx="2353333" cy="1560566"/>
            </a:xfrm>
            <a:prstGeom prst="rect">
              <a:avLst/>
            </a:prstGeom>
          </p:spPr>
        </p:pic>
        <p:sp>
          <p:nvSpPr>
            <p:cNvPr id="20" name="TextBox 19">
              <a:extLst>
                <a:ext uri="{FF2B5EF4-FFF2-40B4-BE49-F238E27FC236}">
                  <a16:creationId xmlns:a16="http://schemas.microsoft.com/office/drawing/2014/main" id="{90067839-04B0-48D7-8982-FD00645F3CC5}"/>
                </a:ext>
              </a:extLst>
            </p:cNvPr>
            <p:cNvSpPr txBox="1"/>
            <p:nvPr/>
          </p:nvSpPr>
          <p:spPr>
            <a:xfrm>
              <a:off x="2247683" y="2147053"/>
              <a:ext cx="222208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4546A">
                      <a:lumMod val="50000"/>
                    </a:srgbClr>
                  </a:solidFill>
                  <a:effectLst/>
                  <a:uLnTx/>
                  <a:uFillTx/>
                  <a:latin typeface="ScolaScript_N" panose="00000400000000000000" pitchFamily="2" charset="0"/>
                  <a:ea typeface="+mn-ea"/>
                  <a:cs typeface="+mn-cs"/>
                </a:rPr>
                <a:t>Au revoir !</a:t>
              </a:r>
            </a:p>
          </p:txBody>
        </p:sp>
      </p:grpSp>
      <p:pic>
        <p:nvPicPr>
          <p:cNvPr id="21" name="Graphic 20">
            <a:extLst>
              <a:ext uri="{FF2B5EF4-FFF2-40B4-BE49-F238E27FC236}">
                <a16:creationId xmlns:a16="http://schemas.microsoft.com/office/drawing/2014/main" id="{AFA5AD50-CCA3-4134-AC5E-5E967EDD0C9E}"/>
              </a:ext>
            </a:extLst>
          </p:cNvPr>
          <p:cNvPicPr>
            <a:picLocks noChangeAspect="1"/>
          </p:cNvPicPr>
          <p:nvPr/>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4335373" y="2583703"/>
            <a:ext cx="1888418" cy="3659178"/>
          </a:xfrm>
          <a:prstGeom prst="rect">
            <a:avLst/>
          </a:prstGeom>
          <a:effectLst>
            <a:outerShdw blurRad="76200" dist="12700" dir="8100000" sy="-23000" kx="800400" algn="br" rotWithShape="0">
              <a:prstClr val="black">
                <a:alpha val="20000"/>
              </a:prstClr>
            </a:outerShdw>
          </a:effectLst>
        </p:spPr>
      </p:pic>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5" name="Straight Connector 4"/>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69" y="1465729"/>
            <a:ext cx="12187263" cy="3994546"/>
          </a:xfrm>
          <a:prstGeom prst="rect">
            <a:avLst/>
          </a:prstGeom>
        </p:spPr>
      </p:pic>
      <p:pic>
        <p:nvPicPr>
          <p:cNvPr id="7" name="Picture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414" y="5490753"/>
            <a:ext cx="12181172" cy="1367247"/>
          </a:xfrm>
          <a:prstGeom prst="rect">
            <a:avLst/>
          </a:prstGeom>
        </p:spPr>
      </p:pic>
    </p:spTree>
    <p:custDataLst>
      <p:tags r:id="rId1"/>
    </p:custDataLst>
    <p:extLst>
      <p:ext uri="{BB962C8B-B14F-4D97-AF65-F5344CB8AC3E}">
        <p14:creationId xmlns:p14="http://schemas.microsoft.com/office/powerpoint/2010/main" val="1536708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pic>
        <p:nvPicPr>
          <p:cNvPr id="3" name="Graphic 2">
            <a:extLst>
              <a:ext uri="{FF2B5EF4-FFF2-40B4-BE49-F238E27FC236}">
                <a16:creationId xmlns:a16="http://schemas.microsoft.com/office/drawing/2014/main" id="{F517F773-E1EC-4CAC-B099-144B1ECB2F1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88283" y="1186698"/>
            <a:ext cx="8615434" cy="4484604"/>
          </a:xfrm>
          <a:prstGeom prst="rect">
            <a:avLst/>
          </a:prstGeom>
        </p:spPr>
      </p:pic>
    </p:spTree>
    <p:custDataLst>
      <p:tags r:id="rId1"/>
    </p:custDataLst>
    <p:extLst>
      <p:ext uri="{BB962C8B-B14F-4D97-AF65-F5344CB8AC3E}">
        <p14:creationId xmlns:p14="http://schemas.microsoft.com/office/powerpoint/2010/main" val="1539733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pic>
        <p:nvPicPr>
          <p:cNvPr id="582" name="Google Shape;582;p21"/>
          <p:cNvPicPr preferRelativeResize="0"/>
          <p:nvPr/>
        </p:nvPicPr>
        <p:blipFill rotWithShape="1">
          <a:blip r:embed="rId4" cstate="screen">
            <a:alphaModFix/>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40085" t="21446" r="39648" b="16475"/>
          <a:stretch/>
        </p:blipFill>
        <p:spPr>
          <a:xfrm>
            <a:off x="4052372" y="1341305"/>
            <a:ext cx="3576338" cy="5122843"/>
          </a:xfrm>
          <a:prstGeom prst="rect">
            <a:avLst/>
          </a:prstGeom>
          <a:noFill/>
          <a:ln>
            <a:noFill/>
          </a:ln>
        </p:spPr>
      </p:pic>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82"/>
                                        </p:tgtEl>
                                        <p:attrNameLst>
                                          <p:attrName>style.visibility</p:attrName>
                                        </p:attrNameLst>
                                      </p:cBhvr>
                                      <p:to>
                                        <p:strVal val="visible"/>
                                      </p:to>
                                    </p:set>
                                    <p:animEffect transition="in" filter="fade">
                                      <p:cBhvr>
                                        <p:cTn id="11" dur="500"/>
                                        <p:tgtEl>
                                          <p:spTgt spid="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 name="TextBox 4">
            <a:extLst>
              <a:ext uri="{FF2B5EF4-FFF2-40B4-BE49-F238E27FC236}">
                <a16:creationId xmlns:a16="http://schemas.microsoft.com/office/drawing/2014/main" id="{0DED2FBD-659A-4921-A84F-8D829C9A4BA0}"/>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9" name="Picture 8">
            <a:extLst>
              <a:ext uri="{FF2B5EF4-FFF2-40B4-BE49-F238E27FC236}">
                <a16:creationId xmlns:a16="http://schemas.microsoft.com/office/drawing/2014/main" id="{1D0A4096-0BD7-4A16-99C2-F2D9EB51FB5F}"/>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2783" t="4867" r="13046" b="41638"/>
          <a:stretch/>
        </p:blipFill>
        <p:spPr>
          <a:xfrm>
            <a:off x="7583640" y="1277549"/>
            <a:ext cx="4151160" cy="4607787"/>
          </a:xfrm>
          <a:prstGeom prst="rect">
            <a:avLst/>
          </a:prstGeom>
        </p:spPr>
      </p:pic>
      <p:sp>
        <p:nvSpPr>
          <p:cNvPr id="10" name="TextBox 9">
            <a:extLst>
              <a:ext uri="{FF2B5EF4-FFF2-40B4-BE49-F238E27FC236}">
                <a16:creationId xmlns:a16="http://schemas.microsoft.com/office/drawing/2014/main" id="{90C07DF1-B544-460C-8801-D71FD268F77A}"/>
              </a:ext>
            </a:extLst>
          </p:cNvPr>
          <p:cNvSpPr txBox="1"/>
          <p:nvPr/>
        </p:nvSpPr>
        <p:spPr>
          <a:xfrm>
            <a:off x="1" y="1558512"/>
            <a:ext cx="7487919" cy="3480953"/>
          </a:xfrm>
          <a:prstGeom prst="rect">
            <a:avLst/>
          </a:prstGeom>
          <a:noFill/>
        </p:spPr>
        <p:txBody>
          <a:bodyPr wrap="square" rtlCol="0">
            <a:spAutoFit/>
          </a:bodyPr>
          <a:lstStyle/>
          <a:p>
            <a:pPr marL="457200" marR="0" lvl="0" indent="0"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Jessica aime jouer au soccer. Elle joue souvent avec ses grands frères jumeaux, Jules et Jamal.</a:t>
            </a:r>
          </a:p>
          <a:p>
            <a:pPr marL="914400" indent="-457200">
              <a:lnSpc>
                <a:spcPct val="120000"/>
              </a:lnSpc>
              <a:spcBef>
                <a:spcPts val="600"/>
              </a:spcBef>
              <a:spcAft>
                <a:spcPts val="600"/>
              </a:spcAft>
              <a:buClr>
                <a:srgbClr val="000000"/>
              </a:buClr>
              <a:buFont typeface="ScolaScript_N" panose="00000400000000000000" pitchFamily="2" charset="0"/>
              <a:buChar char="‐"/>
              <a:defRPr/>
            </a:pPr>
            <a:r>
              <a:rPr lang="fr-FR" sz="2800" kern="0" dirty="0">
                <a:solidFill>
                  <a:srgbClr val="000000">
                    <a:lumMod val="65000"/>
                    <a:lumOff val="35000"/>
                  </a:srgbClr>
                </a:solidFill>
                <a:latin typeface="ScolaScript_N" panose="00000400000000000000" pitchFamily="2" charset="0"/>
                <a:cs typeface="Arial"/>
                <a:sym typeface="Arial"/>
              </a:rPr>
              <a:t>Jessica est une bonne joueuse de soccer, dit Jules.</a:t>
            </a:r>
          </a:p>
          <a:p>
            <a:pPr marL="914400" marR="0" lvl="0" indent="-457200" defTabSz="914400" rtl="0" eaLnBrk="1" fontAlgn="auto" latinLnBrk="0" hangingPunct="1">
              <a:lnSpc>
                <a:spcPct val="120000"/>
              </a:lnSpc>
              <a:spcBef>
                <a:spcPts val="600"/>
              </a:spcBef>
              <a:spcAft>
                <a:spcPts val="600"/>
              </a:spcAft>
              <a:buClr>
                <a:srgbClr val="000000"/>
              </a:buClr>
              <a:buSzTx/>
              <a:buFont typeface="ScolaScript_N" panose="00000400000000000000" pitchFamily="2"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Oui, pour une fille, ajoute Jamal.</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6" name="TextBox 5">
            <a:extLst>
              <a:ext uri="{FF2B5EF4-FFF2-40B4-BE49-F238E27FC236}">
                <a16:creationId xmlns:a16="http://schemas.microsoft.com/office/drawing/2014/main" id="{E6ABF196-67F1-46BA-B864-7366D502D23E}"/>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12" name="Picture 11">
            <a:extLst>
              <a:ext uri="{FF2B5EF4-FFF2-40B4-BE49-F238E27FC236}">
                <a16:creationId xmlns:a16="http://schemas.microsoft.com/office/drawing/2014/main" id="{524CEA9D-249D-499B-B693-63152A7ADA70}"/>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3631" t="6166" r="12542" b="39216"/>
          <a:stretch/>
        </p:blipFill>
        <p:spPr>
          <a:xfrm>
            <a:off x="600941" y="1690460"/>
            <a:ext cx="3739707" cy="4252511"/>
          </a:xfrm>
          <a:prstGeom prst="rect">
            <a:avLst/>
          </a:prstGeom>
        </p:spPr>
      </p:pic>
      <p:sp>
        <p:nvSpPr>
          <p:cNvPr id="13" name="TextBox 12">
            <a:extLst>
              <a:ext uri="{FF2B5EF4-FFF2-40B4-BE49-F238E27FC236}">
                <a16:creationId xmlns:a16="http://schemas.microsoft.com/office/drawing/2014/main" id="{85610790-B0F2-449C-ABCE-409938A5EE9F}"/>
              </a:ext>
            </a:extLst>
          </p:cNvPr>
          <p:cNvSpPr txBox="1"/>
          <p:nvPr/>
        </p:nvSpPr>
        <p:spPr>
          <a:xfrm>
            <a:off x="4340648" y="1533060"/>
            <a:ext cx="6997911" cy="3844129"/>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2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Les jumeaux jouent pour l’équipe des moins de dix ans du quartier. L’équipe s’appelle les Dragons Rouges.</a:t>
            </a:r>
          </a:p>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Leur équipe s’est rendue jusqu’à la finale du championnat de la ligne de soccer de la ville. Ils vont jouer contre les Requins.</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5" name="TextBox 4">
            <a:extLst>
              <a:ext uri="{FF2B5EF4-FFF2-40B4-BE49-F238E27FC236}">
                <a16:creationId xmlns:a16="http://schemas.microsoft.com/office/drawing/2014/main" id="{6A55E462-95CB-4D7B-98A1-8A8312F494D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7" name="Picture 6">
            <a:extLst>
              <a:ext uri="{FF2B5EF4-FFF2-40B4-BE49-F238E27FC236}">
                <a16:creationId xmlns:a16="http://schemas.microsoft.com/office/drawing/2014/main" id="{4555CF2E-7983-4722-AEFB-7FFC7F2C246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9741" t="5914" r="12480" b="43677"/>
          <a:stretch/>
        </p:blipFill>
        <p:spPr>
          <a:xfrm>
            <a:off x="353125" y="1539440"/>
            <a:ext cx="3793662" cy="3779120"/>
          </a:xfrm>
          <a:prstGeom prst="rect">
            <a:avLst/>
          </a:prstGeom>
        </p:spPr>
      </p:pic>
      <p:sp>
        <p:nvSpPr>
          <p:cNvPr id="6" name="TextBox 5">
            <a:extLst>
              <a:ext uri="{FF2B5EF4-FFF2-40B4-BE49-F238E27FC236}">
                <a16:creationId xmlns:a16="http://schemas.microsoft.com/office/drawing/2014/main" id="{C2373428-EA53-4640-978C-5E5D61855621}"/>
              </a:ext>
            </a:extLst>
          </p:cNvPr>
          <p:cNvSpPr txBox="1"/>
          <p:nvPr/>
        </p:nvSpPr>
        <p:spPr>
          <a:xfrm>
            <a:off x="3785173" y="1539440"/>
            <a:ext cx="7936136" cy="3869521"/>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matin du grand match, les jumeaux étaient très enthousiastes.</a:t>
            </a:r>
          </a:p>
          <a:p>
            <a:pPr marL="45720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Quand ils sont arrivés sur le terrain de soccer, ils savaient qu’il y avait quelque chose qui n’allait pas. Leur entraineur et le reste de l’équipe avaient l’air triste.</a:t>
            </a:r>
            <a:endPar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a:p>
            <a:pPr marL="457200" marR="0" lvl="0" indent="0" algn="just" defTabSz="914400" rtl="0" eaLnBrk="1" fontAlgn="auto" latinLnBrk="0" hangingPunct="1">
              <a:lnSpc>
                <a:spcPct val="120000"/>
              </a:lnSpc>
              <a:spcBef>
                <a:spcPts val="600"/>
              </a:spcBef>
              <a:spcAft>
                <a:spcPts val="600"/>
              </a:spcAft>
              <a:buClr>
                <a:srgbClr val="000000"/>
              </a:buClr>
              <a:buSzTx/>
              <a:buFontTx/>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Qu’est-ce qui ne va pas ? a demandé Jules. </a:t>
            </a:r>
            <a:endPar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8" name="TextBox 7">
            <a:extLst>
              <a:ext uri="{FF2B5EF4-FFF2-40B4-BE49-F238E27FC236}">
                <a16:creationId xmlns:a16="http://schemas.microsoft.com/office/drawing/2014/main" id="{0DED2FBD-659A-4921-A84F-8D829C9A4BA0}"/>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10" name="Picture 9">
            <a:extLst>
              <a:ext uri="{FF2B5EF4-FFF2-40B4-BE49-F238E27FC236}">
                <a16:creationId xmlns:a16="http://schemas.microsoft.com/office/drawing/2014/main" id="{0901FA09-8476-452F-8D15-9B95DD3E7B90}"/>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2783" t="4867" r="13046" b="41638"/>
          <a:stretch/>
        </p:blipFill>
        <p:spPr>
          <a:xfrm>
            <a:off x="7583640" y="1277549"/>
            <a:ext cx="4151160" cy="4607787"/>
          </a:xfrm>
          <a:prstGeom prst="rect">
            <a:avLst/>
          </a:prstGeom>
        </p:spPr>
      </p:pic>
      <p:sp>
        <p:nvSpPr>
          <p:cNvPr id="11" name="TextBox 10">
            <a:extLst>
              <a:ext uri="{FF2B5EF4-FFF2-40B4-BE49-F238E27FC236}">
                <a16:creationId xmlns:a16="http://schemas.microsoft.com/office/drawing/2014/main" id="{83E73E29-4D65-45D7-A8E1-73D4CBC28524}"/>
              </a:ext>
            </a:extLst>
          </p:cNvPr>
          <p:cNvSpPr txBox="1"/>
          <p:nvPr/>
        </p:nvSpPr>
        <p:spPr>
          <a:xfrm>
            <a:off x="1" y="1558512"/>
            <a:ext cx="7487919" cy="3480953"/>
          </a:xfrm>
          <a:prstGeom prst="rect">
            <a:avLst/>
          </a:prstGeom>
          <a:noFill/>
        </p:spPr>
        <p:txBody>
          <a:bodyPr wrap="square" rtlCol="0">
            <a:spAutoFit/>
          </a:bodyPr>
          <a:lstStyle/>
          <a:p>
            <a:pPr marL="457200" marR="0" lvl="0" indent="0"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Jessica aime jouer au soccer. Elle joue souvent avec ses grands frères jumeaux, Jules et Jamal.</a:t>
            </a:r>
          </a:p>
          <a:p>
            <a:pPr marL="914400" indent="-457200">
              <a:lnSpc>
                <a:spcPct val="120000"/>
              </a:lnSpc>
              <a:spcBef>
                <a:spcPts val="600"/>
              </a:spcBef>
              <a:spcAft>
                <a:spcPts val="600"/>
              </a:spcAft>
              <a:buClr>
                <a:srgbClr val="000000"/>
              </a:buClr>
              <a:buFont typeface="ScolaScript_N" panose="00000400000000000000" pitchFamily="2" charset="0"/>
              <a:buChar char="‐"/>
              <a:defRPr/>
            </a:pPr>
            <a:r>
              <a:rPr lang="fr-FR" sz="2800" kern="0" dirty="0">
                <a:solidFill>
                  <a:srgbClr val="000000">
                    <a:lumMod val="65000"/>
                    <a:lumOff val="35000"/>
                  </a:srgbClr>
                </a:solidFill>
                <a:latin typeface="ScolaScript_N" panose="00000400000000000000" pitchFamily="2" charset="0"/>
                <a:cs typeface="Arial"/>
                <a:sym typeface="Arial"/>
              </a:rPr>
              <a:t>Jessica est une bonne joueuse de soccer, dit Jules.</a:t>
            </a:r>
          </a:p>
          <a:p>
            <a:pPr marL="914400" marR="0" lvl="0" indent="-457200" defTabSz="914400" rtl="0" eaLnBrk="1" fontAlgn="auto" latinLnBrk="0" hangingPunct="1">
              <a:lnSpc>
                <a:spcPct val="120000"/>
              </a:lnSpc>
              <a:spcBef>
                <a:spcPts val="600"/>
              </a:spcBef>
              <a:spcAft>
                <a:spcPts val="600"/>
              </a:spcAft>
              <a:buClr>
                <a:srgbClr val="000000"/>
              </a:buClr>
              <a:buSzTx/>
              <a:buFont typeface="ScolaScript_N" panose="00000400000000000000" pitchFamily="2"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Oui, pour une fille, ajoute Jamal.</a:t>
            </a:r>
          </a:p>
        </p:txBody>
      </p:sp>
    </p:spTree>
    <p:custDataLst>
      <p:tags r:id="rId1"/>
    </p:custDataLst>
    <p:extLst>
      <p:ext uri="{BB962C8B-B14F-4D97-AF65-F5344CB8AC3E}">
        <p14:creationId xmlns:p14="http://schemas.microsoft.com/office/powerpoint/2010/main" val="2680674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JrkwULSa"/>
  <p:tag name="ARTICULATE_DESIGN_ID_6_INTEGRAL" val="mNr3GA4v"/>
  <p:tag name="ARTICULATE_DESIGN_ID_1_OFFICE THEME" val="MbrV11bX"/>
  <p:tag name="ARTICULATE_DESIGN_ID_2_OFFICE THEME" val="lX6E5gXR"/>
  <p:tag name="ARTICULATE_DESIGN_ID_3_OFFICE THEME" val="MAMStHAp"/>
  <p:tag name="ARTICULATE_DESIGN_ID_5_OFFICE THEME" val="qWqJNk62"/>
  <p:tag name="ARTICULATE_DESIGN_ID_8_INTEGRAL" val="RmZ9GHOy"/>
  <p:tag name="ARTICULATE_DESIGN_ID_10_INTEGRAL" val="J2jOkbVs"/>
  <p:tag name="ARTICULATE_DESIGN_ID_1_INTEGRAL" val="t3lVNU6o"/>
  <p:tag name="ARTICULATE_DESIGN_ID_4_OFFICE THEME" val="J5LKjOzy"/>
  <p:tag name="ARTICULATE_SLIDE_COUNT" val="3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976251A84B88459C310CC578E6716A" ma:contentTypeVersion="6" ma:contentTypeDescription="Create a new document." ma:contentTypeScope="" ma:versionID="ddb218e480147de0ebfc9ccb1e2fa705">
  <xsd:schema xmlns:xsd="http://www.w3.org/2001/XMLSchema" xmlns:xs="http://www.w3.org/2001/XMLSchema" xmlns:p="http://schemas.microsoft.com/office/2006/metadata/properties" xmlns:ns2="a6d6660c-ea67-45dd-b522-6d212ef0ede0" xmlns:ns3="798c7912-ebe2-46e8-a5aa-36051bf3e6b6" targetNamespace="http://schemas.microsoft.com/office/2006/metadata/properties" ma:root="true" ma:fieldsID="441848a4646f74015b1dc0962381cef8" ns2:_="" ns3:_="">
    <xsd:import namespace="a6d6660c-ea67-45dd-b522-6d212ef0ede0"/>
    <xsd:import namespace="798c7912-ebe2-46e8-a5aa-36051bf3e6b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d6660c-ea67-45dd-b522-6d212ef0ed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8c7912-ebe2-46e8-a5aa-36051bf3e6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798c7912-ebe2-46e8-a5aa-36051bf3e6b6">
      <UserInfo>
        <DisplayName>Dyana Majdalani</DisplayName>
        <AccountId>16</AccountId>
        <AccountType/>
      </UserInfo>
      <UserInfo>
        <DisplayName>Claudine Trad</DisplayName>
        <AccountId>21</AccountId>
        <AccountType/>
      </UserInfo>
      <UserInfo>
        <DisplayName>Aline Halabi</DisplayName>
        <AccountId>25</AccountId>
        <AccountType/>
      </UserInfo>
      <UserInfo>
        <DisplayName>Rania Khalil</DisplayName>
        <AccountId>12</AccountId>
        <AccountType/>
      </UserInfo>
    </SharedWithUsers>
  </documentManagement>
</p:properties>
</file>

<file path=customXml/itemProps1.xml><?xml version="1.0" encoding="utf-8"?>
<ds:datastoreItem xmlns:ds="http://schemas.openxmlformats.org/officeDocument/2006/customXml" ds:itemID="{8742A0EF-B421-44CD-B178-4162FD3BB006}">
  <ds:schemaRefs>
    <ds:schemaRef ds:uri="798c7912-ebe2-46e8-a5aa-36051bf3e6b6"/>
    <ds:schemaRef ds:uri="a6d6660c-ea67-45dd-b522-6d212ef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42EFAB7-AFBB-4D42-9F6C-D7F2E3547329}">
  <ds:schemaRefs>
    <ds:schemaRef ds:uri="http://schemas.microsoft.com/sharepoint/v3/contenttype/forms"/>
  </ds:schemaRefs>
</ds:datastoreItem>
</file>

<file path=customXml/itemProps3.xml><?xml version="1.0" encoding="utf-8"?>
<ds:datastoreItem xmlns:ds="http://schemas.openxmlformats.org/officeDocument/2006/customXml" ds:itemID="{B3DD1C83-6B8B-49A2-8B5E-360952531278}">
  <ds:schemaRefs>
    <ds:schemaRef ds:uri="http://schemas.microsoft.com/office/2006/documentManagement/types"/>
    <ds:schemaRef ds:uri="http://www.w3.org/XML/1998/namespace"/>
    <ds:schemaRef ds:uri="http://schemas.microsoft.com/office/infopath/2007/PartnerControls"/>
    <ds:schemaRef ds:uri="http://schemas.microsoft.com/office/2006/metadata/properties"/>
    <ds:schemaRef ds:uri="http://purl.org/dc/elements/1.1/"/>
    <ds:schemaRef ds:uri="http://purl.org/dc/terms/"/>
    <ds:schemaRef ds:uri="http://purl.org/dc/dcmitype/"/>
    <ds:schemaRef ds:uri="798c7912-ebe2-46e8-a5aa-36051bf3e6b6"/>
    <ds:schemaRef ds:uri="http://schemas.openxmlformats.org/package/2006/metadata/core-properties"/>
    <ds:schemaRef ds:uri="a6d6660c-ea67-45dd-b522-6d212ef0ede0"/>
  </ds:schemaRefs>
</ds:datastoreItem>
</file>

<file path=docProps/app.xml><?xml version="1.0" encoding="utf-8"?>
<Properties xmlns="http://schemas.openxmlformats.org/officeDocument/2006/extended-properties" xmlns:vt="http://schemas.openxmlformats.org/officeDocument/2006/docPropsVTypes">
  <Template/>
  <TotalTime>1340</TotalTime>
  <Words>3142</Words>
  <Application>Microsoft Office PowerPoint</Application>
  <PresentationFormat>Widescreen</PresentationFormat>
  <Paragraphs>295</Paragraphs>
  <Slides>31</Slides>
  <Notes>30</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Neo Sans</vt:lpstr>
      <vt:lpstr>ScolaScript_N</vt:lpstr>
      <vt:lpstr>scolaCursive_Pierre</vt:lpstr>
      <vt:lpstr>Arial</vt:lpstr>
      <vt:lpstr>scolaCursiveMaj</vt:lpstr>
      <vt:lpstr>Calibri</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FRG5U1-L1-IO1</dc:title>
  <dc:creator>Intern 1</dc:creator>
  <cp:lastModifiedBy>Dany Aouad</cp:lastModifiedBy>
  <cp:revision>8</cp:revision>
  <dcterms:created xsi:type="dcterms:W3CDTF">2021-05-06T14:34:13Z</dcterms:created>
  <dcterms:modified xsi:type="dcterms:W3CDTF">2022-05-26T08:51:33Z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0x010100A0976251A84B88459C310CC578E6716A</vt:lpwstr>
  </property>
  <property fmtid="{D5CDD505-2E9C-101B-9397-08002B2CF9AE}" pid="3" name="ArticulateGUID">
    <vt:lpwstr>AB72C126-FFC7-4E02-992D-8373E830DFD0</vt:lpwstr>
  </property>
  <property fmtid="{D5CDD505-2E9C-101B-9397-08002B2CF9AE}" pid="4" name="ArticulatePath">
    <vt:lpwstr>https://worldlearning.sharepoint.com/sites/Frenchteam/Shared Documents/French_Grade_5/FG5U1L1-Uplifted</vt:lpwstr>
  </property>
</Properties>
</file>