
<file path=[Content_Types].xml><?xml version="1.0" encoding="utf-8"?>
<Types xmlns="http://schemas.openxmlformats.org/package/2006/content-types">
  <Default Extension="fntdata" ContentType="application/x-fontdata"/>
  <Default Extension="gif" ContentType="image/gif"/>
  <Default Extension="jpeg" ContentType="image/jpeg"/>
  <Default Extension="mp3" ContentType="audio/m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ags/tag17.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18.xml" ContentType="application/vnd.openxmlformats-officedocument.presentationml.tags+xml"/>
  <Override PartName="/ppt/notesSlides/notesSlide1.xml" ContentType="application/vnd.openxmlformats-officedocument.presentationml.notesSlide+xml"/>
  <Override PartName="/ppt/tags/tag19.xml" ContentType="application/vnd.openxmlformats-officedocument.presentationml.tags+xml"/>
  <Override PartName="/ppt/notesSlides/notesSlide2.xml" ContentType="application/vnd.openxmlformats-officedocument.presentationml.notesSlide+xml"/>
  <Override PartName="/ppt/tags/tag20.xml" ContentType="application/vnd.openxmlformats-officedocument.presentationml.tags+xml"/>
  <Override PartName="/ppt/notesSlides/notesSlide3.xml" ContentType="application/vnd.openxmlformats-officedocument.presentationml.notesSlide+xml"/>
  <Override PartName="/ppt/tags/tag21.xml" ContentType="application/vnd.openxmlformats-officedocument.presentationml.tags+xml"/>
  <Override PartName="/ppt/notesSlides/notesSlide4.xml" ContentType="application/vnd.openxmlformats-officedocument.presentationml.notesSlide+xml"/>
  <Override PartName="/ppt/tags/tag22.xml" ContentType="application/vnd.openxmlformats-officedocument.presentationml.tags+xml"/>
  <Override PartName="/ppt/notesSlides/notesSlide5.xml" ContentType="application/vnd.openxmlformats-officedocument.presentationml.notesSlide+xml"/>
  <Override PartName="/ppt/tags/tag23.xml" ContentType="application/vnd.openxmlformats-officedocument.presentationml.tags+xml"/>
  <Override PartName="/ppt/notesSlides/notesSlide6.xml" ContentType="application/vnd.openxmlformats-officedocument.presentationml.notesSlide+xml"/>
  <Override PartName="/ppt/tags/tag24.xml" ContentType="application/vnd.openxmlformats-officedocument.presentationml.tags+xml"/>
  <Override PartName="/ppt/notesSlides/notesSlide7.xml" ContentType="application/vnd.openxmlformats-officedocument.presentationml.notesSlide+xml"/>
  <Override PartName="/ppt/tags/tag25.xml" ContentType="application/vnd.openxmlformats-officedocument.presentationml.tags+xml"/>
  <Override PartName="/ppt/notesSlides/notesSlide8.xml" ContentType="application/vnd.openxmlformats-officedocument.presentationml.notesSlide+xml"/>
  <Override PartName="/ppt/tags/tag26.xml" ContentType="application/vnd.openxmlformats-officedocument.presentationml.tags+xml"/>
  <Override PartName="/ppt/notesSlides/notesSlide9.xml" ContentType="application/vnd.openxmlformats-officedocument.presentationml.notesSlide+xml"/>
  <Override PartName="/ppt/tags/tag27.xml" ContentType="application/vnd.openxmlformats-officedocument.presentationml.tags+xml"/>
  <Override PartName="/ppt/notesSlides/notesSlide10.xml" ContentType="application/vnd.openxmlformats-officedocument.presentationml.notesSlide+xml"/>
  <Override PartName="/ppt/tags/tag28.xml" ContentType="application/vnd.openxmlformats-officedocument.presentationml.tags+xml"/>
  <Override PartName="/ppt/notesSlides/notesSlide11.xml" ContentType="application/vnd.openxmlformats-officedocument.presentationml.notesSlide+xml"/>
  <Override PartName="/ppt/tags/tag29.xml" ContentType="application/vnd.openxmlformats-officedocument.presentationml.tags+xml"/>
  <Override PartName="/ppt/notesSlides/notesSlide12.xml" ContentType="application/vnd.openxmlformats-officedocument.presentationml.notesSlide+xml"/>
  <Override PartName="/ppt/tags/tag30.xml" ContentType="application/vnd.openxmlformats-officedocument.presentationml.tags+xml"/>
  <Override PartName="/ppt/notesSlides/notesSlide13.xml" ContentType="application/vnd.openxmlformats-officedocument.presentationml.notesSlide+xml"/>
  <Override PartName="/ppt/tags/tag31.xml" ContentType="application/vnd.openxmlformats-officedocument.presentationml.tags+xml"/>
  <Override PartName="/ppt/notesSlides/notesSlide14.xml" ContentType="application/vnd.openxmlformats-officedocument.presentationml.notesSlide+xml"/>
  <Override PartName="/ppt/tags/tag32.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29" r:id="rId4"/>
    <p:sldMasterId id="2147483871" r:id="rId5"/>
  </p:sldMasterIdLst>
  <p:notesMasterIdLst>
    <p:notesMasterId r:id="rId21"/>
  </p:notesMasterIdLst>
  <p:handoutMasterIdLst>
    <p:handoutMasterId r:id="rId22"/>
  </p:handoutMasterIdLst>
  <p:sldIdLst>
    <p:sldId id="2374" r:id="rId6"/>
    <p:sldId id="2375" r:id="rId7"/>
    <p:sldId id="2392" r:id="rId8"/>
    <p:sldId id="2377" r:id="rId9"/>
    <p:sldId id="2378" r:id="rId10"/>
    <p:sldId id="2379" r:id="rId11"/>
    <p:sldId id="2380" r:id="rId12"/>
    <p:sldId id="2381" r:id="rId13"/>
    <p:sldId id="2382" r:id="rId14"/>
    <p:sldId id="2411" r:id="rId15"/>
    <p:sldId id="2412" r:id="rId16"/>
    <p:sldId id="2401" r:id="rId17"/>
    <p:sldId id="2088" r:id="rId18"/>
    <p:sldId id="2385" r:id="rId19"/>
    <p:sldId id="2386" r:id="rId20"/>
  </p:sldIdLst>
  <p:sldSz cx="12192000" cy="6858000"/>
  <p:notesSz cx="6858000" cy="9144000"/>
  <p:embeddedFontLst>
    <p:embeddedFont>
      <p:font typeface="Calibri" panose="020F0502020204030204" pitchFamily="34" charset="0"/>
      <p:regular r:id="rId23"/>
      <p:bold r:id="rId24"/>
      <p:italic r:id="rId25"/>
      <p:boldItalic r:id="rId26"/>
    </p:embeddedFont>
    <p:embeddedFont>
      <p:font typeface="Neo Sans" pitchFamily="2" charset="0"/>
      <p:regular r:id="rId27"/>
      <p:bold r:id="rId28"/>
      <p:italic r:id="rId29"/>
    </p:embeddedFont>
    <p:embeddedFont>
      <p:font typeface="ScolaScript_N" panose="00000400000000000000" pitchFamily="2" charset="0"/>
      <p:regular r:id="rId30"/>
    </p:embeddedFont>
  </p:embeddedFontLst>
  <p:custDataLst>
    <p:tags r:id="rId3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xpression Ecrite/ Grammaire" id="{F1BFE642-62E5-4722-B158-FF913828C364}">
          <p14:sldIdLst>
            <p14:sldId id="2374"/>
            <p14:sldId id="2375"/>
            <p14:sldId id="2392"/>
            <p14:sldId id="2377"/>
            <p14:sldId id="2378"/>
            <p14:sldId id="2379"/>
            <p14:sldId id="2380"/>
            <p14:sldId id="2381"/>
            <p14:sldId id="2382"/>
            <p14:sldId id="2411"/>
            <p14:sldId id="2412"/>
            <p14:sldId id="2401"/>
            <p14:sldId id="2088"/>
            <p14:sldId id="2385"/>
            <p14:sldId id="2386"/>
          </p14:sldIdLst>
        </p14:section>
      </p14:sectionLst>
    </p:ext>
    <p:ext uri="{EFAFB233-063F-42B5-8137-9DF3F51BA10A}">
      <p15:sldGuideLst xmlns:p15="http://schemas.microsoft.com/office/powerpoint/2012/main">
        <p15:guide id="1" pos="360" userDrawn="1">
          <p15:clr>
            <a:srgbClr val="A4A3A4"/>
          </p15:clr>
        </p15:guide>
        <p15:guide id="2" pos="7392" userDrawn="1">
          <p15:clr>
            <a:srgbClr val="A4A3A4"/>
          </p15:clr>
        </p15:guide>
        <p15:guide id="3" pos="3120" userDrawn="1">
          <p15:clr>
            <a:srgbClr val="A4A3A4"/>
          </p15:clr>
        </p15:guide>
        <p15:guide id="5" pos="4656" userDrawn="1">
          <p15:clr>
            <a:srgbClr val="A4A3A4"/>
          </p15:clr>
        </p15:guide>
        <p15:guide id="6" orient="horz" pos="127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ne Halabi" initials="" lastIdx="24" clrIdx="0"/>
  <p:cmAuthor id="2" name="Dyana" initials="D" lastIdx="20" clrIdx="1"/>
  <p:cmAuthor id="3" name="Claudine Trad" initials="" lastIdx="154" clrIdx="2"/>
  <p:cmAuthor id="4" name="Intern 1" initials="I1" lastIdx="60" clrIdx="3"/>
  <p:cmAuthor id="5" name="Jessica Saadeh" initials="" lastIdx="22" clrIdx="4"/>
  <p:cmAuthor id="6" name="Collette Hanna" initials="" lastIdx="10" clrIdx="5"/>
  <p:cmAuthor id="7" name="christina margy" initials="" lastIdx="1" clrIdx="6"/>
  <p:cmAuthor id="8" name="Moallem Christian" initials="MC" lastIdx="6" clrIdx="7"/>
  <p:cmAuthor id="9" name="Aline Halabi" initials="AH" lastIdx="70" clrIdx="8"/>
  <p:cmAuthor id="10" name="stephaneh@allcs.edu.lb" initials="st" lastIdx="9" clrIdx="9"/>
  <p:cmAuthor id="11" name="Claudine Trad" initials="CT" lastIdx="79" clrIdx="10"/>
  <p:cmAuthor id="12" name="jessicas@allcs.edu.lb" initials="je" lastIdx="66" clrIdx="11"/>
  <p:cmAuthor id="13" name="Richard Sabbouh" initials="RS" lastIdx="1" clrIdx="12"/>
  <p:cmAuthor id="14" name="margychristina216@gmail.com" initials="ma" lastIdx="16" clrIdx="13"/>
  <p:cmAuthor id="15" name="Bilal Hanbali" initials="BH" lastIdx="4" clrIdx="14"/>
  <p:cmAuthor id="16" name="Elia Mansour" initials="EM" lastIdx="2" clrIdx="15"/>
  <p:cmAuthor id="17" name="Dany Aouad" initials="DA" lastIdx="18" clrIdx="16">
    <p:extLst>
      <p:ext uri="{19B8F6BF-5375-455C-9EA6-DF929625EA0E}">
        <p15:presenceInfo xmlns:p15="http://schemas.microsoft.com/office/powerpoint/2012/main" userId="S::Dany.Aouad@qitabi.org::d49ee0a1-a67e-483a-91b6-e3d7c013a9d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6BD3"/>
    <a:srgbClr val="CC0099"/>
    <a:srgbClr val="F1A069"/>
    <a:srgbClr val="FBE5D6"/>
    <a:srgbClr val="FFEACD"/>
    <a:srgbClr val="FFE1B9"/>
    <a:srgbClr val="FFD9A7"/>
    <a:srgbClr val="FFF3E3"/>
    <a:srgbClr val="8F45C7"/>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A32CB6-0C83-4963-86D4-AB92A083528B}" v="2722" dt="2022-05-06T08:15:14.87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19" autoAdjust="0"/>
  </p:normalViewPr>
  <p:slideViewPr>
    <p:cSldViewPr snapToGrid="0">
      <p:cViewPr varScale="1">
        <p:scale>
          <a:sx n="61" d="100"/>
          <a:sy n="61" d="100"/>
        </p:scale>
        <p:origin x="480" y="53"/>
      </p:cViewPr>
      <p:guideLst>
        <p:guide pos="360"/>
        <p:guide pos="7392"/>
        <p:guide pos="3120"/>
        <p:guide pos="4656"/>
        <p:guide orient="horz" pos="1272"/>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font" Target="fonts/font4.fntdata"/><Relationship Id="rId21" Type="http://schemas.openxmlformats.org/officeDocument/2006/relationships/notesMaster" Target="notesMasters/notesMaster1.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font" Target="fonts/font3.fntdata"/><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font" Target="fonts/font7.fntdata"/><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font" Target="fonts/font2.fntdata"/><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handoutMaster" Target="handoutMasters/handout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latin typeface="ScolaScript_N" panose="00000400000000000000" pitchFamily="2"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649CB8-A3CF-5A4D-95CE-A296ED00AE1D}" type="datetimeFigureOut">
              <a:rPr lang="fr-FR" smtClean="0">
                <a:latin typeface="ScolaScript_N" panose="00000400000000000000" pitchFamily="2" charset="0"/>
              </a:rPr>
              <a:t>26/05/2022</a:t>
            </a:fld>
            <a:endParaRPr lang="fr-FR" dirty="0">
              <a:latin typeface="ScolaScript_N" panose="00000400000000000000" pitchFamily="2"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latin typeface="ScolaScript_N" panose="00000400000000000000" pitchFamily="2"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AEC1E2-1359-3A49-9602-402D535CE78F}" type="slidenum">
              <a:rPr lang="fr-FR" smtClean="0">
                <a:latin typeface="ScolaScript_N" panose="00000400000000000000" pitchFamily="2" charset="0"/>
              </a:rPr>
              <a:t>‹#›</a:t>
            </a:fld>
            <a:endParaRPr lang="fr-FR" dirty="0">
              <a:latin typeface="ScolaScript_N" panose="00000400000000000000" pitchFamily="2" charset="0"/>
            </a:endParaRPr>
          </a:p>
        </p:txBody>
      </p:sp>
    </p:spTree>
    <p:extLst>
      <p:ext uri="{BB962C8B-B14F-4D97-AF65-F5344CB8AC3E}">
        <p14:creationId xmlns:p14="http://schemas.microsoft.com/office/powerpoint/2010/main" val="1254880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colaScript_N" panose="00000400000000000000" pitchFamily="2"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colaScript_N" panose="00000400000000000000" pitchFamily="2" charset="0"/>
              </a:defRPr>
            </a:lvl1pPr>
          </a:lstStyle>
          <a:p>
            <a:fld id="{73C517DC-A9C7-4778-BDE4-205E001C3085}" type="datetimeFigureOut">
              <a:rPr lang="en-US" smtClean="0"/>
              <a:pPr/>
              <a:t>5/26/2022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colaScript_N" panose="00000400000000000000" pitchFamily="2"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colaScript_N" panose="00000400000000000000" pitchFamily="2" charset="0"/>
              </a:defRPr>
            </a:lvl1pPr>
          </a:lstStyle>
          <a:p>
            <a:fld id="{5EDE30AF-2693-4C15-AE80-67AD39C117D5}" type="slidenum">
              <a:rPr lang="en-US" smtClean="0"/>
              <a:pPr/>
              <a:t>‹#›</a:t>
            </a:fld>
            <a:endParaRPr lang="en-US" dirty="0"/>
          </a:p>
        </p:txBody>
      </p:sp>
    </p:spTree>
    <p:extLst>
      <p:ext uri="{BB962C8B-B14F-4D97-AF65-F5344CB8AC3E}">
        <p14:creationId xmlns:p14="http://schemas.microsoft.com/office/powerpoint/2010/main" val="930707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colaScript_N" panose="00000400000000000000" pitchFamily="2" charset="0"/>
        <a:ea typeface="+mn-ea"/>
        <a:cs typeface="+mn-cs"/>
      </a:defRPr>
    </a:lvl1pPr>
    <a:lvl2pPr marL="457200" algn="l" defTabSz="914400" rtl="0" eaLnBrk="1" latinLnBrk="0" hangingPunct="1">
      <a:defRPr sz="1200" kern="1200">
        <a:solidFill>
          <a:schemeClr val="tx1"/>
        </a:solidFill>
        <a:latin typeface="ScolaScript_N" panose="00000400000000000000" pitchFamily="2" charset="0"/>
        <a:ea typeface="+mn-ea"/>
        <a:cs typeface="+mn-cs"/>
      </a:defRPr>
    </a:lvl2pPr>
    <a:lvl3pPr marL="914400" algn="l" defTabSz="914400" rtl="0" eaLnBrk="1" latinLnBrk="0" hangingPunct="1">
      <a:defRPr sz="1200" kern="1200">
        <a:solidFill>
          <a:schemeClr val="tx1"/>
        </a:solidFill>
        <a:latin typeface="ScolaScript_N" panose="00000400000000000000" pitchFamily="2" charset="0"/>
        <a:ea typeface="+mn-ea"/>
        <a:cs typeface="+mn-cs"/>
      </a:defRPr>
    </a:lvl3pPr>
    <a:lvl4pPr marL="1371600" algn="l" defTabSz="914400" rtl="0" eaLnBrk="1" latinLnBrk="0" hangingPunct="1">
      <a:defRPr sz="1200" kern="1200">
        <a:solidFill>
          <a:schemeClr val="tx1"/>
        </a:solidFill>
        <a:latin typeface="ScolaScript_N" panose="00000400000000000000" pitchFamily="2" charset="0"/>
        <a:ea typeface="+mn-ea"/>
        <a:cs typeface="+mn-cs"/>
      </a:defRPr>
    </a:lvl4pPr>
    <a:lvl5pPr marL="1828800" algn="l" defTabSz="914400" rtl="0" eaLnBrk="1" latinLnBrk="0" hangingPunct="1">
      <a:defRPr sz="1200" kern="1200">
        <a:solidFill>
          <a:schemeClr val="tx1"/>
        </a:solidFill>
        <a:latin typeface="ScolaScript_N" panose="00000400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fr-FR" noProof="0"/>
          </a:p>
        </p:txBody>
      </p:sp>
      <p:sp>
        <p:nvSpPr>
          <p:cNvPr id="293" name="Google Shape;29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282831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fr-FR" sz="1200">
                <a:solidFill>
                  <a:schemeClr val="dk1"/>
                </a:solidFill>
              </a:rPr>
              <a:t>VO de Sara</a:t>
            </a:r>
            <a:r>
              <a:rPr lang="fr-FR" sz="1200" baseline="0">
                <a:solidFill>
                  <a:schemeClr val="dk1"/>
                </a:solidFill>
              </a:rPr>
              <a:t> </a:t>
            </a:r>
            <a:r>
              <a:rPr lang="fr-FR" sz="1200">
                <a:solidFill>
                  <a:schemeClr val="dk1"/>
                </a:solidFill>
              </a:rPr>
              <a:t>: </a:t>
            </a:r>
          </a:p>
          <a:p>
            <a:endParaRPr lang="en-US" b="1" i="1"/>
          </a:p>
          <a:p>
            <a:r>
              <a:rPr lang="en-US" b="1" i="1"/>
              <a:t>Bravo, </a:t>
            </a:r>
            <a:r>
              <a:rPr lang="en-US" b="1" i="1" err="1"/>
              <a:t>mon</a:t>
            </a:r>
            <a:r>
              <a:rPr lang="en-US" b="1" i="1"/>
              <a:t> </a:t>
            </a:r>
            <a:r>
              <a:rPr lang="en-US" b="1" i="1" err="1"/>
              <a:t>ami</a:t>
            </a:r>
            <a:r>
              <a:rPr lang="en-US" b="1" i="1"/>
              <a:t> ! Tu</a:t>
            </a:r>
            <a:r>
              <a:rPr lang="en-US" b="1" i="1" baseline="0"/>
              <a:t> as fait prevue </a:t>
            </a:r>
            <a:r>
              <a:rPr lang="en-US" b="1" i="1" baseline="0" err="1"/>
              <a:t>d’écoute</a:t>
            </a:r>
            <a:r>
              <a:rPr lang="en-US" b="1" i="1" baseline="0"/>
              <a:t> et </a:t>
            </a:r>
            <a:r>
              <a:rPr lang="en-US" b="1" i="1" baseline="0" err="1"/>
              <a:t>d’attention</a:t>
            </a:r>
            <a:r>
              <a:rPr lang="en-US" b="1" i="1" baseline="0"/>
              <a:t> tout au long de </a:t>
            </a:r>
            <a:r>
              <a:rPr lang="en-US" b="1" i="1" baseline="0" err="1"/>
              <a:t>cette</a:t>
            </a:r>
            <a:r>
              <a:rPr lang="en-US" b="1" i="1" baseline="0"/>
              <a:t> </a:t>
            </a:r>
            <a:r>
              <a:rPr lang="en-US" b="1" i="1" baseline="0" err="1"/>
              <a:t>semaine</a:t>
            </a:r>
            <a:r>
              <a:rPr lang="en-US" b="1" i="1" baseline="0"/>
              <a:t>.</a:t>
            </a:r>
          </a:p>
          <a:p>
            <a:r>
              <a:rPr lang="en-US" b="1" i="1" baseline="0" err="1"/>
              <a:t>Jouons</a:t>
            </a:r>
            <a:r>
              <a:rPr lang="en-US" b="1" i="1" baseline="0"/>
              <a:t> ensemble à un dernier jeu.</a:t>
            </a:r>
          </a:p>
          <a:p>
            <a:r>
              <a:rPr lang="en-US" b="1" i="1"/>
              <a:t>Je serai le chef </a:t>
            </a:r>
            <a:r>
              <a:rPr lang="en-US" b="1" i="1" err="1"/>
              <a:t>d’orchestre</a:t>
            </a:r>
            <a:r>
              <a:rPr lang="en-US" b="1" i="1"/>
              <a:t> et </a:t>
            </a:r>
            <a:r>
              <a:rPr lang="en-US" b="1" i="1" err="1"/>
              <a:t>tu</a:t>
            </a:r>
            <a:r>
              <a:rPr lang="en-US" b="1" i="1"/>
              <a:t> </a:t>
            </a:r>
            <a:r>
              <a:rPr lang="en-US" b="1" i="1" err="1"/>
              <a:t>seras</a:t>
            </a:r>
            <a:r>
              <a:rPr lang="en-US" b="1" i="1"/>
              <a:t> le </a:t>
            </a:r>
            <a:r>
              <a:rPr lang="en-US" b="1" i="1" err="1"/>
              <a:t>musicien</a:t>
            </a:r>
            <a:r>
              <a:rPr lang="en-US" b="1" i="1"/>
              <a:t> qui </a:t>
            </a:r>
            <a:r>
              <a:rPr lang="en-US" b="1" i="1" err="1"/>
              <a:t>jouera</a:t>
            </a:r>
            <a:r>
              <a:rPr lang="en-US" b="1" i="1"/>
              <a:t> de </a:t>
            </a:r>
            <a:r>
              <a:rPr lang="en-US" b="1" i="1" err="1"/>
              <a:t>plusieurs</a:t>
            </a:r>
            <a:r>
              <a:rPr lang="en-US" b="1" i="1"/>
              <a:t> instruments. </a:t>
            </a:r>
          </a:p>
          <a:p>
            <a:endParaRPr lang="en-US" b="0" i="0"/>
          </a:p>
          <a:p>
            <a:r>
              <a:rPr lang="en-US" b="1" i="1" err="1"/>
              <a:t>Ecoute</a:t>
            </a:r>
            <a:r>
              <a:rPr lang="en-US" b="1" i="1" baseline="0"/>
              <a:t> bien la </a:t>
            </a:r>
            <a:r>
              <a:rPr lang="en-US" b="1" i="1" baseline="0" err="1"/>
              <a:t>consigne</a:t>
            </a:r>
            <a:r>
              <a:rPr lang="en-US" b="1" i="1" baseline="0"/>
              <a:t> et </a:t>
            </a:r>
            <a:r>
              <a:rPr lang="en-US" b="1" i="1" baseline="0" err="1"/>
              <a:t>mémorise</a:t>
            </a:r>
            <a:r>
              <a:rPr lang="en-US" b="1" i="1" baseline="0"/>
              <a:t> les instruments par </a:t>
            </a:r>
            <a:r>
              <a:rPr lang="en-US" b="1" i="1" baseline="0" err="1"/>
              <a:t>ordre</a:t>
            </a:r>
            <a:r>
              <a:rPr lang="en-US" b="1" i="1" baseline="0"/>
              <a:t> </a:t>
            </a:r>
            <a:r>
              <a:rPr lang="en-US" b="1" i="1" baseline="0" err="1"/>
              <a:t>avant</a:t>
            </a:r>
            <a:r>
              <a:rPr lang="en-US" b="1" i="1" baseline="0"/>
              <a:t> de passer à </a:t>
            </a:r>
            <a:r>
              <a:rPr lang="en-US" b="1" i="1" baseline="0" err="1"/>
              <a:t>l’action</a:t>
            </a:r>
            <a:r>
              <a:rPr lang="en-US" b="1" i="1" baseline="0"/>
              <a:t>.</a:t>
            </a:r>
          </a:p>
          <a:p>
            <a:pPr marL="0" marR="0" indent="0" algn="l" defTabSz="914400" rtl="0" eaLnBrk="1" fontAlgn="auto" latinLnBrk="0" hangingPunct="1">
              <a:lnSpc>
                <a:spcPct val="100000"/>
              </a:lnSpc>
              <a:spcBef>
                <a:spcPts val="0"/>
              </a:spcBef>
              <a:spcAft>
                <a:spcPts val="0"/>
              </a:spcAft>
              <a:buClrTx/>
              <a:buSzTx/>
              <a:buFontTx/>
              <a:buNone/>
              <a:tabLst/>
              <a:defRPr/>
            </a:pPr>
            <a:r>
              <a:rPr lang="en-US" b="1" i="1"/>
              <a:t>Prêt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a:t>[Pause de 3 </a:t>
            </a:r>
            <a:r>
              <a:rPr lang="en-US" b="0" i="0" err="1"/>
              <a:t>secondes</a:t>
            </a:r>
            <a:r>
              <a:rPr lang="en-US" b="0" i="0"/>
              <a:t>]</a:t>
            </a:r>
          </a:p>
          <a:p>
            <a:endParaRPr lang="en-US" b="1" i="1"/>
          </a:p>
          <a:p>
            <a:br>
              <a:rPr lang="en-US"/>
            </a:b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450747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fr-FR" sz="1200" dirty="0">
                <a:solidFill>
                  <a:schemeClr val="dk1"/>
                </a:solidFill>
              </a:rPr>
              <a:t>VO</a:t>
            </a:r>
            <a:r>
              <a:rPr lang="fr-FR" sz="1200" baseline="0" dirty="0">
                <a:solidFill>
                  <a:schemeClr val="dk1"/>
                </a:solidFill>
              </a:rPr>
              <a:t> de Sara </a:t>
            </a:r>
            <a:r>
              <a:rPr lang="fr-FR" sz="1200" dirty="0">
                <a:solidFill>
                  <a:schemeClr val="dk1"/>
                </a:solidFill>
              </a:rPr>
              <a:t>: </a:t>
            </a:r>
          </a:p>
          <a:p>
            <a:pPr marL="0" lvl="0" indent="0" algn="l" rtl="0">
              <a:lnSpc>
                <a:spcPct val="100000"/>
              </a:lnSpc>
              <a:spcBef>
                <a:spcPts val="0"/>
              </a:spcBef>
              <a:spcAft>
                <a:spcPts val="0"/>
              </a:spcAft>
              <a:buSzPts val="1400"/>
              <a:buNone/>
            </a:pPr>
            <a:endParaRPr lang="fr-FR" sz="1100" b="1" i="1" dirty="0">
              <a:ea typeface="Arial"/>
              <a:cs typeface="Arial"/>
              <a:sym typeface="Arial"/>
            </a:endParaRPr>
          </a:p>
          <a:p>
            <a:r>
              <a:rPr lang="fr-FR" b="1" i="1" dirty="0"/>
              <a:t>Lorsque je lève le bâton et que je le bouge, tu</a:t>
            </a:r>
            <a:r>
              <a:rPr lang="fr-FR" b="1" i="1" baseline="0" dirty="0"/>
              <a:t> feras semblant de </a:t>
            </a:r>
            <a:r>
              <a:rPr lang="fr-FR" b="1" i="1" dirty="0"/>
              <a:t>jouer, dans l’ordre, de la</a:t>
            </a:r>
            <a:r>
              <a:rPr lang="fr-FR" b="1" i="1" baseline="0" dirty="0"/>
              <a:t> guitare, de la flûte puis du violon</a:t>
            </a:r>
            <a:r>
              <a:rPr lang="fr-FR" b="1" i="1" dirty="0"/>
              <a:t>. </a:t>
            </a:r>
            <a:endParaRPr lang="fr-FR" b="1" i="1" dirty="0">
              <a:cs typeface="Calibri"/>
            </a:endParaRPr>
          </a:p>
          <a:p>
            <a:r>
              <a:rPr lang="fr-FR" b="1" i="1" dirty="0"/>
              <a:t>Lorsque, je baisse le bâton, tu</a:t>
            </a:r>
            <a:r>
              <a:rPr lang="fr-FR" b="1" i="1" baseline="0" dirty="0"/>
              <a:t> arrêteras</a:t>
            </a:r>
            <a:r>
              <a:rPr lang="fr-FR" b="1" i="1" dirty="0"/>
              <a:t> de jouer. </a:t>
            </a:r>
            <a:endParaRPr lang="fr-FR" b="1" i="1" dirty="0">
              <a:cs typeface="Calibri"/>
            </a:endParaRPr>
          </a:p>
          <a:p>
            <a:r>
              <a:rPr lang="en-US" b="1" i="1" dirty="0" err="1">
                <a:cs typeface="+mn-lt"/>
              </a:rPr>
              <a:t>Alors</a:t>
            </a:r>
            <a:r>
              <a:rPr lang="en-US" b="1" i="1" baseline="0" dirty="0">
                <a:cs typeface="+mn-lt"/>
              </a:rPr>
              <a:t> </a:t>
            </a:r>
            <a:r>
              <a:rPr lang="en-US" b="1" i="1" baseline="0" dirty="0" err="1">
                <a:cs typeface="+mn-lt"/>
              </a:rPr>
              <a:t>quand</a:t>
            </a:r>
            <a:r>
              <a:rPr lang="en-US" b="1" i="1" baseline="0" dirty="0">
                <a:cs typeface="+mn-lt"/>
              </a:rPr>
              <a:t> </a:t>
            </a:r>
            <a:r>
              <a:rPr lang="en-US" b="1" i="1" baseline="0" dirty="0" err="1">
                <a:cs typeface="+mn-lt"/>
              </a:rPr>
              <a:t>peux-tu</a:t>
            </a:r>
            <a:r>
              <a:rPr lang="en-US" b="1" i="1" baseline="0" dirty="0">
                <a:cs typeface="+mn-lt"/>
              </a:rPr>
              <a:t> </a:t>
            </a:r>
            <a:r>
              <a:rPr lang="en-US" b="1" i="1" baseline="0" dirty="0" err="1">
                <a:cs typeface="+mn-lt"/>
              </a:rPr>
              <a:t>jouer</a:t>
            </a:r>
            <a:r>
              <a:rPr lang="en-US" b="1" i="1" baseline="0" dirty="0">
                <a:cs typeface="+mn-lt"/>
              </a:rPr>
              <a:t> de </a:t>
            </a:r>
            <a:r>
              <a:rPr lang="en-US" b="1" i="1" baseline="0" dirty="0" err="1">
                <a:cs typeface="+mn-lt"/>
              </a:rPr>
              <a:t>tes</a:t>
            </a:r>
            <a:r>
              <a:rPr lang="en-US" b="1" i="1" baseline="0" dirty="0">
                <a:cs typeface="+mn-lt"/>
              </a:rPr>
              <a:t> instruments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a:t>[Pause de 3 </a:t>
            </a:r>
            <a:r>
              <a:rPr lang="en-US" b="0" i="0" dirty="0" err="1"/>
              <a:t>secondes</a:t>
            </a:r>
            <a:r>
              <a:rPr lang="en-US" b="0" i="0" dirty="0"/>
              <a:t>]</a:t>
            </a:r>
            <a:endParaRPr lang="en-US" b="1" i="1" baseline="0" dirty="0">
              <a:cs typeface="+mn-lt"/>
            </a:endParaRPr>
          </a:p>
          <a:p>
            <a:r>
              <a:rPr lang="en-US" b="1" i="1" baseline="0" dirty="0" err="1">
                <a:cs typeface="+mn-lt"/>
              </a:rPr>
              <a:t>Oui</a:t>
            </a:r>
            <a:r>
              <a:rPr lang="en-US" b="1" i="1" baseline="0" dirty="0">
                <a:cs typeface="+mn-lt"/>
              </a:rPr>
              <a:t>, </a:t>
            </a:r>
            <a:r>
              <a:rPr lang="en-US" b="1" i="1" baseline="0" dirty="0" err="1">
                <a:cs typeface="+mn-lt"/>
              </a:rPr>
              <a:t>quand</a:t>
            </a:r>
            <a:r>
              <a:rPr lang="en-US" b="1" i="1" baseline="0" dirty="0">
                <a:cs typeface="+mn-lt"/>
              </a:rPr>
              <a:t> je </a:t>
            </a:r>
            <a:r>
              <a:rPr lang="en-US" b="1" i="1" baseline="0" dirty="0" err="1">
                <a:cs typeface="+mn-lt"/>
              </a:rPr>
              <a:t>lève</a:t>
            </a:r>
            <a:r>
              <a:rPr lang="en-US" b="1" i="1" baseline="0" dirty="0">
                <a:cs typeface="+mn-lt"/>
              </a:rPr>
              <a:t> le </a:t>
            </a:r>
            <a:r>
              <a:rPr lang="en-US" b="1" i="1" baseline="0" dirty="0" err="1">
                <a:cs typeface="+mn-lt"/>
              </a:rPr>
              <a:t>bâton</a:t>
            </a:r>
            <a:r>
              <a:rPr lang="en-US" b="1" i="1" baseline="0" dirty="0">
                <a:cs typeface="+mn-lt"/>
              </a:rPr>
              <a:t>.</a:t>
            </a:r>
          </a:p>
          <a:p>
            <a:r>
              <a:rPr lang="en-US" b="1" i="1" baseline="0" dirty="0">
                <a:cs typeface="+mn-lt"/>
              </a:rPr>
              <a:t>Et de </a:t>
            </a:r>
            <a:r>
              <a:rPr lang="en-US" b="1" i="1" baseline="0" dirty="0" err="1">
                <a:cs typeface="+mn-lt"/>
              </a:rPr>
              <a:t>quels</a:t>
            </a:r>
            <a:r>
              <a:rPr lang="en-US" b="1" i="1" baseline="0" dirty="0">
                <a:cs typeface="+mn-lt"/>
              </a:rPr>
              <a:t> instruments </a:t>
            </a:r>
            <a:r>
              <a:rPr lang="en-US" b="1" i="1" baseline="0" dirty="0" err="1">
                <a:cs typeface="+mn-lt"/>
              </a:rPr>
              <a:t>joueras-tu</a:t>
            </a:r>
            <a:r>
              <a:rPr lang="en-US" b="1" i="1" baseline="0" dirty="0">
                <a:cs typeface="+mn-lt"/>
              </a:rPr>
              <a:t> ? Vas-y, dis-les par </a:t>
            </a:r>
            <a:r>
              <a:rPr lang="en-US" b="1" i="1" baseline="0" dirty="0" err="1">
                <a:cs typeface="+mn-lt"/>
              </a:rPr>
              <a:t>ordre</a:t>
            </a:r>
            <a:r>
              <a:rPr lang="en-US" b="1" i="1" baseline="0" dirty="0">
                <a:cs typeface="+mn-lt"/>
              </a:rPr>
              <a:t>.</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a:t>[Pause de 3 </a:t>
            </a:r>
            <a:r>
              <a:rPr lang="en-US" b="0" i="0" dirty="0" err="1"/>
              <a:t>secondes</a:t>
            </a:r>
            <a:r>
              <a:rPr lang="en-US" b="0" i="0" dirty="0"/>
              <a:t>]</a:t>
            </a:r>
            <a:endParaRPr lang="en-US" b="1" i="1" baseline="0" dirty="0">
              <a:cs typeface="+mn-lt"/>
            </a:endParaRPr>
          </a:p>
          <a:p>
            <a:r>
              <a:rPr lang="en-US" b="1" i="1" baseline="0" dirty="0">
                <a:cs typeface="+mn-lt"/>
              </a:rPr>
              <a:t>Très bien ! La </a:t>
            </a:r>
            <a:r>
              <a:rPr lang="en-US" b="1" i="1" baseline="0" dirty="0" err="1">
                <a:cs typeface="+mn-lt"/>
              </a:rPr>
              <a:t>guitare</a:t>
            </a:r>
            <a:r>
              <a:rPr lang="en-US" b="1" i="1" baseline="0" dirty="0">
                <a:cs typeface="+mn-lt"/>
              </a:rPr>
              <a:t>, la </a:t>
            </a:r>
            <a:r>
              <a:rPr lang="en-US" b="1" i="1" baseline="0" dirty="0" err="1">
                <a:cs typeface="+mn-lt"/>
              </a:rPr>
              <a:t>flûte</a:t>
            </a:r>
            <a:r>
              <a:rPr lang="en-US" b="1" i="1" baseline="0" dirty="0">
                <a:cs typeface="+mn-lt"/>
              </a:rPr>
              <a:t> et le violon.</a:t>
            </a:r>
          </a:p>
          <a:p>
            <a:r>
              <a:rPr lang="en-US" b="1" i="1" baseline="0" dirty="0">
                <a:cs typeface="+mn-lt"/>
              </a:rPr>
              <a:t>Et </a:t>
            </a:r>
            <a:r>
              <a:rPr lang="en-US" b="1" i="1" baseline="0" dirty="0" err="1">
                <a:cs typeface="+mn-lt"/>
              </a:rPr>
              <a:t>si</a:t>
            </a:r>
            <a:r>
              <a:rPr lang="en-US" b="1" i="1" baseline="0" dirty="0">
                <a:cs typeface="+mn-lt"/>
              </a:rPr>
              <a:t> je </a:t>
            </a:r>
            <a:r>
              <a:rPr lang="en-US" b="1" i="1" baseline="0" dirty="0" err="1">
                <a:cs typeface="+mn-lt"/>
              </a:rPr>
              <a:t>baisse</a:t>
            </a:r>
            <a:r>
              <a:rPr lang="en-US" b="1" i="1" baseline="0" dirty="0">
                <a:cs typeface="+mn-lt"/>
              </a:rPr>
              <a:t> le </a:t>
            </a:r>
            <a:r>
              <a:rPr lang="en-US" b="1" i="1" baseline="0" dirty="0" err="1">
                <a:cs typeface="+mn-lt"/>
              </a:rPr>
              <a:t>bâton</a:t>
            </a:r>
            <a:r>
              <a:rPr lang="en-US" b="1" i="1" baseline="0" dirty="0">
                <a:cs typeface="+mn-lt"/>
              </a:rPr>
              <a:t>, que </a:t>
            </a:r>
            <a:r>
              <a:rPr lang="en-US" b="1" i="1" baseline="0" dirty="0" err="1">
                <a:cs typeface="+mn-lt"/>
              </a:rPr>
              <a:t>feras-tu</a:t>
            </a:r>
            <a:r>
              <a:rPr lang="en-US" b="1" i="1" baseline="0" dirty="0">
                <a:cs typeface="+mn-lt"/>
              </a:rPr>
              <a:t> ?</a:t>
            </a:r>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a:t>[Pause de 3 </a:t>
            </a:r>
            <a:r>
              <a:rPr lang="en-US" b="0" i="0" dirty="0" err="1"/>
              <a:t>secondes</a:t>
            </a:r>
            <a:r>
              <a:rPr lang="en-US" b="0" i="0" dirty="0"/>
              <a:t>]</a:t>
            </a:r>
            <a:endParaRPr lang="en-US" b="1" i="1" baseline="0" dirty="0">
              <a:cs typeface="+mn-lt"/>
            </a:endParaRPr>
          </a:p>
          <a:p>
            <a:r>
              <a:rPr lang="en-US" b="1" i="1" baseline="0" dirty="0">
                <a:cs typeface="+mn-lt"/>
              </a:rPr>
              <a:t>Tu </a:t>
            </a:r>
            <a:r>
              <a:rPr lang="en-US" b="1" i="1" baseline="0" dirty="0" err="1">
                <a:cs typeface="+mn-lt"/>
              </a:rPr>
              <a:t>arrêteras</a:t>
            </a:r>
            <a:r>
              <a:rPr lang="en-US" b="1" i="1" baseline="0" dirty="0">
                <a:cs typeface="+mn-lt"/>
              </a:rPr>
              <a:t> de </a:t>
            </a:r>
            <a:r>
              <a:rPr lang="en-US" b="1" i="1" baseline="0" dirty="0" err="1">
                <a:cs typeface="+mn-lt"/>
              </a:rPr>
              <a:t>jouer</a:t>
            </a:r>
            <a:r>
              <a:rPr lang="en-US" b="1" i="1" baseline="0" dirty="0">
                <a:cs typeface="+mn-lt"/>
              </a:rPr>
              <a:t>. </a:t>
            </a:r>
            <a:endParaRPr lang="en-US" b="1" i="1" dirty="0">
              <a:cs typeface="+mn-lt"/>
            </a:endParaRPr>
          </a:p>
          <a:p>
            <a:r>
              <a:rPr lang="fr-FR" b="1" i="1" dirty="0"/>
              <a:t>Prêt ? </a:t>
            </a:r>
            <a:endParaRPr lang="fr-FR" b="1" i="1" dirty="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a:t>[Pause de 3 </a:t>
            </a:r>
            <a:r>
              <a:rPr lang="en-US" b="0" i="0" dirty="0" err="1"/>
              <a:t>secondes</a:t>
            </a:r>
            <a:r>
              <a:rPr lang="en-US" b="0" i="0" dirty="0"/>
              <a:t>]</a:t>
            </a:r>
          </a:p>
          <a:p>
            <a:r>
              <a:rPr lang="fr-FR" b="1" i="1" dirty="0"/>
              <a:t>Commençons.</a:t>
            </a:r>
          </a:p>
          <a:p>
            <a:pPr marL="0" lvl="0" indent="0" algn="l">
              <a:lnSpc>
                <a:spcPct val="100000"/>
              </a:lnSpc>
              <a:spcBef>
                <a:spcPts val="0"/>
              </a:spcBef>
              <a:spcAft>
                <a:spcPts val="0"/>
              </a:spcAft>
              <a:buSzPts val="1400"/>
              <a:buNone/>
            </a:pPr>
            <a:endParaRPr lang="fr-FR" b="1" i="1"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64070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lnSpc>
                <a:spcPct val="100000"/>
              </a:lnSpc>
              <a:spcBef>
                <a:spcPts val="0"/>
              </a:spcBef>
              <a:spcAft>
                <a:spcPts val="0"/>
              </a:spcAft>
              <a:buSzPts val="1400"/>
              <a:buNone/>
            </a:pPr>
            <a:r>
              <a:rPr lang="fr-FR" sz="1200" dirty="0">
                <a:solidFill>
                  <a:schemeClr val="dk1"/>
                </a:solidFill>
              </a:rPr>
              <a:t>VO</a:t>
            </a:r>
            <a:r>
              <a:rPr lang="fr-FR" sz="1200" baseline="0" dirty="0">
                <a:solidFill>
                  <a:schemeClr val="dk1"/>
                </a:solidFill>
              </a:rPr>
              <a:t> de Sara </a:t>
            </a:r>
            <a:r>
              <a:rPr lang="fr-FR" sz="1200" dirty="0">
                <a:solidFill>
                  <a:schemeClr val="dk1"/>
                </a:solidFill>
              </a:rPr>
              <a:t>: </a:t>
            </a:r>
          </a:p>
          <a:p>
            <a:pPr marL="0" lvl="0" indent="0" algn="l" rtl="0">
              <a:lnSpc>
                <a:spcPct val="100000"/>
              </a:lnSpc>
              <a:spcBef>
                <a:spcPts val="0"/>
              </a:spcBef>
              <a:spcAft>
                <a:spcPts val="0"/>
              </a:spcAft>
              <a:buSzPts val="1400"/>
              <a:buNone/>
            </a:pPr>
            <a:endParaRPr lang="fr-FR" sz="1100" b="1" i="1" dirty="0">
              <a:ea typeface="Arial"/>
              <a:cs typeface="Arial"/>
              <a:sym typeface="Arial"/>
            </a:endParaRPr>
          </a:p>
          <a:p>
            <a:r>
              <a:rPr lang="fr-FR" b="1" i="1" dirty="0"/>
              <a:t>Maintenant,</a:t>
            </a:r>
            <a:r>
              <a:rPr lang="fr-FR" b="1" i="1" baseline="0" dirty="0"/>
              <a:t> l</a:t>
            </a:r>
            <a:r>
              <a:rPr lang="fr-FR" b="1" i="1" dirty="0"/>
              <a:t>orsque je lève le bâton et que je le bouge, tu</a:t>
            </a:r>
            <a:r>
              <a:rPr lang="fr-FR" b="1" i="1" baseline="0" dirty="0"/>
              <a:t> feras semblant de </a:t>
            </a:r>
            <a:r>
              <a:rPr lang="fr-FR" b="1" i="1" dirty="0"/>
              <a:t>jouer, dans l’ordre, du</a:t>
            </a:r>
            <a:r>
              <a:rPr lang="fr-FR" b="1" i="1" baseline="0" dirty="0"/>
              <a:t> piano, de la batterie puis de l’harmonica</a:t>
            </a:r>
            <a:r>
              <a:rPr lang="fr-FR" b="1" i="1" dirty="0"/>
              <a:t>. </a:t>
            </a:r>
            <a:endParaRPr lang="fr-FR" b="1" i="1" dirty="0">
              <a:cs typeface="Calibri"/>
            </a:endParaRPr>
          </a:p>
          <a:p>
            <a:r>
              <a:rPr lang="fr-FR" b="1" i="1" dirty="0"/>
              <a:t>Lorsque, je baisse le bâton, tu</a:t>
            </a:r>
            <a:r>
              <a:rPr lang="fr-FR" b="1" i="1" baseline="0" dirty="0"/>
              <a:t> arrêteras</a:t>
            </a:r>
            <a:r>
              <a:rPr lang="fr-FR" b="1" i="1" dirty="0"/>
              <a:t> de jouer. </a:t>
            </a:r>
            <a:endParaRPr lang="fr-FR" b="1" i="1" dirty="0">
              <a:cs typeface="Calibri"/>
            </a:endParaRPr>
          </a:p>
          <a:p>
            <a:r>
              <a:rPr lang="fr-FR" b="1" i="1" dirty="0"/>
              <a:t>Prêt ? </a:t>
            </a:r>
            <a:endParaRPr lang="fr-FR" b="1" i="1" dirty="0">
              <a:cs typeface="Calibri"/>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b="0" i="0" dirty="0"/>
              <a:t>[Pause de 3 </a:t>
            </a:r>
            <a:r>
              <a:rPr lang="en-US" b="0" i="0" dirty="0" err="1"/>
              <a:t>secondes</a:t>
            </a:r>
            <a:r>
              <a:rPr lang="en-US" b="0" i="0" dirty="0"/>
              <a:t>]</a:t>
            </a:r>
          </a:p>
          <a:p>
            <a:r>
              <a:rPr lang="fr-FR" b="1" i="1" dirty="0"/>
              <a:t>Commençons.</a:t>
            </a:r>
          </a:p>
          <a:p>
            <a:pPr marL="0" lvl="0" indent="0" algn="l">
              <a:lnSpc>
                <a:spcPct val="100000"/>
              </a:lnSpc>
              <a:spcBef>
                <a:spcPts val="0"/>
              </a:spcBef>
              <a:spcAft>
                <a:spcPts val="0"/>
              </a:spcAft>
              <a:buSzPts val="1400"/>
              <a:buNone/>
            </a:pPr>
            <a:endParaRPr lang="fr-FR" b="1" i="1" dirty="0">
              <a:cs typeface="Calibri"/>
            </a:endParaRPr>
          </a:p>
          <a:p>
            <a:pPr marL="0" marR="0" lvl="0" indent="0" algn="l" defTabSz="914400" rtl="0" eaLnBrk="1" fontAlgn="auto" latinLnBrk="0" hangingPunct="1">
              <a:lnSpc>
                <a:spcPct val="100000"/>
              </a:lnSpc>
              <a:spcBef>
                <a:spcPts val="0"/>
              </a:spcBef>
              <a:spcAft>
                <a:spcPts val="0"/>
              </a:spcAft>
              <a:buClrTx/>
              <a:buSzPts val="1400"/>
              <a:buFontTx/>
              <a:buNone/>
              <a:tabLst/>
              <a:defRPr/>
            </a:pPr>
            <a:r>
              <a:rPr lang="fr-FR" sz="1200" baseline="0" dirty="0">
                <a:solidFill>
                  <a:schemeClr val="dk1"/>
                </a:solidFill>
              </a:rPr>
              <a:t>Après l’activité </a:t>
            </a:r>
            <a:r>
              <a:rPr lang="fr-FR" sz="1200" dirty="0">
                <a:solidFill>
                  <a:schemeClr val="dk1"/>
                </a:solidFill>
              </a:rPr>
              <a:t>: </a:t>
            </a:r>
          </a:p>
          <a:p>
            <a:pPr marL="0" lvl="0" indent="0" algn="l">
              <a:lnSpc>
                <a:spcPct val="100000"/>
              </a:lnSpc>
              <a:spcBef>
                <a:spcPts val="0"/>
              </a:spcBef>
              <a:spcAft>
                <a:spcPts val="0"/>
              </a:spcAft>
              <a:buSzPts val="1400"/>
              <a:buNone/>
            </a:pPr>
            <a:r>
              <a:rPr lang="fr-FR" b="1" i="1" dirty="0">
                <a:cs typeface="Calibri"/>
              </a:rPr>
              <a:t>C’est la fin de l’activité. Tu peux continuer à jouer à ce jeu avec tes parents ou tes amis.</a:t>
            </a:r>
          </a:p>
          <a:p>
            <a:pPr marL="0" lvl="0" indent="0" algn="l">
              <a:lnSpc>
                <a:spcPct val="100000"/>
              </a:lnSpc>
              <a:spcBef>
                <a:spcPts val="0"/>
              </a:spcBef>
              <a:spcAft>
                <a:spcPts val="0"/>
              </a:spcAft>
              <a:buSzPts val="1400"/>
              <a:buNone/>
            </a:pPr>
            <a:r>
              <a:rPr lang="fr-FR" b="1" i="1" dirty="0">
                <a:cs typeface="Calibri"/>
              </a:rPr>
              <a:t>Et n’oublie pas de toujours bien</a:t>
            </a:r>
            <a:r>
              <a:rPr lang="fr-FR" b="1" i="1" baseline="0" dirty="0">
                <a:cs typeface="Calibri"/>
              </a:rPr>
              <a:t> écouter la consigne et d’en mémoriser les différentes étapes avant de passer à l’action.</a:t>
            </a:r>
            <a:endParaRPr lang="fr-FR" b="1" i="1" dirty="0">
              <a:cs typeface="Calibri"/>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8B5D7E7-4A41-4F10-9C80-CD3A58B89B27}"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03394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9"/>
        <p:cNvGrpSpPr/>
        <p:nvPr/>
      </p:nvGrpSpPr>
      <p:grpSpPr>
        <a:xfrm>
          <a:off x="0" y="0"/>
          <a:ext cx="0" cy="0"/>
          <a:chOff x="0" y="0"/>
          <a:chExt cx="0" cy="0"/>
        </a:xfrm>
      </p:grpSpPr>
      <p:sp>
        <p:nvSpPr>
          <p:cNvPr id="1320" name="Google Shape;1320;g788605a653_5_1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Clr>
                <a:schemeClr val="dk1"/>
              </a:buClr>
              <a:buSzPts val="1400"/>
            </a:pPr>
            <a:r>
              <a:rPr lang="fr-FR" dirty="0"/>
              <a:t>VO de Sara : </a:t>
            </a:r>
            <a:endParaRPr lang="fr-FR" sz="1100" b="1" i="1" dirty="0">
              <a:latin typeface="Arial" panose="020B0604020202020204" pitchFamily="34" charset="0"/>
              <a:ea typeface="Arial" panose="020B0604020202020204" pitchFamily="34" charset="0"/>
              <a:cs typeface="Arial" panose="020B0604020202020204" pitchFamily="34" charset="0"/>
              <a:sym typeface="Arial" panose="020B0604020202020204" pitchFamily="34" charset="0"/>
            </a:endParaRPr>
          </a:p>
          <a:p>
            <a:pPr>
              <a:buSzPts val="1400"/>
            </a:pPr>
            <a:r>
              <a:rPr lang="fr-FR" b="1" i="1" dirty="0"/>
              <a:t>C’est la fin de la semaine. Tu as appris pas mal de choses au sujet de la rentrée, des présentations et des loisirs.  </a:t>
            </a:r>
            <a:endParaRPr lang="fr-FR" b="1" i="1" dirty="0">
              <a:cs typeface="Calibri"/>
            </a:endParaRPr>
          </a:p>
          <a:p>
            <a:pPr>
              <a:buSzPts val="1400"/>
            </a:pPr>
            <a:r>
              <a:rPr lang="fr-FR" b="1" i="1" dirty="0"/>
              <a:t>Lis ces affirmations et coche la bonne case. </a:t>
            </a:r>
            <a:endParaRPr lang="fr-FR" b="1" i="1" dirty="0">
              <a:cs typeface="Calibri"/>
            </a:endParaRPr>
          </a:p>
          <a:p>
            <a:pPr>
              <a:buSzPts val="1400"/>
            </a:pPr>
            <a:r>
              <a:rPr lang="fr-FR" b="1" i="1" dirty="0"/>
              <a:t>Si tu as beaucoup de pouces en l’air, bravo. Tu as bien travaillé.    </a:t>
            </a:r>
            <a:endParaRPr lang="fr-FR" b="1" i="1" dirty="0">
              <a:cs typeface="Calibri"/>
            </a:endParaRPr>
          </a:p>
          <a:p>
            <a:pPr>
              <a:buSzPts val="1400"/>
            </a:pPr>
            <a:r>
              <a:rPr lang="fr-FR" b="1" i="1" dirty="0"/>
              <a:t>Sinon, tu peux toujours revoir la leçon.  </a:t>
            </a:r>
            <a:endParaRPr lang="fr-FR" b="1" i="1" dirty="0">
              <a:cs typeface="Calibri"/>
            </a:endParaRPr>
          </a:p>
          <a:p>
            <a:pPr marL="0" lvl="0" indent="0" algn="l" rtl="0">
              <a:lnSpc>
                <a:spcPct val="100000"/>
              </a:lnSpc>
              <a:spcBef>
                <a:spcPts val="0"/>
              </a:spcBef>
              <a:spcAft>
                <a:spcPts val="0"/>
              </a:spcAft>
              <a:buSzPts val="1400"/>
              <a:buNone/>
            </a:pPr>
            <a:endParaRPr b="1" i="1" dirty="0">
              <a:latin typeface="ScolaScript_N" panose="00000400000000000000" pitchFamily="2" charset="0"/>
            </a:endParaRPr>
          </a:p>
        </p:txBody>
      </p:sp>
      <p:sp>
        <p:nvSpPr>
          <p:cNvPr id="1321" name="Google Shape;1321;g788605a653_5_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3338318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1"/>
        <p:cNvGrpSpPr/>
        <p:nvPr/>
      </p:nvGrpSpPr>
      <p:grpSpPr>
        <a:xfrm>
          <a:off x="0" y="0"/>
          <a:ext cx="0" cy="0"/>
          <a:chOff x="0" y="0"/>
          <a:chExt cx="0" cy="0"/>
        </a:xfrm>
      </p:grpSpPr>
      <p:sp>
        <p:nvSpPr>
          <p:cNvPr id="1342" name="Google Shape;1342;gb1c1ad3d60_0_64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43" name="Google Shape;1343;gb1c1ad3d60_0_64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Clr>
                <a:schemeClr val="dk1"/>
              </a:buClr>
              <a:buSzPts val="1400"/>
            </a:pPr>
            <a:r>
              <a:rPr lang="fr-CA" dirty="0"/>
              <a:t>VO de Sara :</a:t>
            </a:r>
            <a:endParaRPr lang="fr-FR" dirty="0"/>
          </a:p>
          <a:p>
            <a:pPr>
              <a:buClr>
                <a:schemeClr val="dk1"/>
              </a:buClr>
              <a:buSzPts val="1400"/>
            </a:pPr>
            <a:r>
              <a:rPr lang="fr-CA" dirty="0"/>
              <a:t> </a:t>
            </a:r>
            <a:r>
              <a:rPr lang="fr-CA" b="1" i="1" dirty="0"/>
              <a:t>C’est la fin de notre leçon, nous nous disons au revoir !</a:t>
            </a:r>
            <a:endParaRPr lang="en-US" b="1" i="1" dirty="0"/>
          </a:p>
          <a:p>
            <a:pPr marL="0" lvl="0" indent="0" algn="l" rtl="0">
              <a:spcBef>
                <a:spcPts val="0"/>
              </a:spcBef>
              <a:spcAft>
                <a:spcPts val="0"/>
              </a:spcAft>
              <a:buClr>
                <a:schemeClr val="dk1"/>
              </a:buClr>
              <a:buSzPts val="1400"/>
              <a:buFont typeface="Calibri"/>
              <a:buNone/>
            </a:pPr>
            <a:endParaRPr b="1" i="1" dirty="0"/>
          </a:p>
          <a:p>
            <a:pPr marL="0" lvl="0" indent="0" algn="l" rtl="0">
              <a:lnSpc>
                <a:spcPct val="100000"/>
              </a:lnSpc>
              <a:spcBef>
                <a:spcPts val="0"/>
              </a:spcBef>
              <a:spcAft>
                <a:spcPts val="0"/>
              </a:spcAft>
              <a:buSzPts val="1400"/>
              <a:buNone/>
            </a:pPr>
            <a:endParaRPr b="1" i="1" dirty="0"/>
          </a:p>
          <a:p>
            <a:pPr marL="0" lvl="0" indent="0" algn="l" rtl="0">
              <a:lnSpc>
                <a:spcPct val="100000"/>
              </a:lnSpc>
              <a:spcBef>
                <a:spcPts val="0"/>
              </a:spcBef>
              <a:spcAft>
                <a:spcPts val="0"/>
              </a:spcAft>
              <a:buSzPts val="1400"/>
              <a:buNone/>
            </a:pPr>
            <a:endParaRPr b="1" i="1" dirty="0"/>
          </a:p>
          <a:p>
            <a:pPr>
              <a:buSzPts val="1400"/>
            </a:pPr>
            <a:r>
              <a:rPr lang="fr-FR" b="1" i="1" dirty="0">
                <a:cs typeface="Calibri" panose="020F0502020204030204"/>
              </a:rPr>
              <a:t>  </a:t>
            </a:r>
            <a:endParaRPr lang="fr-FR" b="1" i="1" dirty="0"/>
          </a:p>
          <a:p>
            <a:pPr marL="0" lvl="0" indent="0" algn="l" rtl="0">
              <a:lnSpc>
                <a:spcPct val="100000"/>
              </a:lnSpc>
              <a:spcBef>
                <a:spcPts val="0"/>
              </a:spcBef>
              <a:spcAft>
                <a:spcPts val="0"/>
              </a:spcAft>
              <a:buSzPts val="1400"/>
              <a:buNone/>
            </a:pPr>
            <a:endParaRPr b="1" i="1" dirty="0"/>
          </a:p>
        </p:txBody>
      </p:sp>
      <p:sp>
        <p:nvSpPr>
          <p:cNvPr id="1344" name="Google Shape;1344;gb1c1ad3d60_0_64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14</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gb0839a1b22_0_62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Clr>
                <a:schemeClr val="dk1"/>
              </a:buClr>
              <a:buSzPts val="1100"/>
              <a:buFont typeface="Arial"/>
              <a:buNone/>
            </a:pPr>
            <a:r>
              <a:rPr lang="fr-FR" dirty="0"/>
              <a:t>Note à l’attention de l'enseignant(e)</a:t>
            </a:r>
          </a:p>
          <a:p>
            <a:endParaRPr lang="fr-FR" b="1" dirty="0">
              <a:cs typeface="Calibri"/>
            </a:endParaRPr>
          </a:p>
          <a:p>
            <a:r>
              <a:rPr lang="fr-FR" b="1" dirty="0">
                <a:cs typeface="Calibri"/>
              </a:rPr>
              <a:t>Production d'écrits</a:t>
            </a:r>
            <a:endParaRPr lang="fr-FR" dirty="0">
              <a:cs typeface="Calibri"/>
            </a:endParaRPr>
          </a:p>
          <a:p>
            <a:endParaRPr lang="fr-FR" b="1" dirty="0"/>
          </a:p>
          <a:p>
            <a:pPr>
              <a:buClr>
                <a:schemeClr val="dk1"/>
              </a:buClr>
              <a:buSzPts val="1100"/>
            </a:pPr>
            <a:r>
              <a:rPr lang="fr-FR" b="1" dirty="0"/>
              <a:t>Objectifs du curriculum </a:t>
            </a:r>
            <a:endParaRPr lang="fr-FR" b="1" dirty="0">
              <a:cs typeface="Calibri"/>
            </a:endParaRPr>
          </a:p>
          <a:p>
            <a:pPr marL="0" lvl="0" indent="0" algn="l" rtl="0">
              <a:spcBef>
                <a:spcPts val="0"/>
              </a:spcBef>
              <a:spcAft>
                <a:spcPts val="0"/>
              </a:spcAft>
              <a:buClr>
                <a:schemeClr val="dk1"/>
              </a:buClr>
              <a:buSzPts val="1100"/>
              <a:buFont typeface="Arial"/>
              <a:buNone/>
            </a:pPr>
            <a:r>
              <a:rPr lang="fr-FR" dirty="0"/>
              <a:t>Rédiger un texte informatif.</a:t>
            </a:r>
          </a:p>
          <a:p>
            <a:pPr marL="0" lvl="0" indent="0" algn="l" rtl="0">
              <a:spcBef>
                <a:spcPts val="0"/>
              </a:spcBef>
              <a:spcAft>
                <a:spcPts val="0"/>
              </a:spcAft>
              <a:buClr>
                <a:schemeClr val="dk1"/>
              </a:buClr>
              <a:buSzPts val="1100"/>
              <a:buFont typeface="Arial"/>
              <a:buNone/>
            </a:pPr>
            <a:endParaRPr lang="fr-FR" b="1" dirty="0">
              <a:highlight>
                <a:schemeClr val="lt1"/>
              </a:highlight>
            </a:endParaRPr>
          </a:p>
          <a:p>
            <a:pPr>
              <a:buClr>
                <a:schemeClr val="dk1"/>
              </a:buClr>
              <a:buSzPts val="1100"/>
            </a:pPr>
            <a:r>
              <a:rPr lang="fr-FR" b="1" dirty="0"/>
              <a:t>Objectifs spécifiques </a:t>
            </a:r>
            <a:endParaRPr lang="fr-FR" b="1" dirty="0">
              <a:sym typeface="Arial" panose="020B0604020202020204" pitchFamily="34" charset="0"/>
            </a:endParaRPr>
          </a:p>
          <a:p>
            <a:pPr>
              <a:buSzPts val="1100"/>
            </a:pPr>
            <a:r>
              <a:rPr lang="fr-FR" dirty="0">
                <a:sym typeface="Arial" panose="020B0604020202020204" pitchFamily="34" charset="0"/>
              </a:rPr>
              <a:t>Ecrire un texte informatif où l’on se présente et parle de ses loisirs.</a:t>
            </a:r>
            <a:endParaRPr lang="fr-FR" dirty="0">
              <a:cs typeface="Calibri" panose="020F0502020204030204"/>
            </a:endParaRPr>
          </a:p>
          <a:p>
            <a:pPr marL="152400" lvl="0" algn="l">
              <a:spcBef>
                <a:spcPts val="0"/>
              </a:spcBef>
              <a:spcAft>
                <a:spcPts val="0"/>
              </a:spcAft>
              <a:buSzPts val="1200"/>
            </a:pPr>
            <a:endParaRPr lang="fr-FR" sz="1100" dirty="0">
              <a:latin typeface="Arial" panose="020B0604020202020204" pitchFamily="34" charset="0"/>
            </a:endParaRPr>
          </a:p>
          <a:p>
            <a:pPr marL="152400">
              <a:buSzPts val="1200"/>
              <a:buFont typeface="Calibri"/>
            </a:pPr>
            <a:endParaRPr lang="fr-FR" sz="1100" dirty="0">
              <a:latin typeface="Arial" panose="020B0604020202020204" pitchFamily="34" charset="0"/>
              <a:cs typeface="Calibri" panose="020F0502020204030204"/>
            </a:endParaRPr>
          </a:p>
          <a:p>
            <a:pPr>
              <a:buSzPts val="1100"/>
            </a:pPr>
            <a:endParaRPr lang="fr-FR" dirty="0">
              <a:cs typeface="Calibri" panose="020F0502020204030204"/>
            </a:endParaRPr>
          </a:p>
        </p:txBody>
      </p:sp>
      <p:sp>
        <p:nvSpPr>
          <p:cNvPr id="346" name="Google Shape;346;gb0839a1b22_0_6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817932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0"/>
        <p:cNvGrpSpPr/>
        <p:nvPr/>
      </p:nvGrpSpPr>
      <p:grpSpPr>
        <a:xfrm>
          <a:off x="0" y="0"/>
          <a:ext cx="0" cy="0"/>
          <a:chOff x="0" y="0"/>
          <a:chExt cx="0" cy="0"/>
        </a:xfrm>
      </p:grpSpPr>
      <p:sp>
        <p:nvSpPr>
          <p:cNvPr id="791" name="Google Shape;791;gb24ebf056f_1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2" name="Google Shape;792;gb24ebf056f_1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lvl="0" algn="l">
              <a:spcBef>
                <a:spcPts val="0"/>
              </a:spcBef>
              <a:spcAft>
                <a:spcPts val="0"/>
              </a:spcAft>
              <a:buNone/>
            </a:pPr>
            <a:r>
              <a:rPr lang="fr-CA" dirty="0"/>
              <a:t>VO de Sara</a:t>
            </a:r>
            <a:endParaRPr lang="fr-FR" dirty="0"/>
          </a:p>
          <a:p>
            <a:r>
              <a:rPr lang="fr-CA" b="1" i="1" dirty="0"/>
              <a:t>Bonjour mon ami. </a:t>
            </a:r>
            <a:endParaRPr lang="fr-CA" dirty="0"/>
          </a:p>
          <a:p>
            <a:r>
              <a:rPr lang="fr-CA" b="1" i="1" dirty="0"/>
              <a:t>Ça te dit de jouer au jeu de vitesse ?</a:t>
            </a:r>
            <a:endParaRPr lang="fr-CA" dirty="0"/>
          </a:p>
          <a:p>
            <a:r>
              <a:rPr lang="fr-CA" b="1" i="1" dirty="0"/>
              <a:t>Tu as 2 minutes pour associer les mots et les groupes de mots.</a:t>
            </a:r>
            <a:endParaRPr lang="fr-CA" dirty="0"/>
          </a:p>
          <a:p>
            <a:r>
              <a:rPr lang="fr-CA" b="1" i="1" dirty="0"/>
              <a:t>Ainsi, tu peux former des phrases pour parler de tes loisirs.  </a:t>
            </a:r>
            <a:endParaRPr lang="fr-CA" dirty="0"/>
          </a:p>
          <a:p>
            <a:br>
              <a:rPr lang="en-US" dirty="0">
                <a:cs typeface="+mn-lt"/>
              </a:rPr>
            </a:br>
            <a:endParaRPr lang="en-US" dirty="0"/>
          </a:p>
          <a:p>
            <a:r>
              <a:rPr lang="fr-CA" dirty="0"/>
              <a:t>[Après l’activité:</a:t>
            </a:r>
            <a:endParaRPr lang="fr-CA" dirty="0">
              <a:cs typeface="Calibri"/>
            </a:endParaRPr>
          </a:p>
          <a:p>
            <a:r>
              <a:rPr lang="fr-CA" dirty="0"/>
              <a:t>VO de Sara:]</a:t>
            </a:r>
            <a:endParaRPr lang="fr-CA" dirty="0">
              <a:cs typeface="Calibri"/>
            </a:endParaRPr>
          </a:p>
          <a:p>
            <a:r>
              <a:rPr lang="fr-CA" b="1" i="1" dirty="0"/>
              <a:t>Excellent travail mon ami !</a:t>
            </a:r>
            <a:endParaRPr lang="fr-CA" dirty="0"/>
          </a:p>
          <a:p>
            <a:endParaRPr lang="en-US" dirty="0">
              <a:cs typeface="+mn-lt"/>
            </a:endParaRPr>
          </a:p>
          <a:p>
            <a:r>
              <a:rPr lang="fr-CA" dirty="0"/>
              <a:t>Corrigé</a:t>
            </a:r>
          </a:p>
          <a:p>
            <a:r>
              <a:rPr lang="fr-CA" b="1" i="1" dirty="0">
                <a:cs typeface="Calibri"/>
              </a:rPr>
              <a:t>Je joue de la guitare.</a:t>
            </a:r>
            <a:endParaRPr lang="fr-CA" b="1" i="1" dirty="0"/>
          </a:p>
          <a:p>
            <a:r>
              <a:rPr lang="fr-CA" b="1" i="1" dirty="0">
                <a:cs typeface="Calibri"/>
              </a:rPr>
              <a:t>Je joue au tennis.</a:t>
            </a:r>
          </a:p>
          <a:p>
            <a:r>
              <a:rPr lang="fr-CA" b="1" i="1" dirty="0"/>
              <a:t>Je joue du piano.</a:t>
            </a:r>
            <a:endParaRPr lang="fr-CA" dirty="0">
              <a:cs typeface="Calibri"/>
            </a:endParaRPr>
          </a:p>
          <a:p>
            <a:r>
              <a:rPr lang="fr-CA" b="1" i="1" dirty="0"/>
              <a:t>Je joue au ballon.</a:t>
            </a:r>
            <a:endParaRPr lang="fr-CA" dirty="0"/>
          </a:p>
          <a:p>
            <a:endParaRPr lang="en-US" dirty="0">
              <a:cs typeface="+mn-lt"/>
            </a:endParaRPr>
          </a:p>
        </p:txBody>
      </p:sp>
      <p:sp>
        <p:nvSpPr>
          <p:cNvPr id="793" name="Google Shape;793;gb24ebf056f_1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736319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nSpc>
                <a:spcPct val="90000"/>
              </a:lnSpc>
              <a:spcBef>
                <a:spcPts val="1200"/>
              </a:spcBef>
            </a:pPr>
            <a:endParaRPr lang="fr-FR" dirty="0"/>
          </a:p>
          <a:p>
            <a:pPr>
              <a:lnSpc>
                <a:spcPct val="90000"/>
              </a:lnSpc>
              <a:spcBef>
                <a:spcPts val="1200"/>
              </a:spcBef>
            </a:pPr>
            <a:r>
              <a:rPr lang="fr-FR" dirty="0">
                <a:cs typeface="Calibri" panose="020F0502020204030204"/>
              </a:rPr>
              <a:t>VO de Sara :</a:t>
            </a:r>
          </a:p>
          <a:p>
            <a:pPr>
              <a:lnSpc>
                <a:spcPct val="90000"/>
              </a:lnSpc>
              <a:spcBef>
                <a:spcPts val="1200"/>
              </a:spcBef>
            </a:pPr>
            <a:endParaRPr lang="fr-FR" dirty="0">
              <a:cs typeface="Calibri" panose="020F0502020204030204"/>
            </a:endParaRPr>
          </a:p>
          <a:p>
            <a:r>
              <a:rPr lang="fr-FR" b="1" i="1" dirty="0"/>
              <a:t>Dans le cadre d'un programme d'échange entre ton école et une école en France, tu vas effectuer un séjour linguistique dans une famille française à Paris, pendant les vacances d'été. </a:t>
            </a:r>
            <a:endParaRPr lang="fr-FR" b="1" i="1" dirty="0">
              <a:cs typeface="Calibri"/>
            </a:endParaRPr>
          </a:p>
          <a:p>
            <a:r>
              <a:rPr lang="fr-FR" b="1" i="1" dirty="0"/>
              <a:t>Cette famille a un enfant de ton âge. Il t'envoie un message.  </a:t>
            </a:r>
            <a:endParaRPr lang="fr-FR" b="1" i="1" dirty="0">
              <a:cs typeface="Calibri"/>
            </a:endParaRPr>
          </a:p>
          <a:p>
            <a:r>
              <a:rPr lang="fr-FR" b="1" i="1" dirty="0"/>
              <a:t>Tu lui réponds pour te présenter et lui parler de tes loisirs. </a:t>
            </a:r>
            <a:endParaRPr lang="fr-FR" b="1" i="1" dirty="0">
              <a:cs typeface="Calibri"/>
            </a:endParaRPr>
          </a:p>
          <a:p>
            <a:r>
              <a:rPr lang="fr-FR" dirty="0">
                <a:cs typeface="Calibri"/>
              </a:rPr>
              <a:t>[Pause 5 secondes] </a:t>
            </a:r>
          </a:p>
          <a:p>
            <a:pPr>
              <a:lnSpc>
                <a:spcPct val="90000"/>
              </a:lnSpc>
              <a:spcBef>
                <a:spcPts val="1200"/>
              </a:spcBef>
            </a:pPr>
            <a:r>
              <a:rPr lang="fr-FR" b="1" i="1" dirty="0">
                <a:cs typeface="Calibri" panose="020F0502020204030204"/>
              </a:rPr>
              <a:t>Alors de quoi s'agit-il ? </a:t>
            </a:r>
            <a:r>
              <a:rPr lang="fr-FR" dirty="0"/>
              <a:t>[Pause 5 secondes] </a:t>
            </a:r>
            <a:endParaRPr lang="fr-FR" dirty="0">
              <a:cs typeface="Calibri"/>
            </a:endParaRPr>
          </a:p>
          <a:p>
            <a:pPr>
              <a:lnSpc>
                <a:spcPct val="90000"/>
              </a:lnSpc>
              <a:spcBef>
                <a:spcPts val="1200"/>
              </a:spcBef>
            </a:pPr>
            <a:r>
              <a:rPr lang="fr-FR" b="1" i="1" dirty="0">
                <a:cs typeface="Calibri"/>
              </a:rPr>
              <a:t>D'un séjour linguistique en France.  </a:t>
            </a:r>
          </a:p>
          <a:p>
            <a:pPr>
              <a:lnSpc>
                <a:spcPct val="90000"/>
              </a:lnSpc>
              <a:spcBef>
                <a:spcPts val="1200"/>
              </a:spcBef>
            </a:pPr>
            <a:r>
              <a:rPr lang="fr-FR" b="1" i="1" dirty="0"/>
              <a:t>Tu sais ce qu'est un séjour linguistique en France ?</a:t>
            </a:r>
            <a:endParaRPr lang="en-US" b="1" i="1" dirty="0">
              <a:cs typeface="Calibri"/>
            </a:endParaRPr>
          </a:p>
          <a:p>
            <a:pPr>
              <a:lnSpc>
                <a:spcPct val="90000"/>
              </a:lnSpc>
              <a:spcBef>
                <a:spcPts val="1200"/>
              </a:spcBef>
            </a:pPr>
            <a:r>
              <a:rPr lang="fr-FR" dirty="0"/>
              <a:t>[Pause 5 secondes] </a:t>
            </a:r>
            <a:endParaRPr lang="fr-FR" dirty="0">
              <a:cs typeface="Calibri"/>
            </a:endParaRPr>
          </a:p>
          <a:p>
            <a:pPr>
              <a:lnSpc>
                <a:spcPct val="90000"/>
              </a:lnSpc>
              <a:spcBef>
                <a:spcPts val="1200"/>
              </a:spcBef>
            </a:pPr>
            <a:r>
              <a:rPr lang="fr-FR" b="1" i="1" dirty="0">
                <a:cs typeface="Calibri"/>
              </a:rPr>
              <a:t>C'est aller en France pour pratiquer le français dans une famille française. </a:t>
            </a:r>
          </a:p>
          <a:p>
            <a:pPr>
              <a:lnSpc>
                <a:spcPct val="90000"/>
              </a:lnSpc>
              <a:spcBef>
                <a:spcPts val="1200"/>
              </a:spcBef>
            </a:pPr>
            <a:r>
              <a:rPr lang="fr-FR" b="1" i="1" dirty="0"/>
              <a:t>Où en France ?</a:t>
            </a:r>
            <a:endParaRPr lang="en-US" b="1" i="1" dirty="0">
              <a:cs typeface="Calibri"/>
            </a:endParaRPr>
          </a:p>
          <a:p>
            <a:pPr>
              <a:lnSpc>
                <a:spcPct val="90000"/>
              </a:lnSpc>
              <a:spcBef>
                <a:spcPts val="1200"/>
              </a:spcBef>
            </a:pPr>
            <a:r>
              <a:rPr lang="fr-FR" dirty="0"/>
              <a:t>[Pause 5 secondes] </a:t>
            </a:r>
            <a:endParaRPr lang="fr-FR" dirty="0">
              <a:cs typeface="Calibri"/>
            </a:endParaRPr>
          </a:p>
          <a:p>
            <a:pPr>
              <a:lnSpc>
                <a:spcPct val="90000"/>
              </a:lnSpc>
              <a:spcBef>
                <a:spcPts val="1200"/>
              </a:spcBef>
            </a:pPr>
            <a:r>
              <a:rPr lang="fr-FR" b="1" i="1" dirty="0"/>
              <a:t>A paris.</a:t>
            </a:r>
            <a:endParaRPr lang="en-US" b="1" i="1" dirty="0">
              <a:cs typeface="Calibri"/>
            </a:endParaRPr>
          </a:p>
          <a:p>
            <a:pPr>
              <a:lnSpc>
                <a:spcPct val="90000"/>
              </a:lnSpc>
              <a:spcBef>
                <a:spcPts val="1200"/>
              </a:spcBef>
            </a:pPr>
            <a:r>
              <a:rPr lang="fr-FR" b="1" i="1" dirty="0">
                <a:cs typeface="Calibri"/>
              </a:rPr>
              <a:t>Qui va aller vivre dans une famille française ?</a:t>
            </a:r>
          </a:p>
          <a:p>
            <a:pPr>
              <a:lnSpc>
                <a:spcPct val="90000"/>
              </a:lnSpc>
              <a:spcBef>
                <a:spcPts val="1200"/>
              </a:spcBef>
            </a:pPr>
            <a:r>
              <a:rPr lang="fr-FR" dirty="0"/>
              <a:t>[Pause 5 secondes] </a:t>
            </a:r>
            <a:endParaRPr lang="fr-FR" dirty="0">
              <a:cs typeface="Calibri"/>
            </a:endParaRPr>
          </a:p>
          <a:p>
            <a:pPr>
              <a:lnSpc>
                <a:spcPct val="90000"/>
              </a:lnSpc>
              <a:spcBef>
                <a:spcPts val="1200"/>
              </a:spcBef>
            </a:pPr>
            <a:r>
              <a:rPr lang="fr-FR" b="1" i="1" dirty="0"/>
              <a:t>C'est moi, un élève, en classe d'EB5.</a:t>
            </a:r>
            <a:endParaRPr lang="en-US" b="1" i="1" dirty="0"/>
          </a:p>
          <a:p>
            <a:pPr>
              <a:lnSpc>
                <a:spcPct val="90000"/>
              </a:lnSpc>
              <a:spcBef>
                <a:spcPts val="1200"/>
              </a:spcBef>
            </a:pPr>
            <a:r>
              <a:rPr lang="fr-FR" b="1" i="1" dirty="0">
                <a:cs typeface="Calibri"/>
              </a:rPr>
              <a:t>Quelle est ta tâche ? Que dois-tu faire ?</a:t>
            </a:r>
          </a:p>
          <a:p>
            <a:pPr>
              <a:lnSpc>
                <a:spcPct val="90000"/>
              </a:lnSpc>
              <a:spcBef>
                <a:spcPts val="1200"/>
              </a:spcBef>
            </a:pPr>
            <a:r>
              <a:rPr lang="fr-FR" dirty="0"/>
              <a:t>[Pause 5 secondes] </a:t>
            </a:r>
            <a:endParaRPr lang="fr-FR" dirty="0">
              <a:cs typeface="Calibri"/>
            </a:endParaRPr>
          </a:p>
          <a:p>
            <a:pPr>
              <a:lnSpc>
                <a:spcPct val="90000"/>
              </a:lnSpc>
              <a:spcBef>
                <a:spcPts val="1200"/>
              </a:spcBef>
            </a:pPr>
            <a:r>
              <a:rPr lang="fr-FR" b="1" i="1" dirty="0">
                <a:cs typeface="Calibri"/>
              </a:rPr>
              <a:t>Répondre au message d'Alexandre, te présenter et lui parler de tes loisirs. </a:t>
            </a:r>
            <a:endParaRPr lang="fr-FR" b="1" i="1" dirty="0"/>
          </a:p>
          <a:p>
            <a:endParaRPr lang="en-US" dirty="0">
              <a:cs typeface="Calibri" panose="020F0502020204030204"/>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882102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VO de Sara :</a:t>
            </a:r>
          </a:p>
          <a:p>
            <a:r>
              <a:rPr lang="fr-FR" b="1" i="1" dirty="0">
                <a:cs typeface="Calibri"/>
              </a:rPr>
              <a:t>Voici les réponses aux questions. </a:t>
            </a:r>
          </a:p>
          <a:p>
            <a:endParaRPr lang="fr-FR"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02867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VO de Sara :</a:t>
            </a:r>
          </a:p>
          <a:p>
            <a:pPr>
              <a:lnSpc>
                <a:spcPct val="90000"/>
              </a:lnSpc>
              <a:spcBef>
                <a:spcPts val="1200"/>
              </a:spcBef>
            </a:pPr>
            <a:r>
              <a:rPr lang="fr-FR" b="1" i="1" dirty="0">
                <a:cs typeface="Calibri"/>
              </a:rPr>
              <a:t>Lis le message d'Alexandre, puis réponds oralement aux questions. </a:t>
            </a:r>
          </a:p>
          <a:p>
            <a:pPr>
              <a:lnSpc>
                <a:spcPct val="90000"/>
              </a:lnSpc>
              <a:spcBef>
                <a:spcPts val="1200"/>
              </a:spcBef>
            </a:pPr>
            <a:endParaRPr lang="fr-FR" dirty="0">
              <a:cs typeface="Calibri"/>
            </a:endParaRPr>
          </a:p>
          <a:p>
            <a:endParaRPr lang="en-US" dirty="0">
              <a:cs typeface="Calibri"/>
            </a:endParaRPr>
          </a:p>
          <a:p>
            <a:r>
              <a:rPr lang="fr" b="1" i="1" dirty="0"/>
              <a:t>Par quoi commence et se termine le message d'Alexandre ? </a:t>
            </a:r>
            <a:r>
              <a:rPr lang="en-US" b="1" i="1" dirty="0"/>
              <a:t> </a:t>
            </a:r>
            <a:r>
              <a:rPr lang="en-US" dirty="0"/>
              <a:t> </a:t>
            </a:r>
            <a:endParaRPr lang="en-US" dirty="0">
              <a:cs typeface="Calibri"/>
            </a:endParaRPr>
          </a:p>
          <a:p>
            <a:r>
              <a:rPr lang="en-US" dirty="0"/>
              <a:t>[Pause 5 </a:t>
            </a:r>
            <a:r>
              <a:rPr lang="en-US" dirty="0" err="1"/>
              <a:t>secondes</a:t>
            </a:r>
            <a:r>
              <a:rPr lang="en-US" dirty="0"/>
              <a:t>] </a:t>
            </a:r>
            <a:endParaRPr lang="en-US" dirty="0">
              <a:cs typeface="Calibri"/>
            </a:endParaRPr>
          </a:p>
          <a:p>
            <a:r>
              <a:rPr lang="fr" b="1" i="1" dirty="0"/>
              <a:t>Il commence par "salut" et se termine par "à bientôt" avec la signature d'Alexandre. </a:t>
            </a:r>
            <a:r>
              <a:rPr lang="en-US" b="1" i="1" dirty="0"/>
              <a:t>  </a:t>
            </a:r>
            <a:endParaRPr lang="en-US" b="1" i="1" dirty="0">
              <a:cs typeface="Calibri"/>
            </a:endParaRPr>
          </a:p>
          <a:p>
            <a:endParaRPr lang="en-US" b="1" i="1" dirty="0">
              <a:cs typeface="Calibri"/>
            </a:endParaRPr>
          </a:p>
          <a:p>
            <a:r>
              <a:rPr lang="fr" b="1" i="1" dirty="0"/>
              <a:t>De quoi parle-t-il en premier ?</a:t>
            </a:r>
            <a:endParaRPr lang="en-US" b="1" i="1" dirty="0">
              <a:cs typeface="Calibri"/>
            </a:endParaRPr>
          </a:p>
          <a:p>
            <a:r>
              <a:rPr lang="en-US" dirty="0"/>
              <a:t>[Pause 5 </a:t>
            </a:r>
            <a:r>
              <a:rPr lang="en-US" dirty="0" err="1"/>
              <a:t>secondes</a:t>
            </a:r>
            <a:r>
              <a:rPr lang="en-US" dirty="0"/>
              <a:t>] </a:t>
            </a:r>
            <a:endParaRPr lang="en-US" dirty="0">
              <a:cs typeface="Calibri"/>
            </a:endParaRPr>
          </a:p>
          <a:p>
            <a:pPr>
              <a:lnSpc>
                <a:spcPct val="90000"/>
              </a:lnSpc>
              <a:spcBef>
                <a:spcPts val="1200"/>
              </a:spcBef>
            </a:pPr>
            <a:endParaRPr lang="fr-FR" b="1" i="1" dirty="0">
              <a:cs typeface="Calibri" panose="020F0502020204030204"/>
            </a:endParaRPr>
          </a:p>
          <a:p>
            <a:pPr>
              <a:lnSpc>
                <a:spcPct val="90000"/>
              </a:lnSpc>
              <a:spcBef>
                <a:spcPts val="1200"/>
              </a:spcBef>
            </a:pPr>
            <a:endParaRPr lang="fr-FR" b="1" i="1" dirty="0">
              <a:cs typeface="Calibri" panose="020F0502020204030204"/>
            </a:endParaRPr>
          </a:p>
          <a:p>
            <a:pPr>
              <a:lnSpc>
                <a:spcPct val="90000"/>
              </a:lnSpc>
              <a:spcBef>
                <a:spcPts val="1200"/>
              </a:spcBef>
            </a:pPr>
            <a:endParaRPr lang="fr-FR" b="1" i="1" dirty="0">
              <a:cs typeface="Calibri" panose="020F0502020204030204"/>
            </a:endParaRPr>
          </a:p>
          <a:p>
            <a:pPr>
              <a:lnSpc>
                <a:spcPct val="90000"/>
              </a:lnSpc>
              <a:spcBef>
                <a:spcPts val="1200"/>
              </a:spcBef>
            </a:pPr>
            <a:endParaRPr lang="fr-FR" i="1" dirty="0">
              <a:cs typeface="Calibri" panose="020F0502020204030204"/>
            </a:endParaRPr>
          </a:p>
          <a:p>
            <a:pPr>
              <a:lnSpc>
                <a:spcPct val="90000"/>
              </a:lnSpc>
              <a:spcBef>
                <a:spcPts val="1200"/>
              </a:spcBef>
            </a:pPr>
            <a:endParaRPr lang="fr-FR" i="1" dirty="0">
              <a:cs typeface="Calibri" panose="020F0502020204030204"/>
            </a:endParaRPr>
          </a:p>
          <a:p>
            <a:pPr>
              <a:lnSpc>
                <a:spcPct val="90000"/>
              </a:lnSpc>
              <a:spcBef>
                <a:spcPts val="1200"/>
              </a:spcBef>
            </a:pPr>
            <a:endParaRPr lang="fr-FR" i="1" dirty="0">
              <a:cs typeface="Calibri" panose="020F0502020204030204"/>
            </a:endParaRPr>
          </a:p>
          <a:p>
            <a:r>
              <a:rPr lang="en-US" i="1" dirty="0">
                <a:cs typeface="Calibri" panose="020F0502020204030204"/>
              </a:rPr>
              <a:t> </a:t>
            </a:r>
          </a:p>
          <a:p>
            <a:endParaRPr lang="en-US" dirty="0">
              <a:cs typeface="Calibri" panose="020F0502020204030204"/>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9180216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VO de Sara :</a:t>
            </a:r>
          </a:p>
          <a:p>
            <a:endParaRPr lang="fr" dirty="0">
              <a:cs typeface="Calibri" panose="020F0502020204030204"/>
            </a:endParaRPr>
          </a:p>
          <a:p>
            <a:r>
              <a:rPr lang="fr" b="1" i="1" dirty="0"/>
              <a:t>Oui, tout d'abord, Alexandre se présente : il donne son nom, son âge et sa classe. </a:t>
            </a:r>
            <a:endParaRPr lang="en-US" dirty="0"/>
          </a:p>
          <a:p>
            <a:r>
              <a:rPr lang="fr" b="1" i="1" dirty="0">
                <a:cs typeface="Calibri"/>
              </a:rPr>
              <a:t>Et après ? </a:t>
            </a:r>
            <a:endParaRPr lang="fr" b="1" i="1" dirty="0"/>
          </a:p>
          <a:p>
            <a:r>
              <a:rPr lang="fr" dirty="0">
                <a:cs typeface="Calibri"/>
              </a:rPr>
              <a:t>[Pause 10 secondes]</a:t>
            </a:r>
            <a:endParaRPr lang="fr" dirty="0"/>
          </a:p>
          <a:p>
            <a:r>
              <a:rPr lang="fr" b="1" i="1" dirty="0"/>
              <a:t>Il parle de sa passion : les sports, il nomme ce qu’il fait comme activités sportives. </a:t>
            </a:r>
            <a:endParaRPr lang="en-US" dirty="0"/>
          </a:p>
          <a:p>
            <a:r>
              <a:rPr lang="fr" b="1" i="1" dirty="0"/>
              <a:t>Ensuite, il dit qu'il aime manger et qu'il prépare de bons plats avec ses parents.  </a:t>
            </a:r>
            <a:endParaRPr lang="en-US" dirty="0"/>
          </a:p>
          <a:p>
            <a:r>
              <a:rPr lang="fr" b="1" i="1" dirty="0"/>
              <a:t>Enfin, il te demande de te présenter et de lui parler de tes loisirs.  </a:t>
            </a:r>
            <a:r>
              <a:rPr lang="en-US" b="1" i="1" dirty="0"/>
              <a:t> </a:t>
            </a:r>
            <a:endParaRPr lang="en-US" dirty="0"/>
          </a:p>
          <a:p>
            <a:endParaRPr lang="en-US"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548921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VO de Sara :</a:t>
            </a:r>
            <a:endParaRPr lang="en-US" dirty="0"/>
          </a:p>
          <a:p>
            <a:r>
              <a:rPr lang="en-US" b="1" i="1" dirty="0" err="1">
                <a:cs typeface="Calibri"/>
              </a:rPr>
              <a:t>Maintenant</a:t>
            </a:r>
            <a:r>
              <a:rPr lang="en-US" b="1" i="1" dirty="0">
                <a:cs typeface="Calibri"/>
              </a:rPr>
              <a:t>, </a:t>
            </a:r>
            <a:r>
              <a:rPr lang="en-US" b="1" i="1" dirty="0" err="1">
                <a:cs typeface="Calibri"/>
              </a:rPr>
              <a:t>c'est</a:t>
            </a:r>
            <a:r>
              <a:rPr lang="en-US" b="1" i="1" dirty="0">
                <a:cs typeface="Calibri"/>
              </a:rPr>
              <a:t> à </a:t>
            </a:r>
            <a:r>
              <a:rPr lang="en-US" b="1" i="1" dirty="0" err="1">
                <a:cs typeface="Calibri"/>
              </a:rPr>
              <a:t>toi</a:t>
            </a:r>
            <a:r>
              <a:rPr lang="en-US" b="1" i="1" dirty="0">
                <a:cs typeface="Calibri"/>
              </a:rPr>
              <a:t> </a:t>
            </a:r>
            <a:r>
              <a:rPr lang="en-US" b="1" i="1" dirty="0" err="1">
                <a:cs typeface="Calibri"/>
              </a:rPr>
              <a:t>d'écrire</a:t>
            </a:r>
            <a:r>
              <a:rPr lang="en-US" b="1" i="1" dirty="0">
                <a:cs typeface="Calibri"/>
              </a:rPr>
              <a:t> ton </a:t>
            </a:r>
            <a:r>
              <a:rPr lang="en-US" b="1" i="1" dirty="0" err="1">
                <a:cs typeface="Calibri"/>
              </a:rPr>
              <a:t>texte</a:t>
            </a:r>
            <a:r>
              <a:rPr lang="en-US" b="1" i="1" dirty="0">
                <a:cs typeface="Calibri"/>
              </a:rPr>
              <a:t>. </a:t>
            </a:r>
          </a:p>
          <a:p>
            <a:endParaRPr lang="en-US" b="1" i="1" dirty="0">
              <a:cs typeface="Calibri"/>
            </a:endParaRPr>
          </a:p>
          <a:p>
            <a:r>
              <a:rPr lang="en-US" b="1" i="1" dirty="0">
                <a:cs typeface="Calibri"/>
              </a:rPr>
              <a:t>Tu</a:t>
            </a:r>
            <a:r>
              <a:rPr lang="en-US" b="1" i="1" baseline="0" dirty="0">
                <a:cs typeface="Calibri"/>
              </a:rPr>
              <a:t> as bien </a:t>
            </a:r>
            <a:r>
              <a:rPr lang="en-US" b="1" i="1" baseline="0" dirty="0" err="1">
                <a:cs typeface="Calibri"/>
              </a:rPr>
              <a:t>écouté</a:t>
            </a:r>
            <a:r>
              <a:rPr lang="en-US" b="1" i="1" baseline="0" dirty="0">
                <a:cs typeface="Calibri"/>
              </a:rPr>
              <a:t> la </a:t>
            </a:r>
            <a:r>
              <a:rPr lang="en-US" b="1" i="1" baseline="0" dirty="0" err="1">
                <a:cs typeface="Calibri"/>
              </a:rPr>
              <a:t>consigne</a:t>
            </a:r>
            <a:r>
              <a:rPr lang="en-US" b="1" i="1" baseline="0" dirty="0">
                <a:cs typeface="Calibri"/>
              </a:rPr>
              <a:t>. </a:t>
            </a:r>
            <a:r>
              <a:rPr lang="en-US" b="1" i="1" baseline="0" dirty="0" err="1">
                <a:cs typeface="Calibri"/>
              </a:rPr>
              <a:t>Maintenant</a:t>
            </a:r>
            <a:r>
              <a:rPr lang="en-US" b="1" i="1" baseline="0" dirty="0">
                <a:cs typeface="Calibri"/>
              </a:rPr>
              <a:t> </a:t>
            </a:r>
            <a:r>
              <a:rPr lang="en-US" b="1" i="1" baseline="0" dirty="0" err="1">
                <a:cs typeface="Calibri"/>
              </a:rPr>
              <a:t>pense</a:t>
            </a:r>
            <a:r>
              <a:rPr lang="en-US" b="1" i="1" baseline="0" dirty="0">
                <a:cs typeface="Calibri"/>
              </a:rPr>
              <a:t> aux </a:t>
            </a:r>
            <a:r>
              <a:rPr lang="en-US" b="1" i="1" baseline="0" dirty="0" err="1">
                <a:cs typeface="Calibri"/>
              </a:rPr>
              <a:t>différentes</a:t>
            </a:r>
            <a:r>
              <a:rPr lang="en-US" b="1" i="1" baseline="0" dirty="0">
                <a:cs typeface="Calibri"/>
              </a:rPr>
              <a:t> étapes </a:t>
            </a:r>
            <a:r>
              <a:rPr lang="en-US" b="1" i="1" baseline="0" dirty="0" err="1">
                <a:cs typeface="Calibri"/>
              </a:rPr>
              <a:t>avant</a:t>
            </a:r>
            <a:r>
              <a:rPr lang="en-US" b="1" i="1" baseline="0" dirty="0">
                <a:cs typeface="Calibri"/>
              </a:rPr>
              <a:t> de passer à </a:t>
            </a:r>
            <a:r>
              <a:rPr lang="en-US" b="1" i="1" baseline="0" dirty="0" err="1">
                <a:cs typeface="Calibri"/>
              </a:rPr>
              <a:t>l’action</a:t>
            </a:r>
            <a:r>
              <a:rPr lang="en-US" b="1" i="1" baseline="0" dirty="0">
                <a:cs typeface="Calibri"/>
              </a:rPr>
              <a:t>.</a:t>
            </a:r>
            <a:endParaRPr lang="en-US" dirty="0"/>
          </a:p>
          <a:p>
            <a:endParaRPr lang="en-US" b="1" i="1" dirty="0">
              <a:cs typeface="Calibri"/>
            </a:endParaRPr>
          </a:p>
          <a:p>
            <a:r>
              <a:rPr lang="en-US" b="1" i="1" dirty="0">
                <a:cs typeface="Calibri"/>
              </a:rPr>
              <a:t>Par quoi </a:t>
            </a:r>
            <a:r>
              <a:rPr lang="en-US" b="1" i="1" dirty="0" err="1">
                <a:cs typeface="Calibri"/>
              </a:rPr>
              <a:t>tu</a:t>
            </a:r>
            <a:r>
              <a:rPr lang="en-US" b="1" i="1" dirty="0">
                <a:cs typeface="Calibri"/>
              </a:rPr>
              <a:t> vas commencer ton message ?</a:t>
            </a:r>
          </a:p>
          <a:p>
            <a:endParaRPr lang="en-US" b="1" i="1" dirty="0">
              <a:cs typeface="Calibri"/>
            </a:endParaRPr>
          </a:p>
          <a:p>
            <a:r>
              <a:rPr lang="en-US" b="1" i="1" dirty="0">
                <a:cs typeface="Calibri"/>
              </a:rPr>
              <a:t>Est-</a:t>
            </a:r>
            <a:r>
              <a:rPr lang="en-US" b="1" i="1" dirty="0" err="1">
                <a:cs typeface="Calibri"/>
              </a:rPr>
              <a:t>ce</a:t>
            </a:r>
            <a:r>
              <a:rPr lang="en-US" b="1" i="1" dirty="0">
                <a:cs typeface="Calibri"/>
              </a:rPr>
              <a:t> que </a:t>
            </a:r>
            <a:r>
              <a:rPr lang="en-US" b="1" i="1" dirty="0" err="1">
                <a:cs typeface="Calibri"/>
              </a:rPr>
              <a:t>tu</a:t>
            </a:r>
            <a:r>
              <a:rPr lang="en-US" b="1" i="1" dirty="0">
                <a:cs typeface="Calibri"/>
              </a:rPr>
              <a:t> as les </a:t>
            </a:r>
            <a:r>
              <a:rPr lang="en-US" b="1" i="1" dirty="0" err="1">
                <a:cs typeface="Calibri"/>
              </a:rPr>
              <a:t>mêmes</a:t>
            </a:r>
            <a:r>
              <a:rPr lang="en-US" b="1" i="1" dirty="0">
                <a:cs typeface="Calibri"/>
              </a:rPr>
              <a:t> </a:t>
            </a:r>
            <a:r>
              <a:rPr lang="en-US" b="1" i="1" dirty="0" err="1">
                <a:cs typeface="Calibri"/>
              </a:rPr>
              <a:t>loisirs</a:t>
            </a:r>
            <a:r>
              <a:rPr lang="en-US" b="1" i="1" dirty="0">
                <a:cs typeface="Calibri"/>
              </a:rPr>
              <a:t> </a:t>
            </a:r>
            <a:r>
              <a:rPr lang="en-US" b="1" i="1" dirty="0" err="1">
                <a:cs typeface="Calibri"/>
              </a:rPr>
              <a:t>qu'Alexandre</a:t>
            </a:r>
            <a:r>
              <a:rPr lang="en-US" b="1" i="1" dirty="0">
                <a:cs typeface="Calibri"/>
              </a:rPr>
              <a:t> ? </a:t>
            </a:r>
          </a:p>
          <a:p>
            <a:endParaRPr lang="en-US" b="1" i="1" dirty="0">
              <a:cs typeface="Calibri"/>
            </a:endParaRPr>
          </a:p>
          <a:p>
            <a:r>
              <a:rPr lang="en-US" b="1" i="1" dirty="0"/>
              <a:t>De </a:t>
            </a:r>
            <a:r>
              <a:rPr lang="en-US" b="1" i="1" dirty="0" err="1"/>
              <a:t>quels</a:t>
            </a:r>
            <a:r>
              <a:rPr lang="en-US" b="1" i="1" dirty="0"/>
              <a:t> </a:t>
            </a:r>
            <a:r>
              <a:rPr lang="en-US" b="1" i="1" dirty="0" err="1"/>
              <a:t>loisirs</a:t>
            </a:r>
            <a:r>
              <a:rPr lang="en-US" b="1" i="1" dirty="0"/>
              <a:t> </a:t>
            </a:r>
            <a:r>
              <a:rPr lang="en-US" b="1" i="1" dirty="0" err="1"/>
              <a:t>veux-tu</a:t>
            </a:r>
            <a:r>
              <a:rPr lang="en-US" b="1" i="1" dirty="0"/>
              <a:t> </a:t>
            </a:r>
            <a:r>
              <a:rPr lang="en-US" b="1" i="1" dirty="0" err="1"/>
              <a:t>lui</a:t>
            </a:r>
            <a:r>
              <a:rPr lang="en-US" b="1" i="1" dirty="0"/>
              <a:t> </a:t>
            </a:r>
            <a:r>
              <a:rPr lang="en-US" b="1" i="1" dirty="0" err="1"/>
              <a:t>parler</a:t>
            </a:r>
            <a:r>
              <a:rPr lang="en-US" b="1" i="1" dirty="0"/>
              <a:t> ?</a:t>
            </a:r>
            <a:endParaRPr lang="en-US" b="1" i="1" dirty="0">
              <a:cs typeface="Calibri"/>
            </a:endParaRPr>
          </a:p>
          <a:p>
            <a:endParaRPr lang="en-US" b="1" i="1" dirty="0">
              <a:cs typeface="Calibri"/>
            </a:endParaRPr>
          </a:p>
          <a:p>
            <a:endParaRPr lang="en-US" b="1" i="1" dirty="0">
              <a:cs typeface="Calibri"/>
            </a:endParaRPr>
          </a:p>
          <a:p>
            <a:endParaRPr lang="en-US" b="1" i="1" dirty="0">
              <a:cs typeface="Calibri"/>
            </a:endParaRPr>
          </a:p>
          <a:p>
            <a:endParaRPr lang="en-US" dirty="0">
              <a:cs typeface="Calibri"/>
            </a:endParaRPr>
          </a:p>
          <a:p>
            <a:endParaRPr lang="en-US"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3479643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4" name="Google Shape;304;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fr-CA" dirty="0"/>
              <a:t>VO de Sara : </a:t>
            </a:r>
            <a:endParaRPr lang="fr-CA" dirty="0">
              <a:cs typeface="Calibri"/>
            </a:endParaRPr>
          </a:p>
          <a:p>
            <a:r>
              <a:rPr lang="en-US" b="1" i="1" dirty="0">
                <a:cs typeface="Calibri"/>
              </a:rPr>
              <a:t>Tu </a:t>
            </a:r>
            <a:r>
              <a:rPr lang="en-US" b="1" i="1" dirty="0" err="1">
                <a:cs typeface="Calibri"/>
              </a:rPr>
              <a:t>peux</a:t>
            </a:r>
            <a:r>
              <a:rPr lang="en-US" b="1" i="1" dirty="0">
                <a:cs typeface="Calibri"/>
              </a:rPr>
              <a:t>, </a:t>
            </a:r>
            <a:r>
              <a:rPr lang="en-US" b="1" i="1" dirty="0" err="1">
                <a:cs typeface="Calibri"/>
              </a:rPr>
              <a:t>si</a:t>
            </a:r>
            <a:r>
              <a:rPr lang="en-US" b="1" i="1" dirty="0">
                <a:cs typeface="Calibri"/>
              </a:rPr>
              <a:t> </a:t>
            </a:r>
            <a:r>
              <a:rPr lang="en-US" b="1" i="1" dirty="0" err="1">
                <a:cs typeface="Calibri"/>
              </a:rPr>
              <a:t>tu</a:t>
            </a:r>
            <a:r>
              <a:rPr lang="en-US" b="1" i="1" dirty="0">
                <a:cs typeface="Calibri"/>
              </a:rPr>
              <a:t> </a:t>
            </a:r>
            <a:r>
              <a:rPr lang="en-US" b="1" i="1" dirty="0" err="1">
                <a:cs typeface="Calibri"/>
              </a:rPr>
              <a:t>veux</a:t>
            </a:r>
            <a:r>
              <a:rPr lang="en-US" b="1" i="1" dirty="0">
                <a:cs typeface="Calibri"/>
              </a:rPr>
              <a:t>, </a:t>
            </a:r>
            <a:r>
              <a:rPr lang="en-US" b="1" i="1" dirty="0" err="1">
                <a:cs typeface="Calibri"/>
              </a:rPr>
              <a:t>choisir</a:t>
            </a:r>
            <a:r>
              <a:rPr lang="en-US" b="1" i="1" dirty="0">
                <a:cs typeface="Calibri"/>
              </a:rPr>
              <a:t> </a:t>
            </a:r>
            <a:r>
              <a:rPr lang="en-US" b="1" i="1" dirty="0" err="1">
                <a:cs typeface="Calibri"/>
              </a:rPr>
              <a:t>parmi</a:t>
            </a:r>
            <a:r>
              <a:rPr lang="en-US" b="1" i="1" dirty="0">
                <a:cs typeface="Calibri"/>
              </a:rPr>
              <a:t> </a:t>
            </a:r>
            <a:r>
              <a:rPr lang="en-US" b="1" i="1" dirty="0" err="1">
                <a:cs typeface="Calibri"/>
              </a:rPr>
              <a:t>ces</a:t>
            </a:r>
            <a:r>
              <a:rPr lang="en-US" b="1" i="1" dirty="0">
                <a:cs typeface="Calibri"/>
              </a:rPr>
              <a:t> </a:t>
            </a:r>
            <a:r>
              <a:rPr lang="en-US" b="1" i="1" dirty="0" err="1">
                <a:cs typeface="Calibri"/>
              </a:rPr>
              <a:t>quelques</a:t>
            </a:r>
            <a:r>
              <a:rPr lang="en-US" b="1" i="1" dirty="0">
                <a:cs typeface="Calibri"/>
              </a:rPr>
              <a:t> </a:t>
            </a:r>
            <a:r>
              <a:rPr lang="en-US" b="1" i="1" dirty="0" err="1">
                <a:cs typeface="Calibri"/>
              </a:rPr>
              <a:t>activités</a:t>
            </a:r>
            <a:r>
              <a:rPr lang="en-US" b="1" i="1" dirty="0">
                <a:cs typeface="Calibri"/>
              </a:rPr>
              <a:t> </a:t>
            </a:r>
            <a:r>
              <a:rPr lang="en-US" b="1" i="1" dirty="0" err="1">
                <a:cs typeface="Calibri"/>
              </a:rPr>
              <a:t>sportives</a:t>
            </a:r>
            <a:r>
              <a:rPr lang="en-US" b="1" i="1" dirty="0">
                <a:cs typeface="Calibri"/>
              </a:rPr>
              <a:t> et musicales pour </a:t>
            </a:r>
            <a:r>
              <a:rPr lang="en-US" b="1" i="1" dirty="0" err="1">
                <a:cs typeface="Calibri"/>
              </a:rPr>
              <a:t>parler</a:t>
            </a:r>
            <a:r>
              <a:rPr lang="en-US" b="1" i="1" dirty="0">
                <a:cs typeface="Calibri"/>
              </a:rPr>
              <a:t> de </a:t>
            </a:r>
            <a:r>
              <a:rPr lang="en-US" b="1" i="1" dirty="0" err="1">
                <a:cs typeface="Calibri"/>
              </a:rPr>
              <a:t>tes</a:t>
            </a:r>
            <a:r>
              <a:rPr lang="en-US" b="1" i="1" dirty="0">
                <a:cs typeface="Calibri"/>
              </a:rPr>
              <a:t> </a:t>
            </a:r>
            <a:r>
              <a:rPr lang="en-US" b="1" i="1" dirty="0" err="1">
                <a:cs typeface="Calibri"/>
              </a:rPr>
              <a:t>loisirs</a:t>
            </a:r>
            <a:r>
              <a:rPr lang="en-US" b="1" i="1" dirty="0">
                <a:cs typeface="Calibri"/>
              </a:rPr>
              <a:t>.</a:t>
            </a:r>
          </a:p>
          <a:p>
            <a:r>
              <a:rPr lang="en-US" b="1" i="1" dirty="0"/>
              <a:t>Pour </a:t>
            </a:r>
            <a:r>
              <a:rPr lang="en-US" b="1" i="1" dirty="0" err="1"/>
              <a:t>parler</a:t>
            </a:r>
            <a:r>
              <a:rPr lang="en-US" b="1" i="1" dirty="0"/>
              <a:t> de </a:t>
            </a:r>
            <a:r>
              <a:rPr lang="en-US" b="1" i="1" dirty="0" err="1"/>
              <a:t>tes</a:t>
            </a:r>
            <a:r>
              <a:rPr lang="en-US" b="1" i="1" dirty="0"/>
              <a:t> </a:t>
            </a:r>
            <a:r>
              <a:rPr lang="en-US" b="1" i="1" dirty="0" err="1"/>
              <a:t>losirs</a:t>
            </a:r>
            <a:r>
              <a:rPr lang="en-US" b="1" i="1" dirty="0"/>
              <a:t>, </a:t>
            </a:r>
            <a:r>
              <a:rPr lang="en-US" b="1" i="1" dirty="0" err="1"/>
              <a:t>tu</a:t>
            </a:r>
            <a:r>
              <a:rPr lang="en-US" b="1" i="1" dirty="0"/>
              <a:t> </a:t>
            </a:r>
            <a:r>
              <a:rPr lang="en-US" b="1" i="1" dirty="0" err="1"/>
              <a:t>peux</a:t>
            </a:r>
            <a:r>
              <a:rPr lang="en-US" b="1" i="1" dirty="0"/>
              <a:t> consulter la valise à mots ?</a:t>
            </a:r>
            <a:endParaRPr lang="en-US" dirty="0"/>
          </a:p>
          <a:p>
            <a:endParaRPr lang="en-US" dirty="0"/>
          </a:p>
          <a:p>
            <a:r>
              <a:rPr lang="en-US" b="1" i="1" dirty="0" err="1"/>
              <a:t>Maintenant</a:t>
            </a:r>
            <a:r>
              <a:rPr lang="en-US" b="1" i="1" dirty="0"/>
              <a:t>, </a:t>
            </a:r>
            <a:r>
              <a:rPr lang="en-US" b="1" i="1" dirty="0" err="1"/>
              <a:t>écris</a:t>
            </a:r>
            <a:r>
              <a:rPr lang="en-US" b="1" i="1" dirty="0"/>
              <a:t> ton </a:t>
            </a:r>
            <a:r>
              <a:rPr lang="en-US" b="1" i="1" dirty="0" err="1"/>
              <a:t>texte</a:t>
            </a:r>
            <a:r>
              <a:rPr lang="en-US" b="1" i="1" dirty="0"/>
              <a:t> et </a:t>
            </a:r>
            <a:r>
              <a:rPr lang="en-US" b="1" i="1" dirty="0" err="1"/>
              <a:t>prends</a:t>
            </a:r>
            <a:r>
              <a:rPr lang="en-US" b="1" i="1" dirty="0"/>
              <a:t>-le </a:t>
            </a:r>
            <a:r>
              <a:rPr lang="en-US" b="1" i="1" dirty="0" err="1"/>
              <a:t>en</a:t>
            </a:r>
            <a:r>
              <a:rPr lang="en-US" b="1" i="1" dirty="0"/>
              <a:t> photo.</a:t>
            </a:r>
            <a:endParaRPr lang="en-US" dirty="0">
              <a:cs typeface="Calibri"/>
            </a:endParaRPr>
          </a:p>
          <a:p>
            <a:r>
              <a:rPr lang="en-US" b="1" i="1" dirty="0"/>
              <a:t>Ton </a:t>
            </a:r>
            <a:r>
              <a:rPr lang="en-US" b="1" i="1" dirty="0" err="1"/>
              <a:t>enseignante</a:t>
            </a:r>
            <a:r>
              <a:rPr lang="en-US" b="1" i="1" dirty="0"/>
              <a:t> </a:t>
            </a:r>
            <a:r>
              <a:rPr lang="en-US" b="1" i="1" dirty="0" err="1"/>
              <a:t>va</a:t>
            </a:r>
            <a:r>
              <a:rPr lang="en-US" b="1" i="1" dirty="0"/>
              <a:t> </a:t>
            </a:r>
            <a:r>
              <a:rPr lang="en-US" b="1" i="1" dirty="0" err="1"/>
              <a:t>l'envoyer</a:t>
            </a:r>
            <a:r>
              <a:rPr lang="en-US" b="1" i="1" dirty="0"/>
              <a:t> à la </a:t>
            </a:r>
            <a:r>
              <a:rPr lang="en-US" b="1" i="1" dirty="0" err="1"/>
              <a:t>maman</a:t>
            </a:r>
            <a:r>
              <a:rPr lang="en-US" b="1" i="1" dirty="0"/>
              <a:t> </a:t>
            </a:r>
            <a:r>
              <a:rPr lang="en-US" b="1" i="1" dirty="0" err="1"/>
              <a:t>d'Alexandre</a:t>
            </a:r>
            <a:r>
              <a:rPr lang="en-US" b="1" i="1" dirty="0"/>
              <a:t>. </a:t>
            </a:r>
            <a:endParaRPr lang="en-US" dirty="0"/>
          </a:p>
          <a:p>
            <a:r>
              <a:rPr lang="en-US" b="1" i="1" dirty="0">
                <a:cs typeface="Calibri"/>
              </a:rPr>
              <a:t>______________________________________________________________________________________________________________</a:t>
            </a:r>
            <a:endParaRPr lang="en-US" b="1" i="1" dirty="0"/>
          </a:p>
          <a:p>
            <a:r>
              <a:rPr lang="en-US" b="1" i="1" dirty="0"/>
              <a:t> </a:t>
            </a:r>
            <a:endParaRPr lang="en-US" dirty="0"/>
          </a:p>
          <a:p>
            <a:r>
              <a:rPr lang="en-US" b="1" dirty="0"/>
              <a:t>Note à </a:t>
            </a:r>
            <a:r>
              <a:rPr lang="en-US" b="1" dirty="0" err="1"/>
              <a:t>l’attention</a:t>
            </a:r>
            <a:r>
              <a:rPr lang="en-US" b="1" dirty="0"/>
              <a:t> de </a:t>
            </a:r>
            <a:r>
              <a:rPr lang="en-US" b="1" dirty="0" err="1"/>
              <a:t>l’enseignant</a:t>
            </a:r>
            <a:r>
              <a:rPr lang="en-US" b="1" dirty="0"/>
              <a:t>(e) </a:t>
            </a:r>
            <a:endParaRPr lang="en-US" b="1" dirty="0">
              <a:cs typeface="Calibri"/>
            </a:endParaRPr>
          </a:p>
          <a:p>
            <a:r>
              <a:rPr lang="en-US" dirty="0" err="1"/>
              <a:t>Critères</a:t>
            </a:r>
            <a:r>
              <a:rPr lang="en-US" dirty="0"/>
              <a:t> </a:t>
            </a:r>
            <a:r>
              <a:rPr lang="en-US" dirty="0" err="1"/>
              <a:t>d'évaluation</a:t>
            </a:r>
            <a:r>
              <a:rPr lang="en-US" dirty="0"/>
              <a:t> </a:t>
            </a:r>
            <a:r>
              <a:rPr lang="en-US" dirty="0" err="1"/>
              <a:t>suggérés</a:t>
            </a:r>
            <a:r>
              <a:rPr lang="en-US" dirty="0"/>
              <a:t> pour la production </a:t>
            </a:r>
            <a:r>
              <a:rPr lang="en-US" dirty="0" err="1"/>
              <a:t>écrite</a:t>
            </a:r>
            <a:r>
              <a:rPr lang="en-US" dirty="0"/>
              <a:t> (Il </a:t>
            </a:r>
            <a:r>
              <a:rPr lang="en-US" dirty="0" err="1"/>
              <a:t>est</a:t>
            </a:r>
            <a:r>
              <a:rPr lang="en-US" dirty="0"/>
              <a:t> important de noter que </a:t>
            </a:r>
            <a:r>
              <a:rPr lang="en-US" dirty="0" err="1"/>
              <a:t>l’évaluation</a:t>
            </a:r>
            <a:r>
              <a:rPr lang="en-US" dirty="0"/>
              <a:t> a lieu </a:t>
            </a:r>
            <a:r>
              <a:rPr lang="en-US" u="sng" dirty="0" err="1"/>
              <a:t>uniquement</a:t>
            </a:r>
            <a:r>
              <a:rPr lang="en-US" dirty="0"/>
              <a:t> à la fin de </a:t>
            </a:r>
            <a:r>
              <a:rPr lang="en-US" dirty="0" err="1"/>
              <a:t>l’apprentissage</a:t>
            </a:r>
            <a:r>
              <a:rPr lang="en-US" dirty="0"/>
              <a:t> du </a:t>
            </a:r>
            <a:r>
              <a:rPr lang="en-US" dirty="0" err="1"/>
              <a:t>processus</a:t>
            </a:r>
            <a:r>
              <a:rPr lang="en-US" dirty="0"/>
              <a:t> </a:t>
            </a:r>
            <a:r>
              <a:rPr lang="en-US" dirty="0" err="1"/>
              <a:t>d’écriture</a:t>
            </a:r>
            <a:r>
              <a:rPr lang="en-US" dirty="0"/>
              <a:t>, </a:t>
            </a:r>
            <a:r>
              <a:rPr lang="en-US" dirty="0" err="1"/>
              <a:t>c’est</a:t>
            </a:r>
            <a:r>
              <a:rPr lang="en-US" dirty="0"/>
              <a:t>-à-dire après un </a:t>
            </a:r>
            <a:r>
              <a:rPr lang="en-US" dirty="0" err="1"/>
              <a:t>nombre</a:t>
            </a:r>
            <a:r>
              <a:rPr lang="en-US" dirty="0"/>
              <a:t> </a:t>
            </a:r>
            <a:r>
              <a:rPr lang="en-US" dirty="0" err="1"/>
              <a:t>suffisant</a:t>
            </a:r>
            <a:r>
              <a:rPr lang="en-US" dirty="0"/>
              <a:t> </a:t>
            </a:r>
            <a:r>
              <a:rPr lang="en-US" dirty="0" err="1"/>
              <a:t>d'exercices</a:t>
            </a:r>
            <a:r>
              <a:rPr lang="en-US" dirty="0"/>
              <a:t> pratiques et de productions </a:t>
            </a:r>
            <a:r>
              <a:rPr lang="en-US" dirty="0" err="1"/>
              <a:t>partielles</a:t>
            </a:r>
            <a:r>
              <a:rPr lang="en-US" dirty="0"/>
              <a:t>).</a:t>
            </a:r>
            <a:endParaRPr lang="en-US" dirty="0">
              <a:cs typeface="Calibri"/>
            </a:endParaRPr>
          </a:p>
          <a:p>
            <a:r>
              <a:rPr lang="en-US" dirty="0"/>
              <a:t>1- </a:t>
            </a:r>
            <a:r>
              <a:rPr lang="en-US" dirty="0" err="1"/>
              <a:t>Rédige</a:t>
            </a:r>
            <a:r>
              <a:rPr lang="en-US" dirty="0"/>
              <a:t> des </a:t>
            </a:r>
            <a:r>
              <a:rPr lang="en-US" dirty="0" err="1"/>
              <a:t>idées</a:t>
            </a:r>
            <a:r>
              <a:rPr lang="en-US" dirty="0"/>
              <a:t> </a:t>
            </a:r>
            <a:r>
              <a:rPr lang="en-US" dirty="0" err="1"/>
              <a:t>conformes</a:t>
            </a:r>
            <a:r>
              <a:rPr lang="en-US" dirty="0"/>
              <a:t> au </a:t>
            </a:r>
            <a:r>
              <a:rPr lang="en-US" dirty="0" err="1"/>
              <a:t>sujet</a:t>
            </a:r>
            <a:r>
              <a:rPr lang="en-US" dirty="0"/>
              <a:t> </a:t>
            </a:r>
            <a:r>
              <a:rPr lang="en-US" dirty="0" err="1"/>
              <a:t>proposé</a:t>
            </a:r>
            <a:r>
              <a:rPr lang="en-US" dirty="0"/>
              <a:t>. </a:t>
            </a:r>
            <a:endParaRPr lang="en-US" dirty="0">
              <a:cs typeface="Calibri"/>
            </a:endParaRPr>
          </a:p>
          <a:p>
            <a:r>
              <a:rPr lang="en-US" dirty="0"/>
              <a:t>2- </a:t>
            </a:r>
            <a:r>
              <a:rPr lang="en-US" dirty="0" err="1"/>
              <a:t>Emploie</a:t>
            </a:r>
            <a:r>
              <a:rPr lang="en-US" dirty="0"/>
              <a:t> un </a:t>
            </a:r>
            <a:r>
              <a:rPr lang="en-US" dirty="0" err="1"/>
              <a:t>lexique</a:t>
            </a:r>
            <a:r>
              <a:rPr lang="en-US" dirty="0"/>
              <a:t> </a:t>
            </a:r>
            <a:r>
              <a:rPr lang="en-US" dirty="0" err="1"/>
              <a:t>approprié</a:t>
            </a:r>
            <a:r>
              <a:rPr lang="en-US" dirty="0"/>
              <a:t> </a:t>
            </a:r>
            <a:r>
              <a:rPr lang="en-US" dirty="0" err="1"/>
              <a:t>en</a:t>
            </a:r>
            <a:r>
              <a:rPr lang="en-US" dirty="0"/>
              <a:t> lien avec les </a:t>
            </a:r>
            <a:r>
              <a:rPr lang="en-US" dirty="0" err="1"/>
              <a:t>losirs</a:t>
            </a:r>
            <a:r>
              <a:rPr lang="en-US" dirty="0"/>
              <a:t>. </a:t>
            </a:r>
            <a:endParaRPr lang="en-US" dirty="0">
              <a:cs typeface="Calibri"/>
            </a:endParaRPr>
          </a:p>
          <a:p>
            <a:br>
              <a:rPr lang="en-US" dirty="0">
                <a:cs typeface="+mn-lt"/>
              </a:rPr>
            </a:br>
            <a:r>
              <a:rPr lang="en-US" b="1" dirty="0"/>
              <a:t>Remarques sur </a:t>
            </a:r>
            <a:r>
              <a:rPr lang="en-US" b="1" dirty="0" err="1"/>
              <a:t>l’évaluation</a:t>
            </a:r>
            <a:r>
              <a:rPr lang="en-US" b="1" dirty="0"/>
              <a:t> formative : </a:t>
            </a:r>
            <a:endParaRPr lang="en-US" dirty="0">
              <a:cs typeface="Calibri" panose="020F0502020204030204"/>
            </a:endParaRPr>
          </a:p>
          <a:p>
            <a:r>
              <a:rPr lang="en-US" dirty="0"/>
              <a:t>1- Demander à </a:t>
            </a:r>
            <a:r>
              <a:rPr lang="en-US" dirty="0" err="1"/>
              <a:t>l’élève</a:t>
            </a:r>
            <a:r>
              <a:rPr lang="en-US" dirty="0"/>
              <a:t> comment il a </a:t>
            </a:r>
            <a:r>
              <a:rPr lang="en-US" dirty="0" err="1"/>
              <a:t>pensé</a:t>
            </a:r>
            <a:r>
              <a:rPr lang="en-US" dirty="0"/>
              <a:t> pour </a:t>
            </a:r>
            <a:r>
              <a:rPr lang="en-US" dirty="0" err="1"/>
              <a:t>trouver</a:t>
            </a:r>
            <a:r>
              <a:rPr lang="en-US" dirty="0"/>
              <a:t> la </a:t>
            </a:r>
            <a:r>
              <a:rPr lang="en-US" dirty="0" err="1"/>
              <a:t>réponse</a:t>
            </a:r>
            <a:r>
              <a:rPr lang="en-US" dirty="0"/>
              <a:t>. (</a:t>
            </a:r>
            <a:r>
              <a:rPr lang="en-US" dirty="0" err="1"/>
              <a:t>Repérer</a:t>
            </a:r>
            <a:r>
              <a:rPr lang="en-US" dirty="0"/>
              <a:t> la démarche </a:t>
            </a:r>
            <a:r>
              <a:rPr lang="en-US" dirty="0" err="1"/>
              <a:t>suivie</a:t>
            </a:r>
            <a:r>
              <a:rPr lang="en-US" dirty="0"/>
              <a:t> par </a:t>
            </a:r>
            <a:r>
              <a:rPr lang="en-US" dirty="0" err="1"/>
              <a:t>l’élève</a:t>
            </a:r>
            <a:r>
              <a:rPr lang="en-US" dirty="0"/>
              <a:t>)</a:t>
            </a:r>
            <a:endParaRPr lang="en-US" dirty="0">
              <a:cs typeface="Calibri"/>
            </a:endParaRPr>
          </a:p>
          <a:p>
            <a:r>
              <a:rPr lang="en-US" dirty="0"/>
              <a:t>2- Le but </a:t>
            </a:r>
            <a:r>
              <a:rPr lang="en-US" dirty="0" err="1"/>
              <a:t>d’une</a:t>
            </a:r>
            <a:r>
              <a:rPr lang="en-US" dirty="0"/>
              <a:t> </a:t>
            </a:r>
            <a:r>
              <a:rPr lang="en-US" dirty="0" err="1"/>
              <a:t>évaluation</a:t>
            </a:r>
            <a:r>
              <a:rPr lang="en-US" dirty="0"/>
              <a:t> formative </a:t>
            </a:r>
            <a:r>
              <a:rPr lang="en-US" dirty="0" err="1"/>
              <a:t>est</a:t>
            </a:r>
            <a:r>
              <a:rPr lang="en-US" dirty="0"/>
              <a:t> « </a:t>
            </a:r>
            <a:r>
              <a:rPr lang="en-US" dirty="0" err="1"/>
              <a:t>évaluer</a:t>
            </a:r>
            <a:r>
              <a:rPr lang="en-US" dirty="0"/>
              <a:t> pour </a:t>
            </a:r>
            <a:r>
              <a:rPr lang="en-US" dirty="0" err="1"/>
              <a:t>enseigner</a:t>
            </a:r>
            <a:r>
              <a:rPr lang="en-US" dirty="0"/>
              <a:t> » et non pas « </a:t>
            </a:r>
            <a:r>
              <a:rPr lang="en-US" dirty="0" err="1"/>
              <a:t>enseigner</a:t>
            </a:r>
            <a:r>
              <a:rPr lang="en-US" dirty="0"/>
              <a:t> pour </a:t>
            </a:r>
            <a:r>
              <a:rPr lang="en-US" dirty="0" err="1"/>
              <a:t>évaluer</a:t>
            </a:r>
            <a:r>
              <a:rPr lang="en-US" dirty="0"/>
              <a:t> ».</a:t>
            </a:r>
            <a:endParaRPr lang="en-US" dirty="0">
              <a:cs typeface="Calibri"/>
            </a:endParaRPr>
          </a:p>
          <a:p>
            <a:r>
              <a:rPr lang="en-US" dirty="0" err="1"/>
              <a:t>C’est</a:t>
            </a:r>
            <a:r>
              <a:rPr lang="en-US" dirty="0"/>
              <a:t> </a:t>
            </a:r>
            <a:r>
              <a:rPr lang="en-US" dirty="0" err="1"/>
              <a:t>pourquoi</a:t>
            </a:r>
            <a:r>
              <a:rPr lang="en-US" dirty="0"/>
              <a:t> suite au </a:t>
            </a:r>
            <a:r>
              <a:rPr lang="en-US" dirty="0" err="1"/>
              <a:t>résultat</a:t>
            </a:r>
            <a:r>
              <a:rPr lang="en-US" dirty="0"/>
              <a:t> de </a:t>
            </a:r>
            <a:r>
              <a:rPr lang="en-US" dirty="0" err="1"/>
              <a:t>l’évaluation</a:t>
            </a:r>
            <a:r>
              <a:rPr lang="en-US" dirty="0"/>
              <a:t> </a:t>
            </a:r>
            <a:r>
              <a:rPr lang="en-US" dirty="0" err="1"/>
              <a:t>l’enseignant</a:t>
            </a:r>
            <a:r>
              <a:rPr lang="en-US" dirty="0"/>
              <a:t> </a:t>
            </a:r>
            <a:r>
              <a:rPr lang="en-US" dirty="0" err="1"/>
              <a:t>est</a:t>
            </a:r>
            <a:r>
              <a:rPr lang="en-US" dirty="0"/>
              <a:t> </a:t>
            </a:r>
            <a:r>
              <a:rPr lang="en-US" dirty="0" err="1"/>
              <a:t>appelé</a:t>
            </a:r>
            <a:r>
              <a:rPr lang="en-US" dirty="0"/>
              <a:t> à </a:t>
            </a:r>
            <a:r>
              <a:rPr lang="en-US" dirty="0" err="1"/>
              <a:t>réguler</a:t>
            </a:r>
            <a:r>
              <a:rPr lang="en-US" dirty="0"/>
              <a:t> les </a:t>
            </a:r>
            <a:r>
              <a:rPr lang="en-US" dirty="0" err="1"/>
              <a:t>apprentissages</a:t>
            </a:r>
            <a:r>
              <a:rPr lang="en-US" dirty="0"/>
              <a:t> : </a:t>
            </a:r>
            <a:r>
              <a:rPr lang="en-US" dirty="0" err="1"/>
              <a:t>si</a:t>
            </a:r>
            <a:r>
              <a:rPr lang="en-US" dirty="0"/>
              <a:t> le </a:t>
            </a:r>
            <a:r>
              <a:rPr lang="en-US" dirty="0" err="1"/>
              <a:t>taux</a:t>
            </a:r>
            <a:r>
              <a:rPr lang="en-US" dirty="0"/>
              <a:t> de </a:t>
            </a:r>
            <a:r>
              <a:rPr lang="en-US" dirty="0" err="1"/>
              <a:t>réponses</a:t>
            </a:r>
            <a:r>
              <a:rPr lang="en-US" dirty="0"/>
              <a:t> </a:t>
            </a:r>
            <a:r>
              <a:rPr lang="en-US" dirty="0" err="1"/>
              <a:t>incorrectes</a:t>
            </a:r>
            <a:r>
              <a:rPr lang="en-US" dirty="0"/>
              <a:t> </a:t>
            </a:r>
            <a:r>
              <a:rPr lang="en-US" dirty="0" err="1"/>
              <a:t>est</a:t>
            </a:r>
            <a:r>
              <a:rPr lang="en-US" dirty="0"/>
              <a:t> </a:t>
            </a:r>
            <a:r>
              <a:rPr lang="en-US" dirty="0" err="1"/>
              <a:t>supérieur</a:t>
            </a:r>
            <a:r>
              <a:rPr lang="en-US" dirty="0"/>
              <a:t> à 50%, il </a:t>
            </a:r>
            <a:r>
              <a:rPr lang="en-US" dirty="0" err="1"/>
              <a:t>détecte</a:t>
            </a:r>
            <a:r>
              <a:rPr lang="en-US" dirty="0"/>
              <a:t> les </a:t>
            </a:r>
            <a:r>
              <a:rPr lang="en-US" dirty="0" err="1"/>
              <a:t>problèmes</a:t>
            </a:r>
            <a:r>
              <a:rPr lang="en-US" dirty="0"/>
              <a:t>/lacunes des </a:t>
            </a:r>
            <a:r>
              <a:rPr lang="en-US" dirty="0" err="1"/>
              <a:t>élèves</a:t>
            </a:r>
            <a:r>
              <a:rPr lang="en-US" dirty="0"/>
              <a:t> et y </a:t>
            </a:r>
            <a:r>
              <a:rPr lang="en-US" dirty="0" err="1"/>
              <a:t>remédie</a:t>
            </a:r>
            <a:r>
              <a:rPr lang="en-US" dirty="0"/>
              <a:t>.</a:t>
            </a:r>
            <a:endParaRPr lang="en-US" dirty="0">
              <a:cs typeface="Calibri"/>
            </a:endParaRPr>
          </a:p>
          <a:p>
            <a:r>
              <a:rPr lang="en-US" dirty="0"/>
              <a:t>3- Donner de </a:t>
            </a:r>
            <a:r>
              <a:rPr lang="en-US" dirty="0" err="1"/>
              <a:t>l’importance</a:t>
            </a:r>
            <a:r>
              <a:rPr lang="en-US" dirty="0"/>
              <a:t> à </a:t>
            </a:r>
            <a:r>
              <a:rPr lang="en-US" dirty="0" err="1"/>
              <a:t>l’aide</a:t>
            </a:r>
            <a:r>
              <a:rPr lang="en-US" dirty="0"/>
              <a:t> </a:t>
            </a:r>
            <a:r>
              <a:rPr lang="en-US" dirty="0" err="1"/>
              <a:t>individualisée</a:t>
            </a:r>
            <a:r>
              <a:rPr lang="en-US" dirty="0"/>
              <a:t> : former </a:t>
            </a:r>
            <a:r>
              <a:rPr lang="en-US" dirty="0" err="1"/>
              <a:t>différents</a:t>
            </a:r>
            <a:r>
              <a:rPr lang="en-US" dirty="0"/>
              <a:t> </a:t>
            </a:r>
            <a:r>
              <a:rPr lang="en-US" dirty="0" err="1"/>
              <a:t>groupes</a:t>
            </a:r>
            <a:r>
              <a:rPr lang="en-US" dirty="0"/>
              <a:t> </a:t>
            </a:r>
            <a:r>
              <a:rPr lang="en-US" dirty="0" err="1"/>
              <a:t>d’élèves</a:t>
            </a:r>
            <a:r>
              <a:rPr lang="en-US" dirty="0"/>
              <a:t> </a:t>
            </a:r>
            <a:r>
              <a:rPr lang="en-US" dirty="0" err="1"/>
              <a:t>selon</a:t>
            </a:r>
            <a:r>
              <a:rPr lang="en-US" dirty="0"/>
              <a:t> </a:t>
            </a:r>
            <a:r>
              <a:rPr lang="en-US" dirty="0" err="1"/>
              <a:t>leurs</a:t>
            </a:r>
            <a:r>
              <a:rPr lang="en-US" dirty="0"/>
              <a:t> </a:t>
            </a:r>
            <a:r>
              <a:rPr lang="en-US" dirty="0" err="1"/>
              <a:t>besoins</a:t>
            </a:r>
            <a:r>
              <a:rPr lang="en-US" dirty="0"/>
              <a:t>/aide </a:t>
            </a:r>
            <a:r>
              <a:rPr lang="en-US" dirty="0" err="1"/>
              <a:t>individuelle</a:t>
            </a:r>
            <a:r>
              <a:rPr lang="en-US" dirty="0"/>
              <a:t> pour </a:t>
            </a:r>
            <a:r>
              <a:rPr lang="en-US" dirty="0" err="1"/>
              <a:t>chacun</a:t>
            </a:r>
            <a:r>
              <a:rPr lang="en-US" dirty="0"/>
              <a:t> des </a:t>
            </a:r>
            <a:r>
              <a:rPr lang="en-US" dirty="0" err="1"/>
              <a:t>élèves</a:t>
            </a:r>
            <a:r>
              <a:rPr lang="en-US" dirty="0"/>
              <a:t>.</a:t>
            </a:r>
            <a:endParaRPr lang="en-US" dirty="0">
              <a:cs typeface="Calibri"/>
            </a:endParaRPr>
          </a:p>
          <a:p>
            <a:r>
              <a:rPr lang="en-US" dirty="0" err="1"/>
              <a:t>Mettre</a:t>
            </a:r>
            <a:r>
              <a:rPr lang="en-US" dirty="0"/>
              <a:t> </a:t>
            </a:r>
            <a:r>
              <a:rPr lang="en-US" dirty="0" err="1"/>
              <a:t>alors</a:t>
            </a:r>
            <a:r>
              <a:rPr lang="en-US" dirty="0"/>
              <a:t> </a:t>
            </a:r>
            <a:r>
              <a:rPr lang="en-US" dirty="0" err="1"/>
              <a:t>en</a:t>
            </a:r>
            <a:r>
              <a:rPr lang="en-US" dirty="0"/>
              <a:t> pratique la </a:t>
            </a:r>
            <a:r>
              <a:rPr lang="en-US" dirty="0" err="1"/>
              <a:t>différenciation</a:t>
            </a:r>
            <a:r>
              <a:rPr lang="en-US" dirty="0"/>
              <a:t> </a:t>
            </a:r>
            <a:r>
              <a:rPr lang="en-US" dirty="0" err="1"/>
              <a:t>pédagogique</a:t>
            </a:r>
            <a:r>
              <a:rPr lang="en-US" dirty="0"/>
              <a:t>.</a:t>
            </a:r>
            <a:endParaRPr lang="en-US" dirty="0">
              <a:cs typeface="Calibri"/>
            </a:endParaRPr>
          </a:p>
          <a:p>
            <a:br>
              <a:rPr lang="en-US" dirty="0">
                <a:cs typeface="+mn-lt"/>
              </a:rPr>
            </a:br>
            <a:endParaRPr lang="en-US" dirty="0"/>
          </a:p>
        </p:txBody>
      </p:sp>
      <p:sp>
        <p:nvSpPr>
          <p:cNvPr id="305" name="Google Shape;305;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9</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9049915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7.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006939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65393" y="126128"/>
            <a:ext cx="2126607" cy="276999"/>
          </a:xfrm>
          <a:prstGeom prst="rect">
            <a:avLst/>
          </a:prstGeom>
          <a:solidFill>
            <a:srgbClr val="DEECEF"/>
          </a:solidFill>
          <a:ln>
            <a:noFill/>
          </a:ln>
        </p:spPr>
        <p:txBody>
          <a:bodyPr anchor="ctr" anchorCtr="0"/>
          <a:lstStyle>
            <a:lvl1pPr marL="0" algn="ctr" rtl="1">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636632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chemeClr val="accent3">
                    <a:lumMod val="50000"/>
                  </a:schemeClr>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51568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nf">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2750712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3110208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userDrawn="1">
  <p:cSld name="1_Title Slide">
    <p:spTree>
      <p:nvGrpSpPr>
        <p:cNvPr id="1" name="Shape 82"/>
        <p:cNvGrpSpPr/>
        <p:nvPr/>
      </p:nvGrpSpPr>
      <p:grpSpPr>
        <a:xfrm>
          <a:off x="0" y="0"/>
          <a:ext cx="0" cy="0"/>
          <a:chOff x="0" y="0"/>
          <a:chExt cx="0" cy="0"/>
        </a:xfrm>
      </p:grpSpPr>
      <p:sp>
        <p:nvSpPr>
          <p:cNvPr id="85" name="Google Shape;85;gb12e75e382_2_2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6" name="Google Shape;86;gb12e75e382_2_2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7" name="Google Shape;87;gb12e75e382_2_2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defTabSz="685800"/>
            <a:fld id="{00000000-1234-1234-1234-123412341234}" type="slidenum">
              <a:rPr lang="fr-FR" smtClean="0"/>
              <a:pPr defTabSz="685800"/>
              <a:t>‹#›</a:t>
            </a:fld>
            <a:endParaRPr lang="fr-FR"/>
          </a:p>
        </p:txBody>
      </p:sp>
    </p:spTree>
    <p:custDataLst>
      <p:tags r:id="rId1"/>
    </p:custDataLst>
    <p:extLst>
      <p:ext uri="{BB962C8B-B14F-4D97-AF65-F5344CB8AC3E}">
        <p14:creationId xmlns:p14="http://schemas.microsoft.com/office/powerpoint/2010/main" val="28320158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F0FC7-5CE3-4D91-8413-FCD49316836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7C2EAEB-FCFC-47F4-9551-B94D7040578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212AB24F-32F5-43A8-AD7E-056044B9C15C}"/>
              </a:ext>
            </a:extLst>
          </p:cNvPr>
          <p:cNvSpPr>
            <a:spLocks noGrp="1"/>
          </p:cNvSpPr>
          <p:nvPr>
            <p:ph type="dt" sz="half" idx="10"/>
          </p:nvPr>
        </p:nvSpPr>
        <p:spPr/>
        <p:txBody>
          <a:bodyPr/>
          <a:lstStyle/>
          <a:p>
            <a:pPr defTabSz="685800"/>
            <a:fld id="{BD2C4D15-71B1-4028-B46F-4EE71232F863}" type="datetimeFigureOut">
              <a:rPr lang="en-US" smtClean="0"/>
              <a:pPr defTabSz="685800"/>
              <a:t>5/26/2022</a:t>
            </a:fld>
            <a:endParaRPr lang="en-US"/>
          </a:p>
        </p:txBody>
      </p:sp>
      <p:sp>
        <p:nvSpPr>
          <p:cNvPr id="5" name="Footer Placeholder 4">
            <a:extLst>
              <a:ext uri="{FF2B5EF4-FFF2-40B4-BE49-F238E27FC236}">
                <a16:creationId xmlns:a16="http://schemas.microsoft.com/office/drawing/2014/main" id="{063A00FB-2712-4049-8933-E50A41EFABC0}"/>
              </a:ext>
            </a:extLst>
          </p:cNvPr>
          <p:cNvSpPr>
            <a:spLocks noGrp="1"/>
          </p:cNvSpPr>
          <p:nvPr>
            <p:ph type="ftr" sz="quarter" idx="11"/>
          </p:nvPr>
        </p:nvSpPr>
        <p:spPr/>
        <p:txBody>
          <a:bodyPr/>
          <a:lstStyle/>
          <a:p>
            <a:pPr defTabSz="685800"/>
            <a:endParaRPr lang="en-US"/>
          </a:p>
        </p:txBody>
      </p:sp>
      <p:sp>
        <p:nvSpPr>
          <p:cNvPr id="6" name="Slide Number Placeholder 5">
            <a:extLst>
              <a:ext uri="{FF2B5EF4-FFF2-40B4-BE49-F238E27FC236}">
                <a16:creationId xmlns:a16="http://schemas.microsoft.com/office/drawing/2014/main" id="{828D55CF-EE90-4163-8F71-580D8B2D8ABD}"/>
              </a:ext>
            </a:extLst>
          </p:cNvPr>
          <p:cNvSpPr>
            <a:spLocks noGrp="1"/>
          </p:cNvSpPr>
          <p:nvPr>
            <p:ph type="sldNum" sz="quarter" idx="12"/>
          </p:nvPr>
        </p:nvSpPr>
        <p:spPr/>
        <p:txBody>
          <a:bodyPr/>
          <a:lstStyle/>
          <a:p>
            <a:pPr defTabSz="685800"/>
            <a:fld id="{809E340D-D49F-4060-B830-48E207260F1E}" type="slidenum">
              <a:rPr lang="en-US" smtClean="0"/>
              <a:pPr defTabSz="685800"/>
              <a:t>‹#›</a:t>
            </a:fld>
            <a:endParaRPr lang="en-US"/>
          </a:p>
        </p:txBody>
      </p:sp>
    </p:spTree>
    <p:extLst>
      <p:ext uri="{BB962C8B-B14F-4D97-AF65-F5344CB8AC3E}">
        <p14:creationId xmlns:p14="http://schemas.microsoft.com/office/powerpoint/2010/main" val="28868093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3BECD-DE5E-4FF2-921D-3D5CA8ED1F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2545AD-3DD2-4824-B8E6-CFC52CB42B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4937E5-02FE-4CDC-BD22-8CB8C71488A5}"/>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D8000D9-A053-4E5A-A48B-966267161D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7FDFAF-E752-4083-B7C7-DAF4937302E9}"/>
              </a:ext>
            </a:extLst>
          </p:cNvPr>
          <p:cNvSpPr>
            <a:spLocks noGrp="1"/>
          </p:cNvSpPr>
          <p:nvPr>
            <p:ph type="sldNum" sz="quarter" idx="12"/>
          </p:nvPr>
        </p:nvSpPr>
        <p:spPr/>
        <p:txBody>
          <a:bodyPr/>
          <a:lstStyle/>
          <a:p>
            <a:fld id="{00000000-1234-1234-1234-123412341234}" type="slidenum">
              <a:rPr lang="fr-FR" smtClean="0"/>
              <a:pPr/>
              <a:t>‹#›</a:t>
            </a:fld>
            <a:endParaRPr lang="fr-FR"/>
          </a:p>
        </p:txBody>
      </p:sp>
    </p:spTree>
    <p:extLst>
      <p:ext uri="{BB962C8B-B14F-4D97-AF65-F5344CB8AC3E}">
        <p14:creationId xmlns:p14="http://schemas.microsoft.com/office/powerpoint/2010/main" val="1772306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3E1E77-4533-42DA-8A4F-E4C4EE08D7D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3B92209-9E60-456A-B640-2ED5EA54449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4F78EF9-ECEA-4FEF-AF34-0045D9F23522}"/>
              </a:ext>
            </a:extLst>
          </p:cNvPr>
          <p:cNvSpPr>
            <a:spLocks noGrp="1"/>
          </p:cNvSpPr>
          <p:nvPr>
            <p:ph type="dt" sz="half" idx="10"/>
          </p:nvPr>
        </p:nvSpPr>
        <p:spPr/>
        <p:txBody>
          <a:bodyPr/>
          <a:lstStyle/>
          <a:p>
            <a:pPr defTabSz="685800"/>
            <a:endParaRPr lang="en-US"/>
          </a:p>
        </p:txBody>
      </p:sp>
      <p:sp>
        <p:nvSpPr>
          <p:cNvPr id="5" name="Footer Placeholder 4">
            <a:extLst>
              <a:ext uri="{FF2B5EF4-FFF2-40B4-BE49-F238E27FC236}">
                <a16:creationId xmlns:a16="http://schemas.microsoft.com/office/drawing/2014/main" id="{C7B7F1D6-CCC4-4A0D-B42E-938744186B69}"/>
              </a:ext>
            </a:extLst>
          </p:cNvPr>
          <p:cNvSpPr>
            <a:spLocks noGrp="1"/>
          </p:cNvSpPr>
          <p:nvPr>
            <p:ph type="ftr" sz="quarter" idx="11"/>
          </p:nvPr>
        </p:nvSpPr>
        <p:spPr/>
        <p:txBody>
          <a:bodyPr/>
          <a:lstStyle/>
          <a:p>
            <a:pPr defTabSz="685800"/>
            <a:endParaRPr lang="en-US"/>
          </a:p>
        </p:txBody>
      </p:sp>
      <p:sp>
        <p:nvSpPr>
          <p:cNvPr id="6" name="Slide Number Placeholder 5">
            <a:extLst>
              <a:ext uri="{FF2B5EF4-FFF2-40B4-BE49-F238E27FC236}">
                <a16:creationId xmlns:a16="http://schemas.microsoft.com/office/drawing/2014/main" id="{B247010B-DFD8-46D7-89C3-A2BFF37C5F57}"/>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a:p>
        </p:txBody>
      </p:sp>
    </p:spTree>
    <p:extLst>
      <p:ext uri="{BB962C8B-B14F-4D97-AF65-F5344CB8AC3E}">
        <p14:creationId xmlns:p14="http://schemas.microsoft.com/office/powerpoint/2010/main" val="568883490"/>
      </p:ext>
    </p:extLst>
  </p:cSld>
  <p:clrMapOvr>
    <a:masterClrMapping/>
  </p:clrMapOvr>
  <p:hf sldNum="0" hdr="0" ft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DA532-C4C6-4DA7-BC10-C6BAAE4D031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3240B9D-E067-4973-B48D-35778139C85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D0256CB-B267-4F69-83E8-84F0EC910E1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1E90CB0-189A-48A5-86F3-F6EC57EC49A8}"/>
              </a:ext>
            </a:extLst>
          </p:cNvPr>
          <p:cNvSpPr>
            <a:spLocks noGrp="1"/>
          </p:cNvSpPr>
          <p:nvPr>
            <p:ph type="dt" sz="half" idx="10"/>
          </p:nvPr>
        </p:nvSpPr>
        <p:spPr/>
        <p:txBody>
          <a:bodyPr/>
          <a:lstStyle/>
          <a:p>
            <a:pPr defTabSz="685800"/>
            <a:endParaRPr lang="en-US"/>
          </a:p>
        </p:txBody>
      </p:sp>
      <p:sp>
        <p:nvSpPr>
          <p:cNvPr id="6" name="Footer Placeholder 5">
            <a:extLst>
              <a:ext uri="{FF2B5EF4-FFF2-40B4-BE49-F238E27FC236}">
                <a16:creationId xmlns:a16="http://schemas.microsoft.com/office/drawing/2014/main" id="{62E3EF8B-BE7B-4D08-B172-D7EB0ABFBFCF}"/>
              </a:ext>
            </a:extLst>
          </p:cNvPr>
          <p:cNvSpPr>
            <a:spLocks noGrp="1"/>
          </p:cNvSpPr>
          <p:nvPr>
            <p:ph type="ftr" sz="quarter" idx="11"/>
          </p:nvPr>
        </p:nvSpPr>
        <p:spPr/>
        <p:txBody>
          <a:bodyPr/>
          <a:lstStyle/>
          <a:p>
            <a:pPr defTabSz="685800"/>
            <a:endParaRPr lang="en-US"/>
          </a:p>
        </p:txBody>
      </p:sp>
      <p:sp>
        <p:nvSpPr>
          <p:cNvPr id="7" name="Slide Number Placeholder 6">
            <a:extLst>
              <a:ext uri="{FF2B5EF4-FFF2-40B4-BE49-F238E27FC236}">
                <a16:creationId xmlns:a16="http://schemas.microsoft.com/office/drawing/2014/main" id="{8F19C9E1-EBE0-49D4-A5D3-39E805823052}"/>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a:p>
        </p:txBody>
      </p:sp>
    </p:spTree>
    <p:extLst>
      <p:ext uri="{BB962C8B-B14F-4D97-AF65-F5344CB8AC3E}">
        <p14:creationId xmlns:p14="http://schemas.microsoft.com/office/powerpoint/2010/main" val="32973708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50535-43AF-477B-A60D-86150F2D420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2CF1C68-D3DA-4817-A519-561083CA5BE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136E659-3E55-44D6-B579-D81E8BC4485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5FDB659-02C6-4E30-B9A7-2F948468EA4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554F260B-BF8E-457D-817F-E842C132EA92}"/>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20F6BA6C-570F-452F-AD18-69EE4F4A012F}"/>
              </a:ext>
            </a:extLst>
          </p:cNvPr>
          <p:cNvSpPr>
            <a:spLocks noGrp="1"/>
          </p:cNvSpPr>
          <p:nvPr>
            <p:ph type="dt" sz="half" idx="10"/>
          </p:nvPr>
        </p:nvSpPr>
        <p:spPr/>
        <p:txBody>
          <a:bodyPr/>
          <a:lstStyle/>
          <a:p>
            <a:pPr defTabSz="685800"/>
            <a:endParaRPr lang="en-US"/>
          </a:p>
        </p:txBody>
      </p:sp>
      <p:sp>
        <p:nvSpPr>
          <p:cNvPr id="8" name="Footer Placeholder 7">
            <a:extLst>
              <a:ext uri="{FF2B5EF4-FFF2-40B4-BE49-F238E27FC236}">
                <a16:creationId xmlns:a16="http://schemas.microsoft.com/office/drawing/2014/main" id="{2BC48063-5EE8-4134-8766-A2FAFC7222E0}"/>
              </a:ext>
            </a:extLst>
          </p:cNvPr>
          <p:cNvSpPr>
            <a:spLocks noGrp="1"/>
          </p:cNvSpPr>
          <p:nvPr>
            <p:ph type="ftr" sz="quarter" idx="11"/>
          </p:nvPr>
        </p:nvSpPr>
        <p:spPr/>
        <p:txBody>
          <a:bodyPr/>
          <a:lstStyle/>
          <a:p>
            <a:pPr defTabSz="685800"/>
            <a:endParaRPr lang="en-US"/>
          </a:p>
        </p:txBody>
      </p:sp>
      <p:sp>
        <p:nvSpPr>
          <p:cNvPr id="9" name="Slide Number Placeholder 8">
            <a:extLst>
              <a:ext uri="{FF2B5EF4-FFF2-40B4-BE49-F238E27FC236}">
                <a16:creationId xmlns:a16="http://schemas.microsoft.com/office/drawing/2014/main" id="{DE401EE8-A581-4D9B-9097-BB238D271E3D}"/>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a:p>
        </p:txBody>
      </p:sp>
    </p:spTree>
    <p:extLst>
      <p:ext uri="{BB962C8B-B14F-4D97-AF65-F5344CB8AC3E}">
        <p14:creationId xmlns:p14="http://schemas.microsoft.com/office/powerpoint/2010/main" val="3463853138"/>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C3B7D33-FFD8-45F4-A1C1-8D6C733BB28F}"/>
              </a:ext>
            </a:extLst>
          </p:cNvPr>
          <p:cNvSpPr/>
          <p:nvPr userDrawn="1"/>
        </p:nvSpPr>
        <p:spPr>
          <a:xfrm>
            <a:off x="0" y="0"/>
            <a:ext cx="838200" cy="579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6758390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E872B-D2E2-4E75-8A83-04F56D350F7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14D8CCF-1D69-4804-A6F1-138A12B79FAA}"/>
              </a:ext>
            </a:extLst>
          </p:cNvPr>
          <p:cNvSpPr>
            <a:spLocks noGrp="1"/>
          </p:cNvSpPr>
          <p:nvPr>
            <p:ph type="dt" sz="half" idx="10"/>
          </p:nvPr>
        </p:nvSpPr>
        <p:spPr/>
        <p:txBody>
          <a:bodyPr/>
          <a:lstStyle/>
          <a:p>
            <a:pPr defTabSz="685800"/>
            <a:endParaRPr lang="en-US"/>
          </a:p>
        </p:txBody>
      </p:sp>
      <p:sp>
        <p:nvSpPr>
          <p:cNvPr id="4" name="Footer Placeholder 3">
            <a:extLst>
              <a:ext uri="{FF2B5EF4-FFF2-40B4-BE49-F238E27FC236}">
                <a16:creationId xmlns:a16="http://schemas.microsoft.com/office/drawing/2014/main" id="{3C295B75-1985-4B2E-BD61-045CC254DF36}"/>
              </a:ext>
            </a:extLst>
          </p:cNvPr>
          <p:cNvSpPr>
            <a:spLocks noGrp="1"/>
          </p:cNvSpPr>
          <p:nvPr>
            <p:ph type="ftr" sz="quarter" idx="11"/>
          </p:nvPr>
        </p:nvSpPr>
        <p:spPr/>
        <p:txBody>
          <a:bodyPr/>
          <a:lstStyle/>
          <a:p>
            <a:pPr defTabSz="685800"/>
            <a:endParaRPr lang="en-US"/>
          </a:p>
        </p:txBody>
      </p:sp>
      <p:sp>
        <p:nvSpPr>
          <p:cNvPr id="5" name="Slide Number Placeholder 4">
            <a:extLst>
              <a:ext uri="{FF2B5EF4-FFF2-40B4-BE49-F238E27FC236}">
                <a16:creationId xmlns:a16="http://schemas.microsoft.com/office/drawing/2014/main" id="{4F5361A3-933F-48FE-ADAA-0969AABCADDA}"/>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a:p>
        </p:txBody>
      </p:sp>
    </p:spTree>
    <p:extLst>
      <p:ext uri="{BB962C8B-B14F-4D97-AF65-F5344CB8AC3E}">
        <p14:creationId xmlns:p14="http://schemas.microsoft.com/office/powerpoint/2010/main" val="557996529"/>
      </p:ext>
    </p:extLst>
  </p:cSld>
  <p:clrMapOvr>
    <a:masterClrMapping/>
  </p:clrMapOvr>
  <p:hf sldNum="0"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4A58E15-3C15-4DC6-8AC4-9302C48016F4}"/>
              </a:ext>
            </a:extLst>
          </p:cNvPr>
          <p:cNvSpPr>
            <a:spLocks noGrp="1"/>
          </p:cNvSpPr>
          <p:nvPr>
            <p:ph type="dt" sz="half" idx="10"/>
          </p:nvPr>
        </p:nvSpPr>
        <p:spPr/>
        <p:txBody>
          <a:bodyPr/>
          <a:lstStyle/>
          <a:p>
            <a:fld id="{EFACF218-7D65-48F8-A3CE-7369B3F32168}" type="datetimeFigureOut">
              <a:rPr lang="en-US" smtClean="0"/>
              <a:t>5/26/2022</a:t>
            </a:fld>
            <a:endParaRPr lang="en-US"/>
          </a:p>
        </p:txBody>
      </p:sp>
      <p:sp>
        <p:nvSpPr>
          <p:cNvPr id="3" name="Footer Placeholder 2">
            <a:extLst>
              <a:ext uri="{FF2B5EF4-FFF2-40B4-BE49-F238E27FC236}">
                <a16:creationId xmlns:a16="http://schemas.microsoft.com/office/drawing/2014/main" id="{F701FD97-1A7D-4957-9108-E70027E4BE7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A14E986-DC40-4BBE-A7C7-A48C00CF958F}"/>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a:p>
        </p:txBody>
      </p:sp>
    </p:spTree>
    <p:extLst>
      <p:ext uri="{BB962C8B-B14F-4D97-AF65-F5344CB8AC3E}">
        <p14:creationId xmlns:p14="http://schemas.microsoft.com/office/powerpoint/2010/main" val="28223020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783CF7-1826-4760-AD4A-C75D59A167D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6682BE9E-8DCA-4412-9819-4B4F642706B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94EEFEE-E2F3-48FA-9902-0C0D0EC9C82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7D9A47D-C590-4040-8957-D2750B2678E5}"/>
              </a:ext>
            </a:extLst>
          </p:cNvPr>
          <p:cNvSpPr>
            <a:spLocks noGrp="1"/>
          </p:cNvSpPr>
          <p:nvPr>
            <p:ph type="dt" sz="half" idx="10"/>
          </p:nvPr>
        </p:nvSpPr>
        <p:spPr/>
        <p:txBody>
          <a:bodyPr/>
          <a:lstStyle/>
          <a:p>
            <a:pPr defTabSz="685800"/>
            <a:endParaRPr lang="en-US"/>
          </a:p>
        </p:txBody>
      </p:sp>
      <p:sp>
        <p:nvSpPr>
          <p:cNvPr id="6" name="Footer Placeholder 5">
            <a:extLst>
              <a:ext uri="{FF2B5EF4-FFF2-40B4-BE49-F238E27FC236}">
                <a16:creationId xmlns:a16="http://schemas.microsoft.com/office/drawing/2014/main" id="{D5E31F6B-9C87-42B8-A7A6-3E559E3EFCCA}"/>
              </a:ext>
            </a:extLst>
          </p:cNvPr>
          <p:cNvSpPr>
            <a:spLocks noGrp="1"/>
          </p:cNvSpPr>
          <p:nvPr>
            <p:ph type="ftr" sz="quarter" idx="11"/>
          </p:nvPr>
        </p:nvSpPr>
        <p:spPr/>
        <p:txBody>
          <a:bodyPr/>
          <a:lstStyle/>
          <a:p>
            <a:pPr defTabSz="685800"/>
            <a:endParaRPr lang="en-US"/>
          </a:p>
        </p:txBody>
      </p:sp>
      <p:sp>
        <p:nvSpPr>
          <p:cNvPr id="7" name="Slide Number Placeholder 6">
            <a:extLst>
              <a:ext uri="{FF2B5EF4-FFF2-40B4-BE49-F238E27FC236}">
                <a16:creationId xmlns:a16="http://schemas.microsoft.com/office/drawing/2014/main" id="{53878364-1E54-448A-AB2D-600D3F097965}"/>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a:p>
        </p:txBody>
      </p:sp>
    </p:spTree>
    <p:extLst>
      <p:ext uri="{BB962C8B-B14F-4D97-AF65-F5344CB8AC3E}">
        <p14:creationId xmlns:p14="http://schemas.microsoft.com/office/powerpoint/2010/main" val="89142235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46964D-90C0-43F7-A5E1-772F5EF41B6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BE55609-9E0B-434F-8EA0-60B3CBF1DCEE}"/>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D95FC92-E7FA-4164-B4CA-D0EC4A88E3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9AF27F-EC86-4923-AC32-040C902DBD09}"/>
              </a:ext>
            </a:extLst>
          </p:cNvPr>
          <p:cNvSpPr>
            <a:spLocks noGrp="1"/>
          </p:cNvSpPr>
          <p:nvPr>
            <p:ph type="dt" sz="half" idx="10"/>
          </p:nvPr>
        </p:nvSpPr>
        <p:spPr/>
        <p:txBody>
          <a:bodyPr/>
          <a:lstStyle/>
          <a:p>
            <a:pPr defTabSz="685800"/>
            <a:endParaRPr lang="en-US"/>
          </a:p>
        </p:txBody>
      </p:sp>
      <p:sp>
        <p:nvSpPr>
          <p:cNvPr id="6" name="Footer Placeholder 5">
            <a:extLst>
              <a:ext uri="{FF2B5EF4-FFF2-40B4-BE49-F238E27FC236}">
                <a16:creationId xmlns:a16="http://schemas.microsoft.com/office/drawing/2014/main" id="{170BC5A0-8B1E-49D8-94E7-33CBCED1AFD4}"/>
              </a:ext>
            </a:extLst>
          </p:cNvPr>
          <p:cNvSpPr>
            <a:spLocks noGrp="1"/>
          </p:cNvSpPr>
          <p:nvPr>
            <p:ph type="ftr" sz="quarter" idx="11"/>
          </p:nvPr>
        </p:nvSpPr>
        <p:spPr/>
        <p:txBody>
          <a:bodyPr/>
          <a:lstStyle/>
          <a:p>
            <a:pPr defTabSz="685800"/>
            <a:endParaRPr lang="en-US"/>
          </a:p>
        </p:txBody>
      </p:sp>
      <p:sp>
        <p:nvSpPr>
          <p:cNvPr id="7" name="Slide Number Placeholder 6">
            <a:extLst>
              <a:ext uri="{FF2B5EF4-FFF2-40B4-BE49-F238E27FC236}">
                <a16:creationId xmlns:a16="http://schemas.microsoft.com/office/drawing/2014/main" id="{E0DA4466-59E0-4305-B37B-6D7FA2799A0A}"/>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a:p>
        </p:txBody>
      </p:sp>
    </p:spTree>
    <p:extLst>
      <p:ext uri="{BB962C8B-B14F-4D97-AF65-F5344CB8AC3E}">
        <p14:creationId xmlns:p14="http://schemas.microsoft.com/office/powerpoint/2010/main" val="1076765024"/>
      </p:ext>
    </p:extLst>
  </p:cSld>
  <p:clrMapOvr>
    <a:masterClrMapping/>
  </p:clrMapOvr>
  <p:hf sldNum="0"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55621B-A584-4D08-AD7B-50A4C7E6D5F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61F959E-1BBE-42BF-B36C-177C622E0A0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D856A51-9D37-435C-97F3-21921BE0D32F}"/>
              </a:ext>
            </a:extLst>
          </p:cNvPr>
          <p:cNvSpPr>
            <a:spLocks noGrp="1"/>
          </p:cNvSpPr>
          <p:nvPr>
            <p:ph type="dt" sz="half" idx="10"/>
          </p:nvPr>
        </p:nvSpPr>
        <p:spPr/>
        <p:txBody>
          <a:bodyPr/>
          <a:lstStyle/>
          <a:p>
            <a:pPr defTabSz="685800"/>
            <a:endParaRPr lang="en-US"/>
          </a:p>
        </p:txBody>
      </p:sp>
      <p:sp>
        <p:nvSpPr>
          <p:cNvPr id="5" name="Footer Placeholder 4">
            <a:extLst>
              <a:ext uri="{FF2B5EF4-FFF2-40B4-BE49-F238E27FC236}">
                <a16:creationId xmlns:a16="http://schemas.microsoft.com/office/drawing/2014/main" id="{5A40ED2A-402A-49B0-89F6-B23FCB58B8F7}"/>
              </a:ext>
            </a:extLst>
          </p:cNvPr>
          <p:cNvSpPr>
            <a:spLocks noGrp="1"/>
          </p:cNvSpPr>
          <p:nvPr>
            <p:ph type="ftr" sz="quarter" idx="11"/>
          </p:nvPr>
        </p:nvSpPr>
        <p:spPr/>
        <p:txBody>
          <a:bodyPr/>
          <a:lstStyle/>
          <a:p>
            <a:pPr defTabSz="685800"/>
            <a:endParaRPr lang="en-US"/>
          </a:p>
        </p:txBody>
      </p:sp>
      <p:sp>
        <p:nvSpPr>
          <p:cNvPr id="6" name="Slide Number Placeholder 5">
            <a:extLst>
              <a:ext uri="{FF2B5EF4-FFF2-40B4-BE49-F238E27FC236}">
                <a16:creationId xmlns:a16="http://schemas.microsoft.com/office/drawing/2014/main" id="{E0FCE9B0-8602-483D-B195-22D134A74075}"/>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a:p>
        </p:txBody>
      </p:sp>
    </p:spTree>
    <p:extLst>
      <p:ext uri="{BB962C8B-B14F-4D97-AF65-F5344CB8AC3E}">
        <p14:creationId xmlns:p14="http://schemas.microsoft.com/office/powerpoint/2010/main" val="969254893"/>
      </p:ext>
    </p:extLst>
  </p:cSld>
  <p:clrMapOvr>
    <a:masterClrMapping/>
  </p:clrMapOvr>
  <p:hf sldNum="0"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501A3D0-E01F-426F-BECA-D4832B26598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5F4E109-5434-4C2E-A025-CCA2DC3E613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1BEE705-5CA7-4D82-9F88-55A2BF094405}"/>
              </a:ext>
            </a:extLst>
          </p:cNvPr>
          <p:cNvSpPr>
            <a:spLocks noGrp="1"/>
          </p:cNvSpPr>
          <p:nvPr>
            <p:ph type="dt" sz="half" idx="10"/>
          </p:nvPr>
        </p:nvSpPr>
        <p:spPr/>
        <p:txBody>
          <a:bodyPr/>
          <a:lstStyle/>
          <a:p>
            <a:pPr defTabSz="685800"/>
            <a:endParaRPr lang="en-US"/>
          </a:p>
        </p:txBody>
      </p:sp>
      <p:sp>
        <p:nvSpPr>
          <p:cNvPr id="5" name="Footer Placeholder 4">
            <a:extLst>
              <a:ext uri="{FF2B5EF4-FFF2-40B4-BE49-F238E27FC236}">
                <a16:creationId xmlns:a16="http://schemas.microsoft.com/office/drawing/2014/main" id="{11165B5E-4A94-4784-8F1F-FE62DB3F1F7C}"/>
              </a:ext>
            </a:extLst>
          </p:cNvPr>
          <p:cNvSpPr>
            <a:spLocks noGrp="1"/>
          </p:cNvSpPr>
          <p:nvPr>
            <p:ph type="ftr" sz="quarter" idx="11"/>
          </p:nvPr>
        </p:nvSpPr>
        <p:spPr/>
        <p:txBody>
          <a:bodyPr/>
          <a:lstStyle/>
          <a:p>
            <a:pPr defTabSz="685800"/>
            <a:endParaRPr lang="en-US"/>
          </a:p>
        </p:txBody>
      </p:sp>
      <p:sp>
        <p:nvSpPr>
          <p:cNvPr id="6" name="Slide Number Placeholder 5">
            <a:extLst>
              <a:ext uri="{FF2B5EF4-FFF2-40B4-BE49-F238E27FC236}">
                <a16:creationId xmlns:a16="http://schemas.microsoft.com/office/drawing/2014/main" id="{7E7455BA-4C2B-45E6-B681-1FD028237972}"/>
              </a:ext>
            </a:extLst>
          </p:cNvPr>
          <p:cNvSpPr>
            <a:spLocks noGrp="1"/>
          </p:cNvSpPr>
          <p:nvPr>
            <p:ph type="sldNum" sz="quarter" idx="12"/>
          </p:nvPr>
        </p:nvSpPr>
        <p:spPr/>
        <p:txBody>
          <a:bodyPr/>
          <a:lstStyle/>
          <a:p>
            <a:pPr defTabSz="685800"/>
            <a:fld id="{00000000-1234-1234-1234-123412341234}" type="slidenum">
              <a:rPr lang="en-US" smtClean="0"/>
              <a:pPr defTabSz="685800"/>
              <a:t>‹#›</a:t>
            </a:fld>
            <a:endParaRPr lang="en-US"/>
          </a:p>
        </p:txBody>
      </p:sp>
    </p:spTree>
    <p:extLst>
      <p:ext uri="{BB962C8B-B14F-4D97-AF65-F5344CB8AC3E}">
        <p14:creationId xmlns:p14="http://schemas.microsoft.com/office/powerpoint/2010/main" val="1220272185"/>
      </p:ext>
    </p:extLst>
  </p:cSld>
  <p:clrMapOvr>
    <a:masterClrMapping/>
  </p:clrMapOvr>
  <p:hf sldNum="0"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itle Slide" userDrawn="1">
  <p:cSld name="1_Title Slide">
    <p:spTree>
      <p:nvGrpSpPr>
        <p:cNvPr id="1" name="Shape 82"/>
        <p:cNvGrpSpPr/>
        <p:nvPr/>
      </p:nvGrpSpPr>
      <p:grpSpPr>
        <a:xfrm>
          <a:off x="0" y="0"/>
          <a:ext cx="0" cy="0"/>
          <a:chOff x="0" y="0"/>
          <a:chExt cx="0" cy="0"/>
        </a:xfrm>
      </p:grpSpPr>
      <p:sp>
        <p:nvSpPr>
          <p:cNvPr id="85" name="Google Shape;85;gb12e75e382_2_2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6" name="Google Shape;86;gb12e75e382_2_2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7" name="Google Shape;87;gb12e75e382_2_2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defTabSz="685800"/>
            <a:fld id="{00000000-1234-1234-1234-123412341234}" type="slidenum">
              <a:rPr lang="fr-FR" smtClean="0"/>
              <a:pPr defTabSz="685800"/>
              <a:t>‹#›</a:t>
            </a:fld>
            <a:endParaRPr lang="fr-FR"/>
          </a:p>
        </p:txBody>
      </p:sp>
    </p:spTree>
    <p:custDataLst>
      <p:tags r:id="rId1"/>
    </p:custDataLst>
    <p:extLst>
      <p:ext uri="{BB962C8B-B14F-4D97-AF65-F5344CB8AC3E}">
        <p14:creationId xmlns:p14="http://schemas.microsoft.com/office/powerpoint/2010/main" val="2774089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57773" y="109893"/>
            <a:ext cx="2126607" cy="276999"/>
          </a:xfrm>
          <a:prstGeom prst="rect">
            <a:avLst/>
          </a:prstGeom>
          <a:solidFill>
            <a:srgbClr val="DEECEF"/>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371686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5" name="Text Placeholder 11">
            <a:extLst>
              <a:ext uri="{FF2B5EF4-FFF2-40B4-BE49-F238E27FC236}">
                <a16:creationId xmlns:a16="http://schemas.microsoft.com/office/drawing/2014/main" id="{FCBA3F5E-5F62-422D-8F08-67FD561142C1}"/>
              </a:ext>
            </a:extLst>
          </p:cNvPr>
          <p:cNvSpPr>
            <a:spLocks noGrp="1"/>
          </p:cNvSpPr>
          <p:nvPr>
            <p:ph type="body" sz="quarter" idx="11"/>
          </p:nvPr>
        </p:nvSpPr>
        <p:spPr>
          <a:xfrm>
            <a:off x="0" y="1114462"/>
            <a:ext cx="12192000" cy="58477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lvl1pPr marL="457200" indent="0">
              <a:buNone/>
              <a:defRPr kumimoji="0" lang="en-US" sz="2800" b="1" i="0" u="none" strike="noStrike" kern="0" cap="none" spc="0" normalizeH="0" baseline="0">
                <a:ln>
                  <a:noFill/>
                </a:ln>
                <a:solidFill>
                  <a:srgbClr val="002060"/>
                </a:solidFill>
                <a:effectLst/>
                <a:uLnTx/>
                <a:uFillTx/>
                <a:latin typeface="ScolaScript_N" panose="00000400000000000000" pitchFamily="2" charset="0"/>
              </a:defRPr>
            </a:lvl1pPr>
          </a:lstStyle>
          <a:p>
            <a:pPr marL="914400" marR="0" lvl="0" indent="-457200" fontAlgn="auto">
              <a:lnSpc>
                <a:spcPct val="100000"/>
              </a:lnSpc>
              <a:spcBef>
                <a:spcPts val="0"/>
              </a:spcBef>
              <a:spcAft>
                <a:spcPts val="0"/>
              </a:spcAft>
              <a:buClr>
                <a:srgbClr val="000000"/>
              </a:buClr>
              <a:buSzTx/>
              <a:tabLst/>
            </a:pPr>
            <a:endParaRPr lang="en-US"/>
          </a:p>
        </p:txBody>
      </p:sp>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0019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73"/>
        <p:cNvGrpSpPr/>
        <p:nvPr/>
      </p:nvGrpSpPr>
      <p:grpSpPr>
        <a:xfrm>
          <a:off x="0" y="0"/>
          <a:ext cx="0" cy="0"/>
          <a:chOff x="0" y="0"/>
          <a:chExt cx="0" cy="0"/>
        </a:xfrm>
      </p:grpSpPr>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748864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414213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3786230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65CBCB47-DB2B-4BE3-A240-AAA20E62C5C4}"/>
              </a:ext>
            </a:extLst>
          </p:cNvPr>
          <p:cNvSpPr>
            <a:spLocks noGrp="1"/>
          </p:cNvSpPr>
          <p:nvPr>
            <p:ph type="body" sz="quarter" idx="11"/>
          </p:nvPr>
        </p:nvSpPr>
        <p:spPr>
          <a:xfrm>
            <a:off x="10057773" y="109893"/>
            <a:ext cx="2126607" cy="276999"/>
          </a:xfrm>
          <a:prstGeom prst="rect">
            <a:avLst/>
          </a:prstGeom>
          <a:solidFill>
            <a:srgbClr val="F1DDE3"/>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244659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3BECD-DE5E-4FF2-921D-3D5CA8ED1FFF}"/>
              </a:ext>
            </a:extLst>
          </p:cNvPr>
          <p:cNvSpPr>
            <a:spLocks noGrp="1"/>
          </p:cNvSpPr>
          <p:nvPr>
            <p:ph type="title"/>
          </p:nvPr>
        </p:nvSpPr>
        <p:spPr>
          <a:xfrm>
            <a:off x="838200" y="355698"/>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52545AD-3DD2-4824-B8E6-CFC52CB42B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4937E5-02FE-4CDC-BD22-8CB8C71488A5}"/>
              </a:ext>
            </a:extLst>
          </p:cNvPr>
          <p:cNvSpPr>
            <a:spLocks noGrp="1"/>
          </p:cNvSpPr>
          <p:nvPr>
            <p:ph type="dt" sz="half" idx="10"/>
          </p:nvPr>
        </p:nvSpPr>
        <p:spPr/>
        <p:txBody>
          <a:bodyPr/>
          <a:lstStyle/>
          <a:p>
            <a:pPr>
              <a:defRPr/>
            </a:pPr>
            <a:endParaRPr lang="en-US" kern="0"/>
          </a:p>
        </p:txBody>
      </p:sp>
      <p:sp>
        <p:nvSpPr>
          <p:cNvPr id="5" name="Footer Placeholder 4">
            <a:extLst>
              <a:ext uri="{FF2B5EF4-FFF2-40B4-BE49-F238E27FC236}">
                <a16:creationId xmlns:a16="http://schemas.microsoft.com/office/drawing/2014/main" id="{0D8000D9-A053-4E5A-A48B-966267161DA2}"/>
              </a:ext>
            </a:extLst>
          </p:cNvPr>
          <p:cNvSpPr>
            <a:spLocks noGrp="1"/>
          </p:cNvSpPr>
          <p:nvPr>
            <p:ph type="ftr" sz="quarter" idx="11"/>
          </p:nvPr>
        </p:nvSpPr>
        <p:spPr/>
        <p:txBody>
          <a:bodyPr/>
          <a:lstStyle/>
          <a:p>
            <a:pPr>
              <a:defRPr/>
            </a:pPr>
            <a:endParaRPr lang="en-US" kern="0"/>
          </a:p>
        </p:txBody>
      </p:sp>
      <p:sp>
        <p:nvSpPr>
          <p:cNvPr id="6" name="Slide Number Placeholder 5">
            <a:extLst>
              <a:ext uri="{FF2B5EF4-FFF2-40B4-BE49-F238E27FC236}">
                <a16:creationId xmlns:a16="http://schemas.microsoft.com/office/drawing/2014/main" id="{697FDFAF-E752-4083-B7C7-DAF4937302E9}"/>
              </a:ext>
            </a:extLst>
          </p:cNvPr>
          <p:cNvSpPr>
            <a:spLocks noGrp="1"/>
          </p:cNvSpPr>
          <p:nvPr>
            <p:ph type="sldNum" sz="quarter" idx="12"/>
          </p:nvPr>
        </p:nvSpPr>
        <p:spPr/>
        <p:txBody>
          <a:bodyPr/>
          <a:lstStyle/>
          <a:p>
            <a:pPr>
              <a:defRPr/>
            </a:pPr>
            <a:fld id="{00000000-1234-1234-1234-123412341234}" type="slidenum">
              <a:rPr lang="en-US" kern="0" smtClean="0"/>
              <a:pPr>
                <a:defRPr/>
              </a:pPr>
              <a:t>‹#›</a:t>
            </a:fld>
            <a:endParaRPr lang="en-US" kern="0"/>
          </a:p>
        </p:txBody>
      </p:sp>
    </p:spTree>
    <p:custDataLst>
      <p:tags r:id="rId1"/>
    </p:custDataLst>
    <p:extLst>
      <p:ext uri="{BB962C8B-B14F-4D97-AF65-F5344CB8AC3E}">
        <p14:creationId xmlns:p14="http://schemas.microsoft.com/office/powerpoint/2010/main" val="72367719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theme" Target="../theme/theme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88441A-CABB-4F0B-85C2-97627C5005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C975DF8-3F06-4A2C-A77E-3E2A2598B4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028E3A-B8A4-4444-BA62-47472FC6D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54268-3753-441A-975B-F0A84A92DB5E}" type="datetimeFigureOut">
              <a:rPr lang="en-US" smtClean="0"/>
              <a:t>5/26/2022</a:t>
            </a:fld>
            <a:endParaRPr lang="en-US"/>
          </a:p>
        </p:txBody>
      </p:sp>
      <p:sp>
        <p:nvSpPr>
          <p:cNvPr id="5" name="Footer Placeholder 4">
            <a:extLst>
              <a:ext uri="{FF2B5EF4-FFF2-40B4-BE49-F238E27FC236}">
                <a16:creationId xmlns:a16="http://schemas.microsoft.com/office/drawing/2014/main" id="{AD4E1A74-94A1-4C95-95FD-75F2FCADC4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9C8AB72-CA9B-4EDC-BE14-601091D4B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7F178C-79CD-44CB-A3B2-36177EB9338C}" type="slidenum">
              <a:rPr lang="en-US" smtClean="0"/>
              <a:t>‹#›</a:t>
            </a:fld>
            <a:endParaRPr lang="en-US"/>
          </a:p>
        </p:txBody>
      </p:sp>
      <p:pic>
        <p:nvPicPr>
          <p:cNvPr id="7" name="Picture 6">
            <a:extLst>
              <a:ext uri="{FF2B5EF4-FFF2-40B4-BE49-F238E27FC236}">
                <a16:creationId xmlns:a16="http://schemas.microsoft.com/office/drawing/2014/main" id="{99DCBD24-11E8-4705-9613-A698E751FFC9}"/>
              </a:ext>
            </a:extLst>
          </p:cNvPr>
          <p:cNvPicPr>
            <a:picLocks noChangeAspect="1"/>
          </p:cNvPicPr>
          <p:nvPr userDrawn="1"/>
        </p:nvPicPr>
        <p:blipFill rotWithShape="1">
          <a:blip r:embed="rId17">
            <a:extLst>
              <a:ext uri="{28A0092B-C50C-407E-A947-70E740481C1C}">
                <a14:useLocalDpi xmlns:a14="http://schemas.microsoft.com/office/drawing/2010/main" val="0"/>
              </a:ext>
            </a:extLst>
          </a:blip>
          <a:srcRect l="86274" t="84401" r="2211" b="3525"/>
          <a:stretch/>
        </p:blipFill>
        <p:spPr>
          <a:xfrm rot="10800000">
            <a:off x="0" y="62147"/>
            <a:ext cx="736847" cy="434974"/>
          </a:xfrm>
          <a:prstGeom prst="rect">
            <a:avLst/>
          </a:prstGeom>
        </p:spPr>
      </p:pic>
    </p:spTree>
    <p:custDataLst>
      <p:tags r:id="rId16"/>
    </p:custDataLst>
    <p:extLst>
      <p:ext uri="{BB962C8B-B14F-4D97-AF65-F5344CB8AC3E}">
        <p14:creationId xmlns:p14="http://schemas.microsoft.com/office/powerpoint/2010/main" val="1137840840"/>
      </p:ext>
    </p:extLst>
  </p:cSld>
  <p:clrMap bg1="lt1" tx1="dk1" bg2="lt2" tx2="dk2" accent1="accent1" accent2="accent2" accent3="accent3" accent4="accent4" accent5="accent5" accent6="accent6" hlink="hlink" folHlink="folHlink"/>
  <p:sldLayoutIdLst>
    <p:sldLayoutId id="2147483831" r:id="rId1"/>
    <p:sldLayoutId id="2147483884" r:id="rId2"/>
    <p:sldLayoutId id="2147483832" r:id="rId3"/>
    <p:sldLayoutId id="2147483833" r:id="rId4"/>
    <p:sldLayoutId id="2147483834" r:id="rId5"/>
    <p:sldLayoutId id="2147483835" r:id="rId6"/>
    <p:sldLayoutId id="2147483836" r:id="rId7"/>
    <p:sldLayoutId id="2147483837" r:id="rId8"/>
    <p:sldLayoutId id="2147483839" r:id="rId9"/>
    <p:sldLayoutId id="2147483838" r:id="rId10"/>
    <p:sldLayoutId id="2147483749" r:id="rId11"/>
    <p:sldLayoutId id="2147483750" r:id="rId12"/>
    <p:sldLayoutId id="2147483751" r:id="rId13"/>
    <p:sldLayoutId id="2147483722"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ScolaScript_N" panose="000004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7B407A7-C10A-478B-895F-9B788174A6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D52DB671-4FC5-4B43-A46B-33A2D5E948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144903C-74C4-4FFC-A549-CAFD0076998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685800"/>
            <a:endParaRPr lang="en-US"/>
          </a:p>
        </p:txBody>
      </p:sp>
      <p:sp>
        <p:nvSpPr>
          <p:cNvPr id="5" name="Footer Placeholder 4">
            <a:extLst>
              <a:ext uri="{FF2B5EF4-FFF2-40B4-BE49-F238E27FC236}">
                <a16:creationId xmlns:a16="http://schemas.microsoft.com/office/drawing/2014/main" id="{C1FB7FAE-8539-4B8F-A3C0-10E65465DB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685800"/>
            <a:endParaRPr lang="en-US"/>
          </a:p>
        </p:txBody>
      </p:sp>
      <p:sp>
        <p:nvSpPr>
          <p:cNvPr id="6" name="Slide Number Placeholder 5">
            <a:extLst>
              <a:ext uri="{FF2B5EF4-FFF2-40B4-BE49-F238E27FC236}">
                <a16:creationId xmlns:a16="http://schemas.microsoft.com/office/drawing/2014/main" id="{3D7253A8-F395-4356-8073-3E6D4A77CA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685800"/>
            <a:fld id="{00000000-1234-1234-1234-123412341234}" type="slidenum">
              <a:rPr lang="en-US" smtClean="0"/>
              <a:pPr defTabSz="685800"/>
              <a:t>‹#›</a:t>
            </a:fld>
            <a:endParaRPr lang="en-US"/>
          </a:p>
        </p:txBody>
      </p:sp>
      <p:pic>
        <p:nvPicPr>
          <p:cNvPr id="7" name="Picture 6">
            <a:extLst>
              <a:ext uri="{FF2B5EF4-FFF2-40B4-BE49-F238E27FC236}">
                <a16:creationId xmlns:a16="http://schemas.microsoft.com/office/drawing/2014/main" id="{3E570E3E-BC27-48EA-A71E-06430ECA38CA}"/>
              </a:ext>
            </a:extLst>
          </p:cNvPr>
          <p:cNvPicPr>
            <a:picLocks noChangeAspect="1"/>
          </p:cNvPicPr>
          <p:nvPr userDrawn="1"/>
        </p:nvPicPr>
        <p:blipFill rotWithShape="1">
          <a:blip r:embed="rId14" cstate="screen">
            <a:extLst>
              <a:ext uri="{28A0092B-C50C-407E-A947-70E740481C1C}">
                <a14:useLocalDpi xmlns:a14="http://schemas.microsoft.com/office/drawing/2010/main"/>
              </a:ext>
            </a:extLst>
          </a:blip>
          <a:srcRect/>
          <a:stretch/>
        </p:blipFill>
        <p:spPr>
          <a:xfrm rot="10800000">
            <a:off x="2" y="62147"/>
            <a:ext cx="736847" cy="434974"/>
          </a:xfrm>
          <a:prstGeom prst="rect">
            <a:avLst/>
          </a:prstGeom>
        </p:spPr>
      </p:pic>
    </p:spTree>
    <p:extLst>
      <p:ext uri="{BB962C8B-B14F-4D97-AF65-F5344CB8AC3E}">
        <p14:creationId xmlns:p14="http://schemas.microsoft.com/office/powerpoint/2010/main" val="3579786870"/>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 id="2147483883" r:id="rId12"/>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ScolaScript_N" panose="000004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8.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audio" Target="../media/media1.mp3"/><Relationship Id="rId7" Type="http://schemas.openxmlformats.org/officeDocument/2006/relationships/image" Target="../media/image35.svg"/><Relationship Id="rId12" Type="http://schemas.openxmlformats.org/officeDocument/2006/relationships/image" Target="../media/image40.png"/><Relationship Id="rId2" Type="http://schemas.microsoft.com/office/2007/relationships/media" Target="../media/media1.mp3"/><Relationship Id="rId1" Type="http://schemas.openxmlformats.org/officeDocument/2006/relationships/tags" Target="../tags/tag27.xml"/><Relationship Id="rId6" Type="http://schemas.openxmlformats.org/officeDocument/2006/relationships/image" Target="../media/image34.png"/><Relationship Id="rId11" Type="http://schemas.openxmlformats.org/officeDocument/2006/relationships/image" Target="../media/image39.svg"/><Relationship Id="rId5" Type="http://schemas.openxmlformats.org/officeDocument/2006/relationships/notesSlide" Target="../notesSlides/notesSlide10.xml"/><Relationship Id="rId10" Type="http://schemas.openxmlformats.org/officeDocument/2006/relationships/image" Target="../media/image38.png"/><Relationship Id="rId4" Type="http://schemas.openxmlformats.org/officeDocument/2006/relationships/slideLayout" Target="../slideLayouts/slideLayout21.xml"/><Relationship Id="rId9" Type="http://schemas.openxmlformats.org/officeDocument/2006/relationships/image" Target="../media/image37.svg"/></Relationships>
</file>

<file path=ppt/slides/_rels/slide11.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svg"/><Relationship Id="rId18" Type="http://schemas.openxmlformats.org/officeDocument/2006/relationships/image" Target="../media/image53.png"/><Relationship Id="rId3" Type="http://schemas.openxmlformats.org/officeDocument/2006/relationships/audio" Target="../media/media2.mp3"/><Relationship Id="rId7" Type="http://schemas.openxmlformats.org/officeDocument/2006/relationships/image" Target="../media/image42.svg"/><Relationship Id="rId12" Type="http://schemas.openxmlformats.org/officeDocument/2006/relationships/image" Target="../media/image47.png"/><Relationship Id="rId17" Type="http://schemas.openxmlformats.org/officeDocument/2006/relationships/image" Target="../media/image52.png"/><Relationship Id="rId2" Type="http://schemas.microsoft.com/office/2007/relationships/media" Target="../media/media2.mp3"/><Relationship Id="rId16" Type="http://schemas.openxmlformats.org/officeDocument/2006/relationships/image" Target="../media/image51.png"/><Relationship Id="rId20" Type="http://schemas.openxmlformats.org/officeDocument/2006/relationships/image" Target="../media/image40.png"/><Relationship Id="rId1" Type="http://schemas.openxmlformats.org/officeDocument/2006/relationships/tags" Target="../tags/tag28.xml"/><Relationship Id="rId6" Type="http://schemas.openxmlformats.org/officeDocument/2006/relationships/image" Target="../media/image41.png"/><Relationship Id="rId11" Type="http://schemas.openxmlformats.org/officeDocument/2006/relationships/image" Target="../media/image46.svg"/><Relationship Id="rId5" Type="http://schemas.openxmlformats.org/officeDocument/2006/relationships/notesSlide" Target="../notesSlides/notesSlide11.xml"/><Relationship Id="rId15" Type="http://schemas.openxmlformats.org/officeDocument/2006/relationships/image" Target="../media/image50.svg"/><Relationship Id="rId10" Type="http://schemas.openxmlformats.org/officeDocument/2006/relationships/image" Target="../media/image45.png"/><Relationship Id="rId19" Type="http://schemas.openxmlformats.org/officeDocument/2006/relationships/image" Target="../media/image54.gif"/><Relationship Id="rId4" Type="http://schemas.openxmlformats.org/officeDocument/2006/relationships/slideLayout" Target="../slideLayouts/slideLayout21.xml"/><Relationship Id="rId9" Type="http://schemas.openxmlformats.org/officeDocument/2006/relationships/image" Target="../media/image44.svg"/><Relationship Id="rId14" Type="http://schemas.openxmlformats.org/officeDocument/2006/relationships/image" Target="../media/image49.png"/></Relationships>
</file>

<file path=ppt/slides/_rels/slide12.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7.png"/><Relationship Id="rId18" Type="http://schemas.openxmlformats.org/officeDocument/2006/relationships/image" Target="../media/image56.png"/><Relationship Id="rId3" Type="http://schemas.openxmlformats.org/officeDocument/2006/relationships/audio" Target="../media/media3.mp3"/><Relationship Id="rId7" Type="http://schemas.openxmlformats.org/officeDocument/2006/relationships/image" Target="../media/image42.svg"/><Relationship Id="rId12" Type="http://schemas.openxmlformats.org/officeDocument/2006/relationships/image" Target="../media/image46.svg"/><Relationship Id="rId17" Type="http://schemas.openxmlformats.org/officeDocument/2006/relationships/image" Target="../media/image55.png"/><Relationship Id="rId2" Type="http://schemas.microsoft.com/office/2007/relationships/media" Target="../media/media3.mp3"/><Relationship Id="rId16" Type="http://schemas.openxmlformats.org/officeDocument/2006/relationships/image" Target="../media/image50.svg"/><Relationship Id="rId20" Type="http://schemas.openxmlformats.org/officeDocument/2006/relationships/image" Target="../media/image54.gif"/><Relationship Id="rId1" Type="http://schemas.openxmlformats.org/officeDocument/2006/relationships/tags" Target="../tags/tag29.xml"/><Relationship Id="rId6" Type="http://schemas.openxmlformats.org/officeDocument/2006/relationships/image" Target="../media/image41.png"/><Relationship Id="rId11" Type="http://schemas.openxmlformats.org/officeDocument/2006/relationships/image" Target="../media/image45.png"/><Relationship Id="rId5" Type="http://schemas.openxmlformats.org/officeDocument/2006/relationships/notesSlide" Target="../notesSlides/notesSlide12.xml"/><Relationship Id="rId15" Type="http://schemas.openxmlformats.org/officeDocument/2006/relationships/image" Target="../media/image49.png"/><Relationship Id="rId10" Type="http://schemas.openxmlformats.org/officeDocument/2006/relationships/image" Target="../media/image40.png"/><Relationship Id="rId19" Type="http://schemas.openxmlformats.org/officeDocument/2006/relationships/image" Target="../media/image57.png"/><Relationship Id="rId4" Type="http://schemas.openxmlformats.org/officeDocument/2006/relationships/slideLayout" Target="../slideLayouts/slideLayout21.xml"/><Relationship Id="rId9" Type="http://schemas.openxmlformats.org/officeDocument/2006/relationships/image" Target="../media/image44.svg"/><Relationship Id="rId14" Type="http://schemas.openxmlformats.org/officeDocument/2006/relationships/image" Target="../media/image48.sv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5.xml"/><Relationship Id="rId1" Type="http://schemas.openxmlformats.org/officeDocument/2006/relationships/tags" Target="../tags/tag30.xml"/></Relationships>
</file>

<file path=ppt/slides/_rels/slide14.xml.rels><?xml version="1.0" encoding="UTF-8" standalone="yes"?>
<Relationships xmlns="http://schemas.openxmlformats.org/package/2006/relationships"><Relationship Id="rId8" Type="http://schemas.openxmlformats.org/officeDocument/2006/relationships/image" Target="../media/image62.png"/><Relationship Id="rId13" Type="http://schemas.openxmlformats.org/officeDocument/2006/relationships/image" Target="../media/image67.svg"/><Relationship Id="rId3" Type="http://schemas.openxmlformats.org/officeDocument/2006/relationships/notesSlide" Target="../notesSlides/notesSlide14.xml"/><Relationship Id="rId7" Type="http://schemas.openxmlformats.org/officeDocument/2006/relationships/image" Target="../media/image61.svg"/><Relationship Id="rId12" Type="http://schemas.openxmlformats.org/officeDocument/2006/relationships/image" Target="../media/image66.png"/><Relationship Id="rId2" Type="http://schemas.openxmlformats.org/officeDocument/2006/relationships/slideLayout" Target="../slideLayouts/slideLayout1.xml"/><Relationship Id="rId1" Type="http://schemas.openxmlformats.org/officeDocument/2006/relationships/tags" Target="../tags/tag31.xml"/><Relationship Id="rId6" Type="http://schemas.openxmlformats.org/officeDocument/2006/relationships/image" Target="../media/image60.png"/><Relationship Id="rId11" Type="http://schemas.openxmlformats.org/officeDocument/2006/relationships/image" Target="../media/image65.svg"/><Relationship Id="rId5" Type="http://schemas.openxmlformats.org/officeDocument/2006/relationships/image" Target="../media/image59.sv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sv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9.xml"/><Relationship Id="rId1" Type="http://schemas.openxmlformats.org/officeDocument/2006/relationships/tags" Target="../tags/tag32.xml"/><Relationship Id="rId5" Type="http://schemas.openxmlformats.org/officeDocument/2006/relationships/image" Target="../media/image69.jpeg"/><Relationship Id="rId4" Type="http://schemas.openxmlformats.org/officeDocument/2006/relationships/image" Target="../media/image68.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9.svg"/><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3.png"/><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9.xml"/><Relationship Id="rId1" Type="http://schemas.openxmlformats.org/officeDocument/2006/relationships/tags" Target="../tags/tag21.xml"/><Relationship Id="rId5" Type="http://schemas.openxmlformats.org/officeDocument/2006/relationships/image" Target="../media/image15.svg"/><Relationship Id="rId4"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9.xml"/><Relationship Id="rId1" Type="http://schemas.openxmlformats.org/officeDocument/2006/relationships/tags" Target="../tags/tag22.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9.xml"/><Relationship Id="rId1" Type="http://schemas.openxmlformats.org/officeDocument/2006/relationships/tags" Target="../tags/tag2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7" Type="http://schemas.openxmlformats.org/officeDocument/2006/relationships/image" Target="../media/image19.svg"/><Relationship Id="rId2" Type="http://schemas.openxmlformats.org/officeDocument/2006/relationships/slideLayout" Target="../slideLayouts/slideLayout9.xml"/><Relationship Id="rId1" Type="http://schemas.openxmlformats.org/officeDocument/2006/relationships/tags" Target="../tags/tag25.xml"/><Relationship Id="rId6" Type="http://schemas.openxmlformats.org/officeDocument/2006/relationships/image" Target="../media/image18.png"/><Relationship Id="rId5" Type="http://schemas.openxmlformats.org/officeDocument/2006/relationships/image" Target="../media/image17.sv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13" Type="http://schemas.openxmlformats.org/officeDocument/2006/relationships/image" Target="../media/image29.png"/><Relationship Id="rId3" Type="http://schemas.openxmlformats.org/officeDocument/2006/relationships/notesSlide" Target="../notesSlides/notesSlide9.xml"/><Relationship Id="rId7" Type="http://schemas.openxmlformats.org/officeDocument/2006/relationships/image" Target="../media/image23.png"/><Relationship Id="rId12" Type="http://schemas.openxmlformats.org/officeDocument/2006/relationships/image" Target="../media/image28.png"/><Relationship Id="rId17" Type="http://schemas.openxmlformats.org/officeDocument/2006/relationships/image" Target="../media/image33.png"/><Relationship Id="rId2" Type="http://schemas.openxmlformats.org/officeDocument/2006/relationships/slideLayout" Target="../slideLayouts/slideLayout1.xml"/><Relationship Id="rId16" Type="http://schemas.openxmlformats.org/officeDocument/2006/relationships/image" Target="../media/image32.png"/><Relationship Id="rId1" Type="http://schemas.openxmlformats.org/officeDocument/2006/relationships/tags" Target="../tags/tag26.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5" Type="http://schemas.openxmlformats.org/officeDocument/2006/relationships/image" Target="../media/image31.pn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 Id="rId14" Type="http://schemas.openxmlformats.org/officeDocument/2006/relationships/image" Target="../media/image3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12" name="Title 1">
            <a:extLst>
              <a:ext uri="{FF2B5EF4-FFF2-40B4-BE49-F238E27FC236}">
                <a16:creationId xmlns:a16="http://schemas.microsoft.com/office/drawing/2014/main" id="{6785F6FF-6D5D-4EA1-91B3-4BE3BBD045EF}"/>
              </a:ext>
            </a:extLst>
          </p:cNvPr>
          <p:cNvSpPr>
            <a:spLocks noGrp="1"/>
          </p:cNvSpPr>
          <p:nvPr/>
        </p:nvSpPr>
        <p:spPr>
          <a:xfrm>
            <a:off x="1524000" y="2056833"/>
            <a:ext cx="9144000" cy="15081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000" b="0" i="0" u="none" strike="noStrike" kern="1200" cap="none" spc="0" normalizeH="0" baseline="0" noProof="0" dirty="0">
              <a:ln>
                <a:noFill/>
              </a:ln>
              <a:solidFill>
                <a:prstClr val="black"/>
              </a:solidFill>
              <a:effectLst/>
              <a:uLnTx/>
              <a:uFillTx/>
              <a:latin typeface="ScolaScript_N" panose="00000400000000000000" pitchFamily="2" charset="0"/>
              <a:ea typeface="+mj-ea"/>
              <a:cs typeface="+mj-cs"/>
              <a:sym typeface="Arial"/>
            </a:endParaRPr>
          </a:p>
        </p:txBody>
      </p:sp>
      <p:pic>
        <p:nvPicPr>
          <p:cNvPr id="14" name="Picture 13">
            <a:extLst>
              <a:ext uri="{FF2B5EF4-FFF2-40B4-BE49-F238E27FC236}">
                <a16:creationId xmlns:a16="http://schemas.microsoft.com/office/drawing/2014/main" id="{74FA344A-BD94-4506-AF2A-0589D774376A}"/>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8263420" y="1315087"/>
            <a:ext cx="3720588" cy="3726688"/>
          </a:xfrm>
          <a:prstGeom prst="rect">
            <a:avLst/>
          </a:prstGeom>
        </p:spPr>
      </p:pic>
      <p:sp>
        <p:nvSpPr>
          <p:cNvPr id="17" name="Rectangle 16">
            <a:extLst>
              <a:ext uri="{FF2B5EF4-FFF2-40B4-BE49-F238E27FC236}">
                <a16:creationId xmlns:a16="http://schemas.microsoft.com/office/drawing/2014/main" id="{85FCA674-4CD8-4150-9EC4-FA5C6BA9FFB1}"/>
              </a:ext>
            </a:extLst>
          </p:cNvPr>
          <p:cNvSpPr/>
          <p:nvPr/>
        </p:nvSpPr>
        <p:spPr>
          <a:xfrm>
            <a:off x="418009" y="6290897"/>
            <a:ext cx="11355977" cy="392095"/>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en-US" sz="900" b="0" i="0" u="none" strike="noStrike" kern="1200" cap="none" spc="0" normalizeH="0" baseline="0" noProof="0">
                <a:ln>
                  <a:noFill/>
                </a:ln>
                <a:solidFill>
                  <a:srgbClr val="3C3C3B"/>
                </a:solidFill>
                <a:effectLst/>
                <a:uLnTx/>
                <a:uFillTx/>
                <a:latin typeface="Neo Sans" pitchFamily="2" charset="0"/>
                <a:ea typeface="+mn-ea"/>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e Centre of Educational Research and Development (CERD) with the support of USAID-funded QITABI 2 project.</a:t>
            </a:r>
          </a:p>
        </p:txBody>
      </p:sp>
      <p:cxnSp>
        <p:nvCxnSpPr>
          <p:cNvPr id="18" name="Straight Connector 17">
            <a:extLst>
              <a:ext uri="{FF2B5EF4-FFF2-40B4-BE49-F238E27FC236}">
                <a16:creationId xmlns:a16="http://schemas.microsoft.com/office/drawing/2014/main" id="{D718FD04-8B88-4B8D-9A5E-2A2457740AE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AB478BB4-BE9C-4272-8755-0F900A4D26B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72968" y="5463440"/>
            <a:ext cx="5846064" cy="774192"/>
          </a:xfrm>
          <a:prstGeom prst="rect">
            <a:avLst/>
          </a:prstGeom>
        </p:spPr>
      </p:pic>
      <p:pic>
        <p:nvPicPr>
          <p:cNvPr id="20" name="Picture 19">
            <a:extLst>
              <a:ext uri="{FF2B5EF4-FFF2-40B4-BE49-F238E27FC236}">
                <a16:creationId xmlns:a16="http://schemas.microsoft.com/office/drawing/2014/main" id="{F3B20F03-02DA-426B-81FB-0ECFE17B21F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21" name="Straight Connector 20">
            <a:extLst>
              <a:ext uri="{FF2B5EF4-FFF2-40B4-BE49-F238E27FC236}">
                <a16:creationId xmlns:a16="http://schemas.microsoft.com/office/drawing/2014/main" id="{E0B2261D-7571-4CCA-A730-EB52CDD296C6}"/>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5" name="Unite 1: L'ecole">
            <a:extLst>
              <a:ext uri="{FF2B5EF4-FFF2-40B4-BE49-F238E27FC236}">
                <a16:creationId xmlns:a16="http://schemas.microsoft.com/office/drawing/2014/main" id="{0F15F01E-1B1F-46C6-B9C5-5D8E7EFC4D3F}"/>
              </a:ext>
            </a:extLst>
          </p:cNvPr>
          <p:cNvSpPr/>
          <p:nvPr/>
        </p:nvSpPr>
        <p:spPr>
          <a:xfrm>
            <a:off x="0" y="1979222"/>
            <a:ext cx="7391400" cy="1142999"/>
          </a:xfrm>
          <a:prstGeom prst="rect">
            <a:avLst/>
          </a:prstGeom>
          <a:solidFill>
            <a:srgbClr val="578CC3"/>
          </a:solidFill>
          <a:ln>
            <a:solidFill>
              <a:srgbClr val="578CC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82880"/>
            <a:r>
              <a:rPr lang="fr-FR" sz="4400" b="1" dirty="0">
                <a:solidFill>
                  <a:schemeClr val="bg1"/>
                </a:solidFill>
                <a:latin typeface="ScolaScript_N" panose="00000400000000000000" pitchFamily="2" charset="0"/>
                <a:ea typeface="+mn-lt"/>
                <a:cs typeface="+mn-lt"/>
                <a:sym typeface="Arial"/>
              </a:rPr>
              <a:t>Unité 1 : Rentrée scolaire </a:t>
            </a:r>
            <a:endParaRPr lang="en-US" sz="4400" b="1" dirty="0">
              <a:solidFill>
                <a:schemeClr val="bg1"/>
              </a:solidFill>
              <a:latin typeface="ScolaScript_N" panose="00000400000000000000" pitchFamily="2" charset="0"/>
              <a:ea typeface="+mn-lt"/>
              <a:cs typeface="+mn-lt"/>
              <a:sym typeface="Arial"/>
            </a:endParaRPr>
          </a:p>
        </p:txBody>
      </p:sp>
      <p:sp>
        <p:nvSpPr>
          <p:cNvPr id="16" name="Classe: Eb5- Lecon 1">
            <a:extLst>
              <a:ext uri="{FF2B5EF4-FFF2-40B4-BE49-F238E27FC236}">
                <a16:creationId xmlns:a16="http://schemas.microsoft.com/office/drawing/2014/main" id="{DD05E629-F6DA-4F10-8023-2A270AEA3C80}"/>
              </a:ext>
            </a:extLst>
          </p:cNvPr>
          <p:cNvSpPr/>
          <p:nvPr/>
        </p:nvSpPr>
        <p:spPr>
          <a:xfrm>
            <a:off x="0" y="3067131"/>
            <a:ext cx="7391400" cy="1544820"/>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880"/>
            <a:r>
              <a:rPr lang="fr-FR" sz="4400" dirty="0">
                <a:solidFill>
                  <a:srgbClr val="002060"/>
                </a:solidFill>
                <a:latin typeface="ScolaScript_N" panose="00000400000000000000" pitchFamily="2" charset="0"/>
                <a:ea typeface="+mn-lt"/>
                <a:cs typeface="+mn-lt"/>
                <a:sym typeface="Arial"/>
              </a:rPr>
              <a:t>Classe : EB5 </a:t>
            </a:r>
          </a:p>
          <a:p>
            <a:pPr marL="182880"/>
            <a:r>
              <a:rPr lang="fr-FR" sz="4400" dirty="0">
                <a:solidFill>
                  <a:srgbClr val="002060"/>
                </a:solidFill>
                <a:latin typeface="ScolaScript_N" panose="00000400000000000000" pitchFamily="2" charset="0"/>
                <a:ea typeface="+mn-lt"/>
                <a:cs typeface="+mn-lt"/>
                <a:sym typeface="Arial"/>
              </a:rPr>
              <a:t>Leçon 1 : L’école</a:t>
            </a:r>
            <a:endParaRPr lang="en-US" sz="4400" dirty="0">
              <a:solidFill>
                <a:srgbClr val="002060"/>
              </a:solidFill>
              <a:latin typeface="ScolaScript_N" panose="00000400000000000000" pitchFamily="2" charset="0"/>
              <a:ea typeface="+mn-lt"/>
              <a:cs typeface="+mn-lt"/>
              <a:sym typeface="Arial"/>
            </a:endParaRPr>
          </a:p>
        </p:txBody>
      </p:sp>
    </p:spTree>
    <p:custDataLst>
      <p:tags r:id="rId1"/>
    </p:custDataLst>
    <p:extLst>
      <p:ext uri="{BB962C8B-B14F-4D97-AF65-F5344CB8AC3E}">
        <p14:creationId xmlns:p14="http://schemas.microsoft.com/office/powerpoint/2010/main" val="1879829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0549287-8B75-4E5C-AAFD-53F2A98DA377}"/>
              </a:ext>
            </a:extLst>
          </p:cNvPr>
          <p:cNvSpPr txBox="1"/>
          <p:nvPr/>
        </p:nvSpPr>
        <p:spPr>
          <a:xfrm>
            <a:off x="0" y="538918"/>
            <a:ext cx="12192000" cy="584775"/>
          </a:xfrm>
          <a:prstGeom prst="rect">
            <a:avLst/>
          </a:prstGeom>
          <a:solidFill>
            <a:srgbClr val="A1C4E3"/>
          </a:solidFill>
        </p:spPr>
        <p:txBody>
          <a:bodyPr wrap="square" lIns="91440" tIns="45720" rIns="91440" bIns="45720" rtlCol="0" anchor="ctr">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panose="020F0502020204030204" pitchFamily="34" charset="0"/>
                <a:sym typeface="Arial"/>
              </a:rPr>
              <a:t>SEL Renforcement </a:t>
            </a:r>
          </a:p>
        </p:txBody>
      </p:sp>
      <p:pic>
        <p:nvPicPr>
          <p:cNvPr id="15" name="Graphic 14">
            <a:extLst>
              <a:ext uri="{FF2B5EF4-FFF2-40B4-BE49-F238E27FC236}">
                <a16:creationId xmlns:a16="http://schemas.microsoft.com/office/drawing/2014/main" id="{1CF5D161-E310-4AE0-9F2A-E388AEF4491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1123694"/>
            <a:ext cx="12192000" cy="4479288"/>
          </a:xfrm>
          <a:prstGeom prst="rect">
            <a:avLst/>
          </a:prstGeom>
        </p:spPr>
      </p:pic>
      <p:pic>
        <p:nvPicPr>
          <p:cNvPr id="17" name="Graphic 16">
            <a:extLst>
              <a:ext uri="{FF2B5EF4-FFF2-40B4-BE49-F238E27FC236}">
                <a16:creationId xmlns:a16="http://schemas.microsoft.com/office/drawing/2014/main" id="{8BF875E2-D065-43A1-8B0A-E57EFCE59A14}"/>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0" y="3826932"/>
            <a:ext cx="12192000" cy="3031067"/>
          </a:xfrm>
          <a:prstGeom prst="rect">
            <a:avLst/>
          </a:prstGeom>
        </p:spPr>
      </p:pic>
      <p:pic>
        <p:nvPicPr>
          <p:cNvPr id="19" name="Graphic 18">
            <a:extLst>
              <a:ext uri="{FF2B5EF4-FFF2-40B4-BE49-F238E27FC236}">
                <a16:creationId xmlns:a16="http://schemas.microsoft.com/office/drawing/2014/main" id="{4976305F-255B-44B5-9997-4EFB24B677F0}"/>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856970" y="1999454"/>
            <a:ext cx="6478059" cy="4858545"/>
          </a:xfrm>
          <a:prstGeom prst="rect">
            <a:avLst/>
          </a:prstGeom>
        </p:spPr>
      </p:pic>
      <p:pic>
        <p:nvPicPr>
          <p:cNvPr id="8" name="orchest0">
            <a:hlinkClick r:id="" action="ppaction://media"/>
            <a:extLst>
              <a:ext uri="{FF2B5EF4-FFF2-40B4-BE49-F238E27FC236}">
                <a16:creationId xmlns:a16="http://schemas.microsoft.com/office/drawing/2014/main" id="{9BF55AB3-F064-42C1-80D9-FD91988B2D93}"/>
              </a:ext>
            </a:extLst>
          </p:cNvPr>
          <p:cNvPicPr>
            <a:picLocks noChangeAspect="1"/>
          </p:cNvPicPr>
          <p:nvPr>
            <a:audioFile r:link="rId3"/>
            <p:extLst>
              <p:ext uri="{DAA4B4D4-6D71-4841-9C94-3DE7FCFB9230}">
                <p14:media xmlns:p14="http://schemas.microsoft.com/office/powerpoint/2010/main" r:embed="rId2"/>
              </p:ext>
            </p:extLst>
          </p:nvPr>
        </p:nvPicPr>
        <p:blipFill>
          <a:blip r:embed="rId12"/>
          <a:stretch>
            <a:fillRect/>
          </a:stretch>
        </p:blipFill>
        <p:spPr>
          <a:xfrm>
            <a:off x="-2372179" y="196850"/>
            <a:ext cx="487363" cy="487363"/>
          </a:xfrm>
          <a:prstGeom prst="rect">
            <a:avLst/>
          </a:prstGeom>
        </p:spPr>
      </p:pic>
    </p:spTree>
    <p:custDataLst>
      <p:tags r:id="rId1"/>
    </p:custDataLst>
    <p:extLst>
      <p:ext uri="{BB962C8B-B14F-4D97-AF65-F5344CB8AC3E}">
        <p14:creationId xmlns:p14="http://schemas.microsoft.com/office/powerpoint/2010/main" val="2544455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21342"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8"/>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B762C7BB-0B3C-4D21-8748-450762B9E7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684" y="592365"/>
            <a:ext cx="12192000" cy="6359764"/>
          </a:xfrm>
          <a:prstGeom prst="rect">
            <a:avLst/>
          </a:prstGeom>
        </p:spPr>
      </p:pic>
      <p:sp>
        <p:nvSpPr>
          <p:cNvPr id="7" name="TextBox 6">
            <a:extLst>
              <a:ext uri="{FF2B5EF4-FFF2-40B4-BE49-F238E27FC236}">
                <a16:creationId xmlns:a16="http://schemas.microsoft.com/office/drawing/2014/main" id="{2F94C201-877A-45F0-B974-2DFAF4B3A1B1}"/>
              </a:ext>
            </a:extLst>
          </p:cNvPr>
          <p:cNvSpPr txBox="1"/>
          <p:nvPr/>
        </p:nvSpPr>
        <p:spPr>
          <a:xfrm>
            <a:off x="-684" y="592365"/>
            <a:ext cx="12192000" cy="584775"/>
          </a:xfrm>
          <a:prstGeom prst="rect">
            <a:avLst/>
          </a:prstGeom>
          <a:solidFill>
            <a:srgbClr val="A1C4E3"/>
          </a:solidFill>
        </p:spPr>
        <p:txBody>
          <a:bodyPr wrap="square" lIns="91440" tIns="45720" rIns="91440" bIns="45720" rtlCol="0" anchor="ctr">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panose="020F0502020204030204" pitchFamily="34" charset="0"/>
                <a:sym typeface="Arial"/>
              </a:rPr>
              <a:t>SEL Renforcement </a:t>
            </a:r>
          </a:p>
        </p:txBody>
      </p:sp>
      <p:pic>
        <p:nvPicPr>
          <p:cNvPr id="22" name="Graphic 21">
            <a:extLst>
              <a:ext uri="{FF2B5EF4-FFF2-40B4-BE49-F238E27FC236}">
                <a16:creationId xmlns:a16="http://schemas.microsoft.com/office/drawing/2014/main" id="{C1FE697B-8EE6-4FA0-97AE-9E979FF21A53}"/>
              </a:ext>
            </a:extLst>
          </p:cNvPr>
          <p:cNvPicPr>
            <a:picLocks noChangeAspect="1"/>
          </p:cNvPicPr>
          <p:nvPr/>
        </p:nvPicPr>
        <p:blipFill rotWithShape="1">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l="4560" t="29630" r="10718"/>
          <a:stretch/>
        </p:blipFill>
        <p:spPr>
          <a:xfrm>
            <a:off x="-1" y="6612466"/>
            <a:ext cx="12192001" cy="321733"/>
          </a:xfrm>
          <a:prstGeom prst="rect">
            <a:avLst/>
          </a:prstGeom>
        </p:spPr>
      </p:pic>
      <p:pic>
        <p:nvPicPr>
          <p:cNvPr id="8" name="Ready">
            <a:extLst>
              <a:ext uri="{FF2B5EF4-FFF2-40B4-BE49-F238E27FC236}">
                <a16:creationId xmlns:a16="http://schemas.microsoft.com/office/drawing/2014/main" id="{A5147CFB-DC9C-498C-A416-6A5589BEB61A}"/>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1514381" y="1591185"/>
            <a:ext cx="3157683" cy="5212080"/>
          </a:xfrm>
          <a:prstGeom prst="rect">
            <a:avLst/>
          </a:prstGeom>
          <a:effectLst>
            <a:outerShdw blurRad="63500" sx="102000" sy="102000" algn="ctr" rotWithShape="0">
              <a:prstClr val="black">
                <a:alpha val="40000"/>
              </a:prstClr>
            </a:outerShdw>
          </a:effectLst>
        </p:spPr>
      </p:pic>
      <p:pic>
        <p:nvPicPr>
          <p:cNvPr id="10" name="stop">
            <a:extLst>
              <a:ext uri="{FF2B5EF4-FFF2-40B4-BE49-F238E27FC236}">
                <a16:creationId xmlns:a16="http://schemas.microsoft.com/office/drawing/2014/main" id="{5E28965B-4BA9-4E46-804E-5FED21F82E2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rcRect/>
          <a:stretch/>
        </p:blipFill>
        <p:spPr>
          <a:xfrm>
            <a:off x="1594909" y="1628687"/>
            <a:ext cx="2996628" cy="5137076"/>
          </a:xfrm>
          <a:prstGeom prst="rect">
            <a:avLst/>
          </a:prstGeom>
        </p:spPr>
      </p:pic>
      <p:pic>
        <p:nvPicPr>
          <p:cNvPr id="12" name="play">
            <a:extLst>
              <a:ext uri="{FF2B5EF4-FFF2-40B4-BE49-F238E27FC236}">
                <a16:creationId xmlns:a16="http://schemas.microsoft.com/office/drawing/2014/main" id="{6EEE3A4B-6CCC-4F33-B365-EA075822C716}"/>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2151727" y="1591185"/>
            <a:ext cx="2670077" cy="5212080"/>
          </a:xfrm>
          <a:prstGeom prst="rect">
            <a:avLst/>
          </a:prstGeom>
        </p:spPr>
      </p:pic>
      <p:pic>
        <p:nvPicPr>
          <p:cNvPr id="1026" name="flute" descr="Music, Recorder, Renaissance, Baroque, Flutes">
            <a:extLst>
              <a:ext uri="{FF2B5EF4-FFF2-40B4-BE49-F238E27FC236}">
                <a16:creationId xmlns:a16="http://schemas.microsoft.com/office/drawing/2014/main" id="{6919CA02-0C0A-4C4C-8CAB-65F72AB7A451}"/>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rot="20056030">
            <a:off x="8870762" y="4601305"/>
            <a:ext cx="2254426" cy="1127213"/>
          </a:xfrm>
          <a:prstGeom prst="rect">
            <a:avLst/>
          </a:prstGeom>
          <a:noFill/>
          <a:extLst>
            <a:ext uri="{909E8E84-426E-40DD-AFC4-6F175D3DCCD1}">
              <a14:hiddenFill xmlns:a14="http://schemas.microsoft.com/office/drawing/2010/main">
                <a:solidFill>
                  <a:srgbClr val="FFFFFF"/>
                </a:solidFill>
              </a14:hiddenFill>
            </a:ext>
          </a:extLst>
        </p:spPr>
      </p:pic>
      <p:pic>
        <p:nvPicPr>
          <p:cNvPr id="1028" name="violon" descr="Violin, Music, Musical Instrument, String Instrument">
            <a:extLst>
              <a:ext uri="{FF2B5EF4-FFF2-40B4-BE49-F238E27FC236}">
                <a16:creationId xmlns:a16="http://schemas.microsoft.com/office/drawing/2014/main" id="{9E0A822F-B85F-495A-A2CF-DF07212844A9}"/>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flipH="1">
            <a:off x="7804633" y="2308366"/>
            <a:ext cx="2520260" cy="2626031"/>
          </a:xfrm>
          <a:prstGeom prst="rect">
            <a:avLst/>
          </a:prstGeom>
          <a:noFill/>
          <a:extLst>
            <a:ext uri="{909E8E84-426E-40DD-AFC4-6F175D3DCCD1}">
              <a14:hiddenFill xmlns:a14="http://schemas.microsoft.com/office/drawing/2010/main">
                <a:solidFill>
                  <a:srgbClr val="FFFFFF"/>
                </a:solidFill>
              </a14:hiddenFill>
            </a:ext>
          </a:extLst>
        </p:spPr>
      </p:pic>
      <p:pic>
        <p:nvPicPr>
          <p:cNvPr id="1030" name="guitare" descr="Guitar, Music, Musical Instrument, Stringed Instrument">
            <a:extLst>
              <a:ext uri="{FF2B5EF4-FFF2-40B4-BE49-F238E27FC236}">
                <a16:creationId xmlns:a16="http://schemas.microsoft.com/office/drawing/2014/main" id="{4252D577-66AC-40FD-92D9-747E97F008CA}"/>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5387303" y="1352682"/>
            <a:ext cx="2080652" cy="3870980"/>
          </a:xfrm>
          <a:prstGeom prst="rect">
            <a:avLst/>
          </a:prstGeom>
          <a:noFill/>
          <a:extLst>
            <a:ext uri="{909E8E84-426E-40DD-AFC4-6F175D3DCCD1}">
              <a14:hiddenFill xmlns:a14="http://schemas.microsoft.com/office/drawing/2010/main">
                <a:solidFill>
                  <a:srgbClr val="FFFFFF"/>
                </a:solidFill>
              </a14:hiddenFill>
            </a:ext>
          </a:extLst>
        </p:spPr>
      </p:pic>
      <p:pic>
        <p:nvPicPr>
          <p:cNvPr id="6" name="note-gui" descr="Shape&#10;&#10;Description automatically generated with low confidence">
            <a:extLst>
              <a:ext uri="{FF2B5EF4-FFF2-40B4-BE49-F238E27FC236}">
                <a16:creationId xmlns:a16="http://schemas.microsoft.com/office/drawing/2014/main" id="{644D1AB9-579F-4E60-85A2-0ABC0442B8DB}"/>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215062" y="1460924"/>
            <a:ext cx="2243107" cy="2243107"/>
          </a:xfrm>
          <a:prstGeom prst="rect">
            <a:avLst/>
          </a:prstGeom>
        </p:spPr>
      </p:pic>
      <p:pic>
        <p:nvPicPr>
          <p:cNvPr id="19" name="note-flute" descr="Shape&#10;&#10;Description automatically generated with low confidence">
            <a:extLst>
              <a:ext uri="{FF2B5EF4-FFF2-40B4-BE49-F238E27FC236}">
                <a16:creationId xmlns:a16="http://schemas.microsoft.com/office/drawing/2014/main" id="{FCAF2948-D127-47FF-B04D-13A2310F7E0A}"/>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8917911" y="3541465"/>
            <a:ext cx="2243107" cy="2243107"/>
          </a:xfrm>
          <a:prstGeom prst="rect">
            <a:avLst/>
          </a:prstGeom>
        </p:spPr>
      </p:pic>
      <p:pic>
        <p:nvPicPr>
          <p:cNvPr id="20" name="note-vio" descr="Shape&#10;&#10;Description automatically generated with low confidence">
            <a:extLst>
              <a:ext uri="{FF2B5EF4-FFF2-40B4-BE49-F238E27FC236}">
                <a16:creationId xmlns:a16="http://schemas.microsoft.com/office/drawing/2014/main" id="{27AC967A-7899-4593-B811-2198AAC2E6A9}"/>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8293386" y="1679635"/>
            <a:ext cx="2243107" cy="2243107"/>
          </a:xfrm>
          <a:prstGeom prst="rect">
            <a:avLst/>
          </a:prstGeom>
        </p:spPr>
      </p:pic>
      <p:pic>
        <p:nvPicPr>
          <p:cNvPr id="9" name="orchestr1">
            <a:hlinkClick r:id="" action="ppaction://media"/>
            <a:extLst>
              <a:ext uri="{FF2B5EF4-FFF2-40B4-BE49-F238E27FC236}">
                <a16:creationId xmlns:a16="http://schemas.microsoft.com/office/drawing/2014/main" id="{F2320873-4543-488A-B645-D2E94F363E57}"/>
              </a:ext>
            </a:extLst>
          </p:cNvPr>
          <p:cNvPicPr>
            <a:picLocks noChangeAspect="1"/>
          </p:cNvPicPr>
          <p:nvPr>
            <a:audioFile r:link="rId3"/>
            <p:extLst>
              <p:ext uri="{DAA4B4D4-6D71-4841-9C94-3DE7FCFB9230}">
                <p14:media xmlns:p14="http://schemas.microsoft.com/office/powerpoint/2010/main" r:embed="rId2"/>
              </p:ext>
            </p:extLst>
          </p:nvPr>
        </p:nvPicPr>
        <p:blipFill>
          <a:blip r:embed="rId20"/>
          <a:stretch>
            <a:fillRect/>
          </a:stretch>
        </p:blipFill>
        <p:spPr>
          <a:xfrm>
            <a:off x="-1612388" y="774120"/>
            <a:ext cx="487363" cy="487363"/>
          </a:xfrm>
          <a:prstGeom prst="rect">
            <a:avLst/>
          </a:prstGeom>
        </p:spPr>
      </p:pic>
    </p:spTree>
    <p:custDataLst>
      <p:tags r:id="rId1"/>
    </p:custDataLst>
    <p:extLst>
      <p:ext uri="{BB962C8B-B14F-4D97-AF65-F5344CB8AC3E}">
        <p14:creationId xmlns:p14="http://schemas.microsoft.com/office/powerpoint/2010/main" val="20271808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7224" fill="hold"/>
                                        <p:tgtEl>
                                          <p:spTgt spid="9"/>
                                        </p:tgtEl>
                                      </p:cBhvr>
                                    </p:cmd>
                                  </p:childTnLst>
                                </p:cTn>
                              </p:par>
                              <p:par>
                                <p:cTn id="7" presetID="1" presetClass="entr" presetSubtype="0" fill="hold" nodeType="withEffect">
                                  <p:stCondLst>
                                    <p:cond delay="400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xit" presetSubtype="0" fill="hold" nodeType="withEffect">
                                  <p:stCondLst>
                                    <p:cond delay="4000"/>
                                  </p:stCondLst>
                                  <p:childTnLst>
                                    <p:set>
                                      <p:cBhvr>
                                        <p:cTn id="10" dur="1" fill="hold">
                                          <p:stCondLst>
                                            <p:cond delay="0"/>
                                          </p:stCondLst>
                                        </p:cTn>
                                        <p:tgtEl>
                                          <p:spTgt spid="8"/>
                                        </p:tgtEl>
                                        <p:attrNameLst>
                                          <p:attrName>style.visibility</p:attrName>
                                        </p:attrNameLst>
                                      </p:cBhvr>
                                      <p:to>
                                        <p:strVal val="hidden"/>
                                      </p:to>
                                    </p:set>
                                  </p:childTnLst>
                                </p:cTn>
                              </p:par>
                              <p:par>
                                <p:cTn id="11" presetID="14" presetClass="entr" presetSubtype="10" fill="hold" nodeType="withEffect">
                                  <p:stCondLst>
                                    <p:cond delay="5250"/>
                                  </p:stCondLst>
                                  <p:childTnLst>
                                    <p:set>
                                      <p:cBhvr>
                                        <p:cTn id="12" dur="1" fill="hold">
                                          <p:stCondLst>
                                            <p:cond delay="0"/>
                                          </p:stCondLst>
                                        </p:cTn>
                                        <p:tgtEl>
                                          <p:spTgt spid="1030"/>
                                        </p:tgtEl>
                                        <p:attrNameLst>
                                          <p:attrName>style.visibility</p:attrName>
                                        </p:attrNameLst>
                                      </p:cBhvr>
                                      <p:to>
                                        <p:strVal val="visible"/>
                                      </p:to>
                                    </p:set>
                                    <p:animEffect transition="in" filter="randombar(horizontal)">
                                      <p:cBhvr>
                                        <p:cTn id="13" dur="500"/>
                                        <p:tgtEl>
                                          <p:spTgt spid="1030"/>
                                        </p:tgtEl>
                                      </p:cBhvr>
                                    </p:animEffect>
                                  </p:childTnLst>
                                </p:cTn>
                              </p:par>
                              <p:par>
                                <p:cTn id="14" presetID="1" presetClass="entr" presetSubtype="0" fill="hold" nodeType="withEffect">
                                  <p:stCondLst>
                                    <p:cond delay="6000"/>
                                  </p:stCondLst>
                                  <p:childTnLst>
                                    <p:set>
                                      <p:cBhvr>
                                        <p:cTn id="15" dur="1" fill="hold">
                                          <p:stCondLst>
                                            <p:cond delay="0"/>
                                          </p:stCondLst>
                                        </p:cTn>
                                        <p:tgtEl>
                                          <p:spTgt spid="6"/>
                                        </p:tgtEl>
                                        <p:attrNameLst>
                                          <p:attrName>style.visibility</p:attrName>
                                        </p:attrNameLst>
                                      </p:cBhvr>
                                      <p:to>
                                        <p:strVal val="visible"/>
                                      </p:to>
                                    </p:set>
                                  </p:childTnLst>
                                </p:cTn>
                              </p:par>
                              <p:par>
                                <p:cTn id="16" presetID="14" presetClass="entr" presetSubtype="10" fill="hold" nodeType="withEffect">
                                  <p:stCondLst>
                                    <p:cond delay="6750"/>
                                  </p:stCondLst>
                                  <p:childTnLst>
                                    <p:set>
                                      <p:cBhvr>
                                        <p:cTn id="17" dur="1" fill="hold">
                                          <p:stCondLst>
                                            <p:cond delay="0"/>
                                          </p:stCondLst>
                                        </p:cTn>
                                        <p:tgtEl>
                                          <p:spTgt spid="1026"/>
                                        </p:tgtEl>
                                        <p:attrNameLst>
                                          <p:attrName>style.visibility</p:attrName>
                                        </p:attrNameLst>
                                      </p:cBhvr>
                                      <p:to>
                                        <p:strVal val="visible"/>
                                      </p:to>
                                    </p:set>
                                    <p:animEffect transition="in" filter="randombar(horizontal)">
                                      <p:cBhvr>
                                        <p:cTn id="18" dur="500"/>
                                        <p:tgtEl>
                                          <p:spTgt spid="1026"/>
                                        </p:tgtEl>
                                      </p:cBhvr>
                                    </p:animEffect>
                                  </p:childTnLst>
                                </p:cTn>
                              </p:par>
                              <p:par>
                                <p:cTn id="19" presetID="1" presetClass="entr" presetSubtype="0" fill="hold" nodeType="withEffect">
                                  <p:stCondLst>
                                    <p:cond delay="7600"/>
                                  </p:stCondLst>
                                  <p:childTnLst>
                                    <p:set>
                                      <p:cBhvr>
                                        <p:cTn id="20" dur="1" fill="hold">
                                          <p:stCondLst>
                                            <p:cond delay="0"/>
                                          </p:stCondLst>
                                        </p:cTn>
                                        <p:tgtEl>
                                          <p:spTgt spid="19"/>
                                        </p:tgtEl>
                                        <p:attrNameLst>
                                          <p:attrName>style.visibility</p:attrName>
                                        </p:attrNameLst>
                                      </p:cBhvr>
                                      <p:to>
                                        <p:strVal val="visible"/>
                                      </p:to>
                                    </p:set>
                                  </p:childTnLst>
                                </p:cTn>
                              </p:par>
                              <p:par>
                                <p:cTn id="21" presetID="14" presetClass="entr" presetSubtype="10" fill="hold" nodeType="withEffect">
                                  <p:stCondLst>
                                    <p:cond delay="8500"/>
                                  </p:stCondLst>
                                  <p:childTnLst>
                                    <p:set>
                                      <p:cBhvr>
                                        <p:cTn id="22" dur="1" fill="hold">
                                          <p:stCondLst>
                                            <p:cond delay="0"/>
                                          </p:stCondLst>
                                        </p:cTn>
                                        <p:tgtEl>
                                          <p:spTgt spid="1028"/>
                                        </p:tgtEl>
                                        <p:attrNameLst>
                                          <p:attrName>style.visibility</p:attrName>
                                        </p:attrNameLst>
                                      </p:cBhvr>
                                      <p:to>
                                        <p:strVal val="visible"/>
                                      </p:to>
                                    </p:set>
                                    <p:animEffect transition="in" filter="randombar(horizontal)">
                                      <p:cBhvr>
                                        <p:cTn id="23" dur="500"/>
                                        <p:tgtEl>
                                          <p:spTgt spid="1028"/>
                                        </p:tgtEl>
                                      </p:cBhvr>
                                    </p:animEffect>
                                  </p:childTnLst>
                                </p:cTn>
                              </p:par>
                              <p:par>
                                <p:cTn id="24" presetID="1" presetClass="entr" presetSubtype="0" fill="hold" nodeType="withEffect">
                                  <p:stCondLst>
                                    <p:cond delay="9250"/>
                                  </p:stCondLst>
                                  <p:childTnLst>
                                    <p:set>
                                      <p:cBhvr>
                                        <p:cTn id="25" dur="1" fill="hold">
                                          <p:stCondLst>
                                            <p:cond delay="0"/>
                                          </p:stCondLst>
                                        </p:cTn>
                                        <p:tgtEl>
                                          <p:spTgt spid="20"/>
                                        </p:tgtEl>
                                        <p:attrNameLst>
                                          <p:attrName>style.visibility</p:attrName>
                                        </p:attrNameLst>
                                      </p:cBhvr>
                                      <p:to>
                                        <p:strVal val="visible"/>
                                      </p:to>
                                    </p:set>
                                  </p:childTnLst>
                                </p:cTn>
                              </p:par>
                              <p:par>
                                <p:cTn id="26" presetID="1" presetClass="entr" presetSubtype="0" fill="hold" nodeType="withEffect">
                                  <p:stCondLst>
                                    <p:cond delay="10900"/>
                                  </p:stCondLst>
                                  <p:childTnLst>
                                    <p:set>
                                      <p:cBhvr>
                                        <p:cTn id="27" dur="1" fill="hold">
                                          <p:stCondLst>
                                            <p:cond delay="0"/>
                                          </p:stCondLst>
                                        </p:cTn>
                                        <p:tgtEl>
                                          <p:spTgt spid="10"/>
                                        </p:tgtEl>
                                        <p:attrNameLst>
                                          <p:attrName>style.visibility</p:attrName>
                                        </p:attrNameLst>
                                      </p:cBhvr>
                                      <p:to>
                                        <p:strVal val="visible"/>
                                      </p:to>
                                    </p:set>
                                  </p:childTnLst>
                                </p:cTn>
                              </p:par>
                              <p:par>
                                <p:cTn id="28" presetID="1" presetClass="exit" presetSubtype="0" fill="hold" nodeType="withEffect">
                                  <p:stCondLst>
                                    <p:cond delay="11000"/>
                                  </p:stCondLst>
                                  <p:childTnLst>
                                    <p:set>
                                      <p:cBhvr>
                                        <p:cTn id="29" dur="1" fill="hold">
                                          <p:stCondLst>
                                            <p:cond delay="0"/>
                                          </p:stCondLst>
                                        </p:cTn>
                                        <p:tgtEl>
                                          <p:spTgt spid="12"/>
                                        </p:tgtEl>
                                        <p:attrNameLst>
                                          <p:attrName>style.visibility</p:attrName>
                                        </p:attrNameLst>
                                      </p:cBhvr>
                                      <p:to>
                                        <p:strVal val="hidden"/>
                                      </p:to>
                                    </p:set>
                                  </p:childTnLst>
                                </p:cTn>
                              </p:par>
                              <p:par>
                                <p:cTn id="30" presetID="1" presetClass="exit" presetSubtype="0" fill="hold" nodeType="withEffect">
                                  <p:stCondLst>
                                    <p:cond delay="11000"/>
                                  </p:stCondLst>
                                  <p:childTnLst>
                                    <p:set>
                                      <p:cBhvr>
                                        <p:cTn id="31" dur="1" fill="hold">
                                          <p:stCondLst>
                                            <p:cond delay="0"/>
                                          </p:stCondLst>
                                        </p:cTn>
                                        <p:tgtEl>
                                          <p:spTgt spid="6"/>
                                        </p:tgtEl>
                                        <p:attrNameLst>
                                          <p:attrName>style.visibility</p:attrName>
                                        </p:attrNameLst>
                                      </p:cBhvr>
                                      <p:to>
                                        <p:strVal val="hidden"/>
                                      </p:to>
                                    </p:set>
                                  </p:childTnLst>
                                </p:cTn>
                              </p:par>
                              <p:par>
                                <p:cTn id="32" presetID="1" presetClass="exit" presetSubtype="0" fill="hold" nodeType="withEffect">
                                  <p:stCondLst>
                                    <p:cond delay="11000"/>
                                  </p:stCondLst>
                                  <p:childTnLst>
                                    <p:set>
                                      <p:cBhvr>
                                        <p:cTn id="33" dur="1" fill="hold">
                                          <p:stCondLst>
                                            <p:cond delay="0"/>
                                          </p:stCondLst>
                                        </p:cTn>
                                        <p:tgtEl>
                                          <p:spTgt spid="19"/>
                                        </p:tgtEl>
                                        <p:attrNameLst>
                                          <p:attrName>style.visibility</p:attrName>
                                        </p:attrNameLst>
                                      </p:cBhvr>
                                      <p:to>
                                        <p:strVal val="hidden"/>
                                      </p:to>
                                    </p:set>
                                  </p:childTnLst>
                                </p:cTn>
                              </p:par>
                              <p:par>
                                <p:cTn id="34" presetID="1" presetClass="exit" presetSubtype="0" fill="hold" nodeType="withEffect">
                                  <p:stCondLst>
                                    <p:cond delay="11000"/>
                                  </p:stCondLst>
                                  <p:childTnLst>
                                    <p:set>
                                      <p:cBhvr>
                                        <p:cTn id="35" dur="1" fill="hold">
                                          <p:stCondLst>
                                            <p:cond delay="0"/>
                                          </p:stCondLst>
                                        </p:cTn>
                                        <p:tgtEl>
                                          <p:spTgt spid="20"/>
                                        </p:tgtEl>
                                        <p:attrNameLst>
                                          <p:attrName>style.visibility</p:attrName>
                                        </p:attrNameLst>
                                      </p:cBhvr>
                                      <p:to>
                                        <p:strVal val="hidden"/>
                                      </p:to>
                                    </p:set>
                                  </p:childTnLst>
                                </p:cTn>
                              </p:par>
                              <p:par>
                                <p:cTn id="36" presetID="1" presetClass="entr" presetSubtype="0" fill="hold" nodeType="withEffect">
                                  <p:stCondLst>
                                    <p:cond delay="23600"/>
                                  </p:stCondLst>
                                  <p:childTnLst>
                                    <p:set>
                                      <p:cBhvr>
                                        <p:cTn id="37" dur="1" fill="hold">
                                          <p:stCondLst>
                                            <p:cond delay="0"/>
                                          </p:stCondLst>
                                        </p:cTn>
                                        <p:tgtEl>
                                          <p:spTgt spid="12"/>
                                        </p:tgtEl>
                                        <p:attrNameLst>
                                          <p:attrName>style.visibility</p:attrName>
                                        </p:attrNameLst>
                                      </p:cBhvr>
                                      <p:to>
                                        <p:strVal val="visible"/>
                                      </p:to>
                                    </p:set>
                                  </p:childTnLst>
                                </p:cTn>
                              </p:par>
                              <p:par>
                                <p:cTn id="38" presetID="1" presetClass="exit" presetSubtype="0" fill="hold" nodeType="withEffect">
                                  <p:stCondLst>
                                    <p:cond delay="23600"/>
                                  </p:stCondLst>
                                  <p:childTnLst>
                                    <p:set>
                                      <p:cBhvr>
                                        <p:cTn id="39" dur="1" fill="hold">
                                          <p:stCondLst>
                                            <p:cond delay="0"/>
                                          </p:stCondLst>
                                        </p:cTn>
                                        <p:tgtEl>
                                          <p:spTgt spid="10"/>
                                        </p:tgtEl>
                                        <p:attrNameLst>
                                          <p:attrName>style.visibility</p:attrName>
                                        </p:attrNameLst>
                                      </p:cBhvr>
                                      <p:to>
                                        <p:strVal val="hidden"/>
                                      </p:to>
                                    </p:set>
                                  </p:childTnLst>
                                </p:cTn>
                              </p:par>
                              <p:par>
                                <p:cTn id="40" presetID="1" presetClass="entr" presetSubtype="0" fill="hold" nodeType="withEffect">
                                  <p:stCondLst>
                                    <p:cond delay="26500"/>
                                  </p:stCondLst>
                                  <p:childTnLst>
                                    <p:set>
                                      <p:cBhvr>
                                        <p:cTn id="41" dur="1" fill="hold">
                                          <p:stCondLst>
                                            <p:cond delay="0"/>
                                          </p:stCondLst>
                                        </p:cTn>
                                        <p:tgtEl>
                                          <p:spTgt spid="6"/>
                                        </p:tgtEl>
                                        <p:attrNameLst>
                                          <p:attrName>style.visibility</p:attrName>
                                        </p:attrNameLst>
                                      </p:cBhvr>
                                      <p:to>
                                        <p:strVal val="visible"/>
                                      </p:to>
                                    </p:set>
                                  </p:childTnLst>
                                </p:cTn>
                              </p:par>
                              <p:par>
                                <p:cTn id="42" presetID="1" presetClass="entr" presetSubtype="0" fill="hold" nodeType="withEffect">
                                  <p:stCondLst>
                                    <p:cond delay="27750"/>
                                  </p:stCondLst>
                                  <p:childTnLst>
                                    <p:set>
                                      <p:cBhvr>
                                        <p:cTn id="43" dur="1" fill="hold">
                                          <p:stCondLst>
                                            <p:cond delay="0"/>
                                          </p:stCondLst>
                                        </p:cTn>
                                        <p:tgtEl>
                                          <p:spTgt spid="19"/>
                                        </p:tgtEl>
                                        <p:attrNameLst>
                                          <p:attrName>style.visibility</p:attrName>
                                        </p:attrNameLst>
                                      </p:cBhvr>
                                      <p:to>
                                        <p:strVal val="visible"/>
                                      </p:to>
                                    </p:set>
                                  </p:childTnLst>
                                </p:cTn>
                              </p:par>
                              <p:par>
                                <p:cTn id="44" presetID="1" presetClass="entr" presetSubtype="0" fill="hold" nodeType="withEffect">
                                  <p:stCondLst>
                                    <p:cond delay="28750"/>
                                  </p:stCondLst>
                                  <p:childTnLst>
                                    <p:set>
                                      <p:cBhvr>
                                        <p:cTn id="45" dur="1" fill="hold">
                                          <p:stCondLst>
                                            <p:cond delay="0"/>
                                          </p:stCondLst>
                                        </p:cTn>
                                        <p:tgtEl>
                                          <p:spTgt spid="20"/>
                                        </p:tgtEl>
                                        <p:attrNameLst>
                                          <p:attrName>style.visibility</p:attrName>
                                        </p:attrNameLst>
                                      </p:cBhvr>
                                      <p:to>
                                        <p:strVal val="visible"/>
                                      </p:to>
                                    </p:set>
                                  </p:childTnLst>
                                </p:cTn>
                              </p:par>
                              <p:par>
                                <p:cTn id="46" presetID="1" presetClass="entr" presetSubtype="0" fill="hold" nodeType="withEffect">
                                  <p:stCondLst>
                                    <p:cond delay="33000"/>
                                  </p:stCondLst>
                                  <p:childTnLst>
                                    <p:set>
                                      <p:cBhvr>
                                        <p:cTn id="47" dur="1" fill="hold">
                                          <p:stCondLst>
                                            <p:cond delay="0"/>
                                          </p:stCondLst>
                                        </p:cTn>
                                        <p:tgtEl>
                                          <p:spTgt spid="10"/>
                                        </p:tgtEl>
                                        <p:attrNameLst>
                                          <p:attrName>style.visibility</p:attrName>
                                        </p:attrNameLst>
                                      </p:cBhvr>
                                      <p:to>
                                        <p:strVal val="visible"/>
                                      </p:to>
                                    </p:set>
                                  </p:childTnLst>
                                </p:cTn>
                              </p:par>
                              <p:par>
                                <p:cTn id="48" presetID="1" presetClass="exit" presetSubtype="0" fill="hold" nodeType="withEffect">
                                  <p:stCondLst>
                                    <p:cond delay="33000"/>
                                  </p:stCondLst>
                                  <p:childTnLst>
                                    <p:set>
                                      <p:cBhvr>
                                        <p:cTn id="49" dur="1" fill="hold">
                                          <p:stCondLst>
                                            <p:cond delay="0"/>
                                          </p:stCondLst>
                                        </p:cTn>
                                        <p:tgtEl>
                                          <p:spTgt spid="12"/>
                                        </p:tgtEl>
                                        <p:attrNameLst>
                                          <p:attrName>style.visibility</p:attrName>
                                        </p:attrNameLst>
                                      </p:cBhvr>
                                      <p:to>
                                        <p:strVal val="hidden"/>
                                      </p:to>
                                    </p:set>
                                  </p:childTnLst>
                                </p:cTn>
                              </p:par>
                              <p:par>
                                <p:cTn id="50" presetID="1" presetClass="exit" presetSubtype="0" fill="hold" nodeType="withEffect">
                                  <p:stCondLst>
                                    <p:cond delay="33000"/>
                                  </p:stCondLst>
                                  <p:childTnLst>
                                    <p:set>
                                      <p:cBhvr>
                                        <p:cTn id="51" dur="1" fill="hold">
                                          <p:stCondLst>
                                            <p:cond delay="0"/>
                                          </p:stCondLst>
                                        </p:cTn>
                                        <p:tgtEl>
                                          <p:spTgt spid="6"/>
                                        </p:tgtEl>
                                        <p:attrNameLst>
                                          <p:attrName>style.visibility</p:attrName>
                                        </p:attrNameLst>
                                      </p:cBhvr>
                                      <p:to>
                                        <p:strVal val="hidden"/>
                                      </p:to>
                                    </p:set>
                                  </p:childTnLst>
                                </p:cTn>
                              </p:par>
                              <p:par>
                                <p:cTn id="52" presetID="1" presetClass="exit" presetSubtype="0" fill="hold" nodeType="withEffect">
                                  <p:stCondLst>
                                    <p:cond delay="33000"/>
                                  </p:stCondLst>
                                  <p:childTnLst>
                                    <p:set>
                                      <p:cBhvr>
                                        <p:cTn id="53" dur="1" fill="hold">
                                          <p:stCondLst>
                                            <p:cond delay="0"/>
                                          </p:stCondLst>
                                        </p:cTn>
                                        <p:tgtEl>
                                          <p:spTgt spid="19"/>
                                        </p:tgtEl>
                                        <p:attrNameLst>
                                          <p:attrName>style.visibility</p:attrName>
                                        </p:attrNameLst>
                                      </p:cBhvr>
                                      <p:to>
                                        <p:strVal val="hidden"/>
                                      </p:to>
                                    </p:set>
                                  </p:childTnLst>
                                </p:cTn>
                              </p:par>
                              <p:par>
                                <p:cTn id="54" presetID="1" presetClass="exit" presetSubtype="0" fill="hold" nodeType="withEffect">
                                  <p:stCondLst>
                                    <p:cond delay="33000"/>
                                  </p:stCondLst>
                                  <p:childTnLst>
                                    <p:set>
                                      <p:cBhvr>
                                        <p:cTn id="55" dur="1" fill="hold">
                                          <p:stCondLst>
                                            <p:cond delay="0"/>
                                          </p:stCondLst>
                                        </p:cTn>
                                        <p:tgtEl>
                                          <p:spTgt spid="20"/>
                                        </p:tgtEl>
                                        <p:attrNameLst>
                                          <p:attrName>style.visibility</p:attrName>
                                        </p:attrNameLst>
                                      </p:cBhvr>
                                      <p:to>
                                        <p:strVal val="hidden"/>
                                      </p:to>
                                    </p:set>
                                  </p:childTnLst>
                                </p:cTn>
                              </p:par>
                              <p:par>
                                <p:cTn id="56" presetID="1" presetClass="entr" presetSubtype="0" fill="hold" nodeType="withEffect">
                                  <p:stCondLst>
                                    <p:cond delay="35250"/>
                                  </p:stCondLst>
                                  <p:childTnLst>
                                    <p:set>
                                      <p:cBhvr>
                                        <p:cTn id="57" dur="1" fill="hold">
                                          <p:stCondLst>
                                            <p:cond delay="0"/>
                                          </p:stCondLst>
                                        </p:cTn>
                                        <p:tgtEl>
                                          <p:spTgt spid="8"/>
                                        </p:tgtEl>
                                        <p:attrNameLst>
                                          <p:attrName>style.visibility</p:attrName>
                                        </p:attrNameLst>
                                      </p:cBhvr>
                                      <p:to>
                                        <p:strVal val="visible"/>
                                      </p:to>
                                    </p:set>
                                  </p:childTnLst>
                                </p:cTn>
                              </p:par>
                              <p:par>
                                <p:cTn id="58" presetID="1" presetClass="exit" presetSubtype="0" fill="hold" nodeType="withEffect">
                                  <p:stCondLst>
                                    <p:cond delay="35250"/>
                                  </p:stCondLst>
                                  <p:childTnLst>
                                    <p:set>
                                      <p:cBhvr>
                                        <p:cTn id="59"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60" fill="hold" display="0">
                  <p:stCondLst>
                    <p:cond delay="indefinite"/>
                  </p:stCondLst>
                  <p:endCondLst>
                    <p:cond evt="onStopAudio" delay="0">
                      <p:tgtEl>
                        <p:sldTgt/>
                      </p:tgtEl>
                    </p:cond>
                  </p:endCondLst>
                </p:cTn>
                <p:tgtEl>
                  <p:spTgt spid="9"/>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a:extLst>
              <a:ext uri="{FF2B5EF4-FFF2-40B4-BE49-F238E27FC236}">
                <a16:creationId xmlns:a16="http://schemas.microsoft.com/office/drawing/2014/main" id="{B762C7BB-0B3C-4D21-8748-450762B9E7F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0" y="538918"/>
            <a:ext cx="12192000" cy="6319082"/>
          </a:xfrm>
          <a:prstGeom prst="rect">
            <a:avLst/>
          </a:prstGeom>
        </p:spPr>
      </p:pic>
      <p:pic>
        <p:nvPicPr>
          <p:cNvPr id="3" name="Graphic 2">
            <a:extLst>
              <a:ext uri="{FF2B5EF4-FFF2-40B4-BE49-F238E27FC236}">
                <a16:creationId xmlns:a16="http://schemas.microsoft.com/office/drawing/2014/main" id="{80DEB2D0-28C9-42A4-8C03-926A0E07F147}"/>
              </a:ext>
            </a:extLst>
          </p:cNvPr>
          <p:cNvPicPr>
            <a:picLocks noChangeAspect="1"/>
          </p:cNvPicPr>
          <p:nvPr/>
        </p:nvPicPr>
        <p:blipFill rotWithShape="1">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l="4560" t="29630" r="10718"/>
          <a:stretch/>
        </p:blipFill>
        <p:spPr>
          <a:xfrm>
            <a:off x="-1" y="6536266"/>
            <a:ext cx="12192001" cy="321733"/>
          </a:xfrm>
          <a:prstGeom prst="rect">
            <a:avLst/>
          </a:prstGeom>
        </p:spPr>
      </p:pic>
      <p:sp>
        <p:nvSpPr>
          <p:cNvPr id="7" name="TextBox 6">
            <a:extLst>
              <a:ext uri="{FF2B5EF4-FFF2-40B4-BE49-F238E27FC236}">
                <a16:creationId xmlns:a16="http://schemas.microsoft.com/office/drawing/2014/main" id="{2F94C201-877A-45F0-B974-2DFAF4B3A1B1}"/>
              </a:ext>
            </a:extLst>
          </p:cNvPr>
          <p:cNvSpPr txBox="1"/>
          <p:nvPr/>
        </p:nvSpPr>
        <p:spPr>
          <a:xfrm>
            <a:off x="0" y="538918"/>
            <a:ext cx="12192000" cy="584775"/>
          </a:xfrm>
          <a:prstGeom prst="rect">
            <a:avLst/>
          </a:prstGeom>
          <a:solidFill>
            <a:srgbClr val="A1C4E3"/>
          </a:solidFill>
        </p:spPr>
        <p:txBody>
          <a:bodyPr wrap="square" lIns="91440" tIns="45720" rIns="91440" bIns="45720" rtlCol="0" anchor="ctr">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Calibri" panose="020F0502020204030204" pitchFamily="34" charset="0"/>
                <a:sym typeface="Arial"/>
              </a:rPr>
              <a:t>SEL Renforcement </a:t>
            </a:r>
          </a:p>
        </p:txBody>
      </p:sp>
      <p:pic>
        <p:nvPicPr>
          <p:cNvPr id="14" name="orchestre2">
            <a:hlinkClick r:id="" action="ppaction://media"/>
            <a:extLst>
              <a:ext uri="{FF2B5EF4-FFF2-40B4-BE49-F238E27FC236}">
                <a16:creationId xmlns:a16="http://schemas.microsoft.com/office/drawing/2014/main" id="{FE42264E-919F-4575-A174-0737A1F446B2}"/>
              </a:ext>
            </a:extLst>
          </p:cNvPr>
          <p:cNvPicPr>
            <a:picLocks noChangeAspect="1"/>
          </p:cNvPicPr>
          <p:nvPr>
            <a:audioFile r:link="rId3"/>
            <p:extLst>
              <p:ext uri="{DAA4B4D4-6D71-4841-9C94-3DE7FCFB9230}">
                <p14:media xmlns:p14="http://schemas.microsoft.com/office/powerpoint/2010/main" r:embed="rId2"/>
              </p:ext>
            </p:extLst>
          </p:nvPr>
        </p:nvPicPr>
        <p:blipFill>
          <a:blip r:embed="rId10"/>
          <a:stretch>
            <a:fillRect/>
          </a:stretch>
        </p:blipFill>
        <p:spPr>
          <a:xfrm>
            <a:off x="-1573468" y="1897728"/>
            <a:ext cx="487363" cy="487363"/>
          </a:xfrm>
          <a:prstGeom prst="rect">
            <a:avLst/>
          </a:prstGeom>
        </p:spPr>
      </p:pic>
      <p:pic>
        <p:nvPicPr>
          <p:cNvPr id="19" name="Ready">
            <a:extLst>
              <a:ext uri="{FF2B5EF4-FFF2-40B4-BE49-F238E27FC236}">
                <a16:creationId xmlns:a16="http://schemas.microsoft.com/office/drawing/2014/main" id="{CF3033CD-83A9-4DB3-8473-8EA3AA537F29}"/>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rcRect/>
          <a:stretch/>
        </p:blipFill>
        <p:spPr>
          <a:xfrm>
            <a:off x="1514381" y="1591185"/>
            <a:ext cx="3157683" cy="5212080"/>
          </a:xfrm>
          <a:prstGeom prst="rect">
            <a:avLst/>
          </a:prstGeom>
          <a:effectLst>
            <a:outerShdw blurRad="63500" sx="102000" sy="102000" algn="ctr" rotWithShape="0">
              <a:prstClr val="black">
                <a:alpha val="40000"/>
              </a:prstClr>
            </a:outerShdw>
          </a:effectLst>
        </p:spPr>
      </p:pic>
      <p:pic>
        <p:nvPicPr>
          <p:cNvPr id="20" name="stop">
            <a:extLst>
              <a:ext uri="{FF2B5EF4-FFF2-40B4-BE49-F238E27FC236}">
                <a16:creationId xmlns:a16="http://schemas.microsoft.com/office/drawing/2014/main" id="{08D82E36-40B9-44EB-8D96-AF7F916B129A}"/>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p:blipFill>
        <p:spPr>
          <a:xfrm>
            <a:off x="1594909" y="1628687"/>
            <a:ext cx="2996628" cy="5137076"/>
          </a:xfrm>
          <a:prstGeom prst="rect">
            <a:avLst/>
          </a:prstGeom>
        </p:spPr>
      </p:pic>
      <p:pic>
        <p:nvPicPr>
          <p:cNvPr id="21" name="play">
            <a:extLst>
              <a:ext uri="{FF2B5EF4-FFF2-40B4-BE49-F238E27FC236}">
                <a16:creationId xmlns:a16="http://schemas.microsoft.com/office/drawing/2014/main" id="{77BA3FAC-38E3-4B0E-8EF2-32173ED11E1A}"/>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2151727" y="1591185"/>
            <a:ext cx="2670077" cy="5212080"/>
          </a:xfrm>
          <a:prstGeom prst="rect">
            <a:avLst/>
          </a:prstGeom>
        </p:spPr>
      </p:pic>
      <p:pic>
        <p:nvPicPr>
          <p:cNvPr id="22" name="flute">
            <a:extLst>
              <a:ext uri="{FF2B5EF4-FFF2-40B4-BE49-F238E27FC236}">
                <a16:creationId xmlns:a16="http://schemas.microsoft.com/office/drawing/2014/main" id="{5B15CC49-F3B9-4FD1-90DD-362E85BFF4C2}"/>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p:blipFill>
        <p:spPr bwMode="auto">
          <a:xfrm rot="20056030">
            <a:off x="8852301" y="3213929"/>
            <a:ext cx="2511453" cy="2353830"/>
          </a:xfrm>
          <a:prstGeom prst="rect">
            <a:avLst/>
          </a:prstGeom>
          <a:noFill/>
          <a:extLst>
            <a:ext uri="{909E8E84-426E-40DD-AFC4-6F175D3DCCD1}">
              <a14:hiddenFill xmlns:a14="http://schemas.microsoft.com/office/drawing/2010/main">
                <a:solidFill>
                  <a:srgbClr val="FFFFFF"/>
                </a:solidFill>
              </a14:hiddenFill>
            </a:ext>
          </a:extLst>
        </p:spPr>
      </p:pic>
      <p:pic>
        <p:nvPicPr>
          <p:cNvPr id="23" name="violon">
            <a:extLst>
              <a:ext uri="{FF2B5EF4-FFF2-40B4-BE49-F238E27FC236}">
                <a16:creationId xmlns:a16="http://schemas.microsoft.com/office/drawing/2014/main" id="{5927D02F-4FE2-4BC1-A95D-F71909595B19}"/>
              </a:ext>
            </a:extLst>
          </p:cNvPr>
          <p:cNvPicPr>
            <a:picLocks noChangeAspect="1" noChangeArrowheads="1"/>
          </p:cNvPicPr>
          <p:nvPr/>
        </p:nvPicPr>
        <p:blipFill>
          <a:blip r:embed="rId18">
            <a:extLst>
              <a:ext uri="{28A0092B-C50C-407E-A947-70E740481C1C}">
                <a14:useLocalDpi xmlns:a14="http://schemas.microsoft.com/office/drawing/2010/main" val="0"/>
              </a:ext>
            </a:extLst>
          </a:blip>
          <a:srcRect/>
          <a:stretch/>
        </p:blipFill>
        <p:spPr bwMode="auto">
          <a:xfrm flipH="1">
            <a:off x="8881456" y="1426819"/>
            <a:ext cx="1844143" cy="923841"/>
          </a:xfrm>
          <a:prstGeom prst="rect">
            <a:avLst/>
          </a:prstGeom>
          <a:noFill/>
          <a:extLst>
            <a:ext uri="{909E8E84-426E-40DD-AFC4-6F175D3DCCD1}">
              <a14:hiddenFill xmlns:a14="http://schemas.microsoft.com/office/drawing/2010/main">
                <a:solidFill>
                  <a:srgbClr val="FFFFFF"/>
                </a:solidFill>
              </a14:hiddenFill>
            </a:ext>
          </a:extLst>
        </p:spPr>
      </p:pic>
      <p:pic>
        <p:nvPicPr>
          <p:cNvPr id="24" name="guitare">
            <a:extLst>
              <a:ext uri="{FF2B5EF4-FFF2-40B4-BE49-F238E27FC236}">
                <a16:creationId xmlns:a16="http://schemas.microsoft.com/office/drawing/2014/main" id="{D0D4B293-6910-4643-A638-AA9F489752FE}"/>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a:stretch/>
        </p:blipFill>
        <p:spPr bwMode="auto">
          <a:xfrm>
            <a:off x="4840301" y="1930556"/>
            <a:ext cx="2906083" cy="3003841"/>
          </a:xfrm>
          <a:prstGeom prst="rect">
            <a:avLst/>
          </a:prstGeom>
          <a:noFill/>
          <a:extLst>
            <a:ext uri="{909E8E84-426E-40DD-AFC4-6F175D3DCCD1}">
              <a14:hiddenFill xmlns:a14="http://schemas.microsoft.com/office/drawing/2010/main">
                <a:solidFill>
                  <a:srgbClr val="FFFFFF"/>
                </a:solidFill>
              </a14:hiddenFill>
            </a:ext>
          </a:extLst>
        </p:spPr>
      </p:pic>
      <p:pic>
        <p:nvPicPr>
          <p:cNvPr id="25" name="note-gui" descr="Shape&#10;&#10;Description automatically generated with low confidence">
            <a:extLst>
              <a:ext uri="{FF2B5EF4-FFF2-40B4-BE49-F238E27FC236}">
                <a16:creationId xmlns:a16="http://schemas.microsoft.com/office/drawing/2014/main" id="{68E767B8-39B0-47A5-8937-FD1345A781A6}"/>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6144724" y="898220"/>
            <a:ext cx="2243107" cy="2243107"/>
          </a:xfrm>
          <a:prstGeom prst="rect">
            <a:avLst/>
          </a:prstGeom>
        </p:spPr>
      </p:pic>
      <p:pic>
        <p:nvPicPr>
          <p:cNvPr id="26" name="note-flute" descr="Shape&#10;&#10;Description automatically generated with low confidence">
            <a:extLst>
              <a:ext uri="{FF2B5EF4-FFF2-40B4-BE49-F238E27FC236}">
                <a16:creationId xmlns:a16="http://schemas.microsoft.com/office/drawing/2014/main" id="{384EA0B6-641B-4076-994F-C27D2EBDA094}"/>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9711250" y="2086271"/>
            <a:ext cx="2243107" cy="2243107"/>
          </a:xfrm>
          <a:prstGeom prst="rect">
            <a:avLst/>
          </a:prstGeom>
        </p:spPr>
      </p:pic>
      <p:pic>
        <p:nvPicPr>
          <p:cNvPr id="27" name="note-vio" descr="Shape&#10;&#10;Description automatically generated with low confidence">
            <a:extLst>
              <a:ext uri="{FF2B5EF4-FFF2-40B4-BE49-F238E27FC236}">
                <a16:creationId xmlns:a16="http://schemas.microsoft.com/office/drawing/2014/main" id="{394914CC-98F7-4CE6-A56F-9B1DDE4C69B6}"/>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8918719" y="-122696"/>
            <a:ext cx="2243107" cy="2243107"/>
          </a:xfrm>
          <a:prstGeom prst="rect">
            <a:avLst/>
          </a:prstGeom>
        </p:spPr>
      </p:pic>
    </p:spTree>
    <p:custDataLst>
      <p:tags r:id="rId1"/>
    </p:custDataLst>
    <p:extLst>
      <p:ext uri="{BB962C8B-B14F-4D97-AF65-F5344CB8AC3E}">
        <p14:creationId xmlns:p14="http://schemas.microsoft.com/office/powerpoint/2010/main" val="274140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0223" fill="hold"/>
                                        <p:tgtEl>
                                          <p:spTgt spid="14"/>
                                        </p:tgtEl>
                                      </p:cBhvr>
                                    </p:cmd>
                                  </p:childTnLst>
                                </p:cTn>
                              </p:par>
                              <p:par>
                                <p:cTn id="7" presetID="1" presetClass="entr" presetSubtype="0" fill="hold" nodeType="withEffect">
                                  <p:stCondLst>
                                    <p:cond delay="400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xit" presetSubtype="0" fill="hold" nodeType="withEffect">
                                  <p:stCondLst>
                                    <p:cond delay="4000"/>
                                  </p:stCondLst>
                                  <p:childTnLst>
                                    <p:set>
                                      <p:cBhvr>
                                        <p:cTn id="10" dur="1" fill="hold">
                                          <p:stCondLst>
                                            <p:cond delay="0"/>
                                          </p:stCondLst>
                                        </p:cTn>
                                        <p:tgtEl>
                                          <p:spTgt spid="19"/>
                                        </p:tgtEl>
                                        <p:attrNameLst>
                                          <p:attrName>style.visibility</p:attrName>
                                        </p:attrNameLst>
                                      </p:cBhvr>
                                      <p:to>
                                        <p:strVal val="hidden"/>
                                      </p:to>
                                    </p:set>
                                  </p:childTnLst>
                                </p:cTn>
                              </p:par>
                              <p:par>
                                <p:cTn id="11" presetID="14" presetClass="entr" presetSubtype="10" fill="hold" nodeType="withEffect">
                                  <p:stCondLst>
                                    <p:cond delay="5250"/>
                                  </p:stCondLst>
                                  <p:childTnLst>
                                    <p:set>
                                      <p:cBhvr>
                                        <p:cTn id="12" dur="1" fill="hold">
                                          <p:stCondLst>
                                            <p:cond delay="0"/>
                                          </p:stCondLst>
                                        </p:cTn>
                                        <p:tgtEl>
                                          <p:spTgt spid="24"/>
                                        </p:tgtEl>
                                        <p:attrNameLst>
                                          <p:attrName>style.visibility</p:attrName>
                                        </p:attrNameLst>
                                      </p:cBhvr>
                                      <p:to>
                                        <p:strVal val="visible"/>
                                      </p:to>
                                    </p:set>
                                    <p:animEffect transition="in" filter="randombar(horizontal)">
                                      <p:cBhvr>
                                        <p:cTn id="13" dur="500"/>
                                        <p:tgtEl>
                                          <p:spTgt spid="24"/>
                                        </p:tgtEl>
                                      </p:cBhvr>
                                    </p:animEffect>
                                  </p:childTnLst>
                                </p:cTn>
                              </p:par>
                              <p:par>
                                <p:cTn id="14" presetID="1" presetClass="entr" presetSubtype="0" fill="hold" nodeType="withEffect">
                                  <p:stCondLst>
                                    <p:cond delay="6000"/>
                                  </p:stCondLst>
                                  <p:childTnLst>
                                    <p:set>
                                      <p:cBhvr>
                                        <p:cTn id="15" dur="1" fill="hold">
                                          <p:stCondLst>
                                            <p:cond delay="0"/>
                                          </p:stCondLst>
                                        </p:cTn>
                                        <p:tgtEl>
                                          <p:spTgt spid="25"/>
                                        </p:tgtEl>
                                        <p:attrNameLst>
                                          <p:attrName>style.visibility</p:attrName>
                                        </p:attrNameLst>
                                      </p:cBhvr>
                                      <p:to>
                                        <p:strVal val="visible"/>
                                      </p:to>
                                    </p:set>
                                  </p:childTnLst>
                                </p:cTn>
                              </p:par>
                              <p:par>
                                <p:cTn id="16" presetID="14" presetClass="entr" presetSubtype="10" fill="hold" nodeType="withEffect">
                                  <p:stCondLst>
                                    <p:cond delay="6750"/>
                                  </p:stCondLst>
                                  <p:childTnLst>
                                    <p:set>
                                      <p:cBhvr>
                                        <p:cTn id="17" dur="1" fill="hold">
                                          <p:stCondLst>
                                            <p:cond delay="0"/>
                                          </p:stCondLst>
                                        </p:cTn>
                                        <p:tgtEl>
                                          <p:spTgt spid="22"/>
                                        </p:tgtEl>
                                        <p:attrNameLst>
                                          <p:attrName>style.visibility</p:attrName>
                                        </p:attrNameLst>
                                      </p:cBhvr>
                                      <p:to>
                                        <p:strVal val="visible"/>
                                      </p:to>
                                    </p:set>
                                    <p:animEffect transition="in" filter="randombar(horizontal)">
                                      <p:cBhvr>
                                        <p:cTn id="18" dur="500"/>
                                        <p:tgtEl>
                                          <p:spTgt spid="22"/>
                                        </p:tgtEl>
                                      </p:cBhvr>
                                    </p:animEffect>
                                  </p:childTnLst>
                                </p:cTn>
                              </p:par>
                              <p:par>
                                <p:cTn id="19" presetID="1" presetClass="entr" presetSubtype="0" fill="hold" nodeType="withEffect">
                                  <p:stCondLst>
                                    <p:cond delay="7600"/>
                                  </p:stCondLst>
                                  <p:childTnLst>
                                    <p:set>
                                      <p:cBhvr>
                                        <p:cTn id="20" dur="1" fill="hold">
                                          <p:stCondLst>
                                            <p:cond delay="0"/>
                                          </p:stCondLst>
                                        </p:cTn>
                                        <p:tgtEl>
                                          <p:spTgt spid="26"/>
                                        </p:tgtEl>
                                        <p:attrNameLst>
                                          <p:attrName>style.visibility</p:attrName>
                                        </p:attrNameLst>
                                      </p:cBhvr>
                                      <p:to>
                                        <p:strVal val="visible"/>
                                      </p:to>
                                    </p:set>
                                  </p:childTnLst>
                                </p:cTn>
                              </p:par>
                              <p:par>
                                <p:cTn id="21" presetID="14" presetClass="entr" presetSubtype="10" fill="hold" nodeType="withEffect">
                                  <p:stCondLst>
                                    <p:cond delay="8500"/>
                                  </p:stCondLst>
                                  <p:childTnLst>
                                    <p:set>
                                      <p:cBhvr>
                                        <p:cTn id="22" dur="1" fill="hold">
                                          <p:stCondLst>
                                            <p:cond delay="0"/>
                                          </p:stCondLst>
                                        </p:cTn>
                                        <p:tgtEl>
                                          <p:spTgt spid="23"/>
                                        </p:tgtEl>
                                        <p:attrNameLst>
                                          <p:attrName>style.visibility</p:attrName>
                                        </p:attrNameLst>
                                      </p:cBhvr>
                                      <p:to>
                                        <p:strVal val="visible"/>
                                      </p:to>
                                    </p:set>
                                    <p:animEffect transition="in" filter="randombar(horizontal)">
                                      <p:cBhvr>
                                        <p:cTn id="23" dur="500"/>
                                        <p:tgtEl>
                                          <p:spTgt spid="23"/>
                                        </p:tgtEl>
                                      </p:cBhvr>
                                    </p:animEffect>
                                  </p:childTnLst>
                                </p:cTn>
                              </p:par>
                              <p:par>
                                <p:cTn id="24" presetID="1" presetClass="entr" presetSubtype="0" fill="hold" nodeType="withEffect">
                                  <p:stCondLst>
                                    <p:cond delay="9250"/>
                                  </p:stCondLst>
                                  <p:childTnLst>
                                    <p:set>
                                      <p:cBhvr>
                                        <p:cTn id="25" dur="1" fill="hold">
                                          <p:stCondLst>
                                            <p:cond delay="0"/>
                                          </p:stCondLst>
                                        </p:cTn>
                                        <p:tgtEl>
                                          <p:spTgt spid="27"/>
                                        </p:tgtEl>
                                        <p:attrNameLst>
                                          <p:attrName>style.visibility</p:attrName>
                                        </p:attrNameLst>
                                      </p:cBhvr>
                                      <p:to>
                                        <p:strVal val="visible"/>
                                      </p:to>
                                    </p:set>
                                  </p:childTnLst>
                                </p:cTn>
                              </p:par>
                              <p:par>
                                <p:cTn id="26" presetID="1" presetClass="entr" presetSubtype="0" fill="hold" nodeType="withEffect">
                                  <p:stCondLst>
                                    <p:cond delay="10900"/>
                                  </p:stCondLst>
                                  <p:childTnLst>
                                    <p:set>
                                      <p:cBhvr>
                                        <p:cTn id="27" dur="1" fill="hold">
                                          <p:stCondLst>
                                            <p:cond delay="0"/>
                                          </p:stCondLst>
                                        </p:cTn>
                                        <p:tgtEl>
                                          <p:spTgt spid="20"/>
                                        </p:tgtEl>
                                        <p:attrNameLst>
                                          <p:attrName>style.visibility</p:attrName>
                                        </p:attrNameLst>
                                      </p:cBhvr>
                                      <p:to>
                                        <p:strVal val="visible"/>
                                      </p:to>
                                    </p:set>
                                  </p:childTnLst>
                                </p:cTn>
                              </p:par>
                              <p:par>
                                <p:cTn id="28" presetID="1" presetClass="exit" presetSubtype="0" fill="hold" nodeType="withEffect">
                                  <p:stCondLst>
                                    <p:cond delay="11000"/>
                                  </p:stCondLst>
                                  <p:childTnLst>
                                    <p:set>
                                      <p:cBhvr>
                                        <p:cTn id="29" dur="1" fill="hold">
                                          <p:stCondLst>
                                            <p:cond delay="0"/>
                                          </p:stCondLst>
                                        </p:cTn>
                                        <p:tgtEl>
                                          <p:spTgt spid="21"/>
                                        </p:tgtEl>
                                        <p:attrNameLst>
                                          <p:attrName>style.visibility</p:attrName>
                                        </p:attrNameLst>
                                      </p:cBhvr>
                                      <p:to>
                                        <p:strVal val="hidden"/>
                                      </p:to>
                                    </p:set>
                                  </p:childTnLst>
                                </p:cTn>
                              </p:par>
                              <p:par>
                                <p:cTn id="30" presetID="1" presetClass="exit" presetSubtype="0" fill="hold" nodeType="withEffect">
                                  <p:stCondLst>
                                    <p:cond delay="11000"/>
                                  </p:stCondLst>
                                  <p:childTnLst>
                                    <p:set>
                                      <p:cBhvr>
                                        <p:cTn id="31" dur="1" fill="hold">
                                          <p:stCondLst>
                                            <p:cond delay="0"/>
                                          </p:stCondLst>
                                        </p:cTn>
                                        <p:tgtEl>
                                          <p:spTgt spid="25"/>
                                        </p:tgtEl>
                                        <p:attrNameLst>
                                          <p:attrName>style.visibility</p:attrName>
                                        </p:attrNameLst>
                                      </p:cBhvr>
                                      <p:to>
                                        <p:strVal val="hidden"/>
                                      </p:to>
                                    </p:set>
                                  </p:childTnLst>
                                </p:cTn>
                              </p:par>
                              <p:par>
                                <p:cTn id="32" presetID="1" presetClass="exit" presetSubtype="0" fill="hold" nodeType="withEffect">
                                  <p:stCondLst>
                                    <p:cond delay="11000"/>
                                  </p:stCondLst>
                                  <p:childTnLst>
                                    <p:set>
                                      <p:cBhvr>
                                        <p:cTn id="33" dur="1" fill="hold">
                                          <p:stCondLst>
                                            <p:cond delay="0"/>
                                          </p:stCondLst>
                                        </p:cTn>
                                        <p:tgtEl>
                                          <p:spTgt spid="26"/>
                                        </p:tgtEl>
                                        <p:attrNameLst>
                                          <p:attrName>style.visibility</p:attrName>
                                        </p:attrNameLst>
                                      </p:cBhvr>
                                      <p:to>
                                        <p:strVal val="hidden"/>
                                      </p:to>
                                    </p:set>
                                  </p:childTnLst>
                                </p:cTn>
                              </p:par>
                              <p:par>
                                <p:cTn id="34" presetID="1" presetClass="exit" presetSubtype="0" fill="hold" nodeType="withEffect">
                                  <p:stCondLst>
                                    <p:cond delay="11000"/>
                                  </p:stCondLst>
                                  <p:childTnLst>
                                    <p:set>
                                      <p:cBhvr>
                                        <p:cTn id="35" dur="1" fill="hold">
                                          <p:stCondLst>
                                            <p:cond delay="0"/>
                                          </p:stCondLst>
                                        </p:cTn>
                                        <p:tgtEl>
                                          <p:spTgt spid="27"/>
                                        </p:tgtEl>
                                        <p:attrNameLst>
                                          <p:attrName>style.visibility</p:attrName>
                                        </p:attrNameLst>
                                      </p:cBhvr>
                                      <p:to>
                                        <p:strVal val="hidden"/>
                                      </p:to>
                                    </p:set>
                                  </p:childTnLst>
                                </p:cTn>
                              </p:par>
                              <p:par>
                                <p:cTn id="36" presetID="1" presetClass="entr" presetSubtype="0" fill="hold" nodeType="withEffect">
                                  <p:stCondLst>
                                    <p:cond delay="14700"/>
                                  </p:stCondLst>
                                  <p:childTnLst>
                                    <p:set>
                                      <p:cBhvr>
                                        <p:cTn id="37" dur="1" fill="hold">
                                          <p:stCondLst>
                                            <p:cond delay="0"/>
                                          </p:stCondLst>
                                        </p:cTn>
                                        <p:tgtEl>
                                          <p:spTgt spid="19"/>
                                        </p:tgtEl>
                                        <p:attrNameLst>
                                          <p:attrName>style.visibility</p:attrName>
                                        </p:attrNameLst>
                                      </p:cBhvr>
                                      <p:to>
                                        <p:strVal val="visible"/>
                                      </p:to>
                                    </p:set>
                                  </p:childTnLst>
                                </p:cTn>
                              </p:par>
                              <p:par>
                                <p:cTn id="38" presetID="1" presetClass="exit" presetSubtype="0" fill="hold" nodeType="withEffect">
                                  <p:stCondLst>
                                    <p:cond delay="14700"/>
                                  </p:stCondLst>
                                  <p:childTnLst>
                                    <p:set>
                                      <p:cBhvr>
                                        <p:cTn id="39" dur="1" fill="hold">
                                          <p:stCondLst>
                                            <p:cond delay="0"/>
                                          </p:stCondLst>
                                        </p:cTn>
                                        <p:tgtEl>
                                          <p:spTgt spid="2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audio>
              <p:cMediaNode vol="80000">
                <p:cTn id="40" fill="hold" display="0">
                  <p:stCondLst>
                    <p:cond delay="indefinite"/>
                  </p:stCondLst>
                  <p:endCondLst>
                    <p:cond evt="onStopAudio" delay="0">
                      <p:tgtEl>
                        <p:sldTgt/>
                      </p:tgtEl>
                    </p:cond>
                  </p:endCondLst>
                </p:cTn>
                <p:tgtEl>
                  <p:spTgt spid="14"/>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22"/>
        <p:cNvGrpSpPr/>
        <p:nvPr/>
      </p:nvGrpSpPr>
      <p:grpSpPr>
        <a:xfrm>
          <a:off x="0" y="0"/>
          <a:ext cx="0" cy="0"/>
          <a:chOff x="0" y="0"/>
          <a:chExt cx="0" cy="0"/>
        </a:xfrm>
      </p:grpSpPr>
      <p:graphicFrame>
        <p:nvGraphicFramePr>
          <p:cNvPr id="17" name="Google Shape;1299;gb1bec13b02_3_58"/>
          <p:cNvGraphicFramePr/>
          <p:nvPr>
            <p:extLst>
              <p:ext uri="{D42A27DB-BD31-4B8C-83A1-F6EECF244321}">
                <p14:modId xmlns:p14="http://schemas.microsoft.com/office/powerpoint/2010/main" val="3548119097"/>
              </p:ext>
            </p:extLst>
          </p:nvPr>
        </p:nvGraphicFramePr>
        <p:xfrm>
          <a:off x="244533" y="1173379"/>
          <a:ext cx="11702934" cy="5435743"/>
        </p:xfrm>
        <a:graphic>
          <a:graphicData uri="http://schemas.openxmlformats.org/drawingml/2006/table">
            <a:tbl>
              <a:tblPr>
                <a:noFill/>
              </a:tblPr>
              <a:tblGrid>
                <a:gridCol w="10004367">
                  <a:extLst>
                    <a:ext uri="{9D8B030D-6E8A-4147-A177-3AD203B41FA5}">
                      <a16:colId xmlns:a16="http://schemas.microsoft.com/office/drawing/2014/main" val="20000"/>
                    </a:ext>
                  </a:extLst>
                </a:gridCol>
                <a:gridCol w="850900">
                  <a:extLst>
                    <a:ext uri="{9D8B030D-6E8A-4147-A177-3AD203B41FA5}">
                      <a16:colId xmlns:a16="http://schemas.microsoft.com/office/drawing/2014/main" val="20002"/>
                    </a:ext>
                  </a:extLst>
                </a:gridCol>
                <a:gridCol w="847667">
                  <a:extLst>
                    <a:ext uri="{9D8B030D-6E8A-4147-A177-3AD203B41FA5}">
                      <a16:colId xmlns:a16="http://schemas.microsoft.com/office/drawing/2014/main" val="20003"/>
                    </a:ext>
                  </a:extLst>
                </a:gridCol>
              </a:tblGrid>
              <a:tr h="646344">
                <a:tc>
                  <a:txBody>
                    <a:bodyPr/>
                    <a:lstStyle/>
                    <a:p>
                      <a:pPr lvl="0" algn="l">
                        <a:lnSpc>
                          <a:spcPct val="100000"/>
                        </a:lnSpc>
                        <a:spcBef>
                          <a:spcPts val="0"/>
                        </a:spcBef>
                        <a:spcAft>
                          <a:spcPts val="0"/>
                        </a:spcAft>
                        <a:buNone/>
                      </a:pPr>
                      <a:r>
                        <a:rPr lang="fr-FR" sz="2800" b="0" i="0" u="none" strike="noStrike" noProof="0" dirty="0">
                          <a:solidFill>
                            <a:schemeClr val="tx1">
                              <a:lumMod val="65000"/>
                              <a:lumOff val="35000"/>
                            </a:schemeClr>
                          </a:solidFill>
                          <a:latin typeface="ScolaScript_N" panose="00000400000000000000" pitchFamily="2" charset="0"/>
                        </a:rPr>
                        <a:t>Je peux comprendre une histoire qui parle d'un acte de gentillesse à l'école.</a:t>
                      </a:r>
                    </a:p>
                  </a:txBody>
                  <a:tcPr marL="91425" marR="91425" marT="91425" marB="91425"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a:spcBef>
                          <a:spcPts val="0"/>
                        </a:spcBef>
                        <a:spcAft>
                          <a:spcPts val="0"/>
                        </a:spcAft>
                        <a:buNone/>
                      </a:pPr>
                      <a:endParaRPr lang="en-US"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a:spcBef>
                          <a:spcPts val="0"/>
                        </a:spcBef>
                        <a:spcAft>
                          <a:spcPts val="0"/>
                        </a:spcAft>
                        <a:buNone/>
                      </a:pPr>
                      <a:endParaRPr lang="en-US"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extLst>
                  <a:ext uri="{0D108BD9-81ED-4DB2-BD59-A6C34878D82A}">
                    <a16:rowId xmlns:a16="http://schemas.microsoft.com/office/drawing/2014/main" val="549324539"/>
                  </a:ext>
                </a:extLst>
              </a:tr>
              <a:tr h="1143955">
                <a:tc>
                  <a:txBody>
                    <a:bodyPr/>
                    <a:lstStyle/>
                    <a:p>
                      <a:pPr marL="0" marR="0" lvl="0" indent="0" algn="l" rtl="0">
                        <a:lnSpc>
                          <a:spcPct val="100000"/>
                        </a:lnSpc>
                        <a:spcBef>
                          <a:spcPts val="0"/>
                        </a:spcBef>
                        <a:spcAft>
                          <a:spcPts val="0"/>
                        </a:spcAft>
                        <a:buClr>
                          <a:schemeClr val="dk1"/>
                        </a:buClr>
                        <a:buSzPts val="1100"/>
                        <a:buFont typeface="Arial"/>
                        <a:buNone/>
                      </a:pPr>
                      <a:r>
                        <a:rPr lang="fr-FR" sz="2800" dirty="0">
                          <a:solidFill>
                            <a:schemeClr val="tx1">
                              <a:lumMod val="65000"/>
                              <a:lumOff val="35000"/>
                            </a:schemeClr>
                          </a:solidFill>
                          <a:latin typeface="ScolaScript_N" panose="00000400000000000000" pitchFamily="2" charset="0"/>
                        </a:rPr>
                        <a:t>Je peux écouter un document sonore où l'on se présente et l'on parle de ses loisirs.  </a:t>
                      </a:r>
                    </a:p>
                  </a:txBody>
                  <a:tcPr marL="91425" marR="91425" marT="91425" marB="91425"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rtl="0">
                        <a:spcBef>
                          <a:spcPts val="0"/>
                        </a:spcBef>
                        <a:spcAft>
                          <a:spcPts val="0"/>
                        </a:spcAft>
                        <a:buNone/>
                      </a:pPr>
                      <a:endParaRPr lang="en-US"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rtl="0">
                        <a:spcBef>
                          <a:spcPts val="0"/>
                        </a:spcBef>
                        <a:spcAft>
                          <a:spcPts val="0"/>
                        </a:spcAft>
                        <a:buNone/>
                      </a:pPr>
                      <a:endParaRPr lang="en-US"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extLst>
                  <a:ext uri="{0D108BD9-81ED-4DB2-BD59-A6C34878D82A}">
                    <a16:rowId xmlns:a16="http://schemas.microsoft.com/office/drawing/2014/main" val="10000"/>
                  </a:ext>
                </a:extLst>
              </a:tr>
              <a:tr h="756198">
                <a:tc>
                  <a:txBody>
                    <a:bodyPr/>
                    <a:lstStyle/>
                    <a:p>
                      <a:pPr marL="0" lvl="0" indent="0" algn="l">
                        <a:spcBef>
                          <a:spcPts val="0"/>
                        </a:spcBef>
                        <a:spcAft>
                          <a:spcPts val="0"/>
                        </a:spcAft>
                        <a:buNone/>
                      </a:pPr>
                      <a:r>
                        <a:rPr lang="fr-FR" sz="2800" b="0" i="0" u="none" strike="noStrike" noProof="0" dirty="0">
                          <a:solidFill>
                            <a:schemeClr val="tx1">
                              <a:lumMod val="65000"/>
                              <a:lumOff val="35000"/>
                            </a:schemeClr>
                          </a:solidFill>
                          <a:latin typeface="ScolaScript_N" panose="00000400000000000000" pitchFamily="2" charset="0"/>
                        </a:rPr>
                        <a:t>Je peux me présenter et parler oralement de mes loisirs.</a:t>
                      </a:r>
                      <a:endParaRPr lang="fr-FR" sz="2800" dirty="0">
                        <a:solidFill>
                          <a:schemeClr val="tx1">
                            <a:lumMod val="65000"/>
                            <a:lumOff val="35000"/>
                          </a:schemeClr>
                        </a:solidFill>
                        <a:latin typeface="ScolaScript_N" panose="00000400000000000000" pitchFamily="2" charset="0"/>
                      </a:endParaRPr>
                    </a:p>
                  </a:txBody>
                  <a:tcPr marL="91425" marR="91425" marT="91425" marB="91425"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rtl="0">
                        <a:spcBef>
                          <a:spcPts val="0"/>
                        </a:spcBef>
                        <a:spcAft>
                          <a:spcPts val="0"/>
                        </a:spcAft>
                        <a:buNone/>
                      </a:pPr>
                      <a:endParaRPr lang="en-US" sz="280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rtl="0">
                        <a:spcBef>
                          <a:spcPts val="0"/>
                        </a:spcBef>
                        <a:spcAft>
                          <a:spcPts val="0"/>
                        </a:spcAft>
                        <a:buNone/>
                      </a:pPr>
                      <a:endParaRPr lang="en-US" sz="280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extLst>
                  <a:ext uri="{0D108BD9-81ED-4DB2-BD59-A6C34878D82A}">
                    <a16:rowId xmlns:a16="http://schemas.microsoft.com/office/drawing/2014/main" val="10001"/>
                  </a:ext>
                </a:extLst>
              </a:tr>
              <a:tr h="1098807">
                <a:tc>
                  <a:txBody>
                    <a:bodyPr/>
                    <a:lstStyle/>
                    <a:p>
                      <a:pPr marL="0" marR="0" lvl="0" indent="0" algn="l" rtl="0">
                        <a:lnSpc>
                          <a:spcPct val="100000"/>
                        </a:lnSpc>
                        <a:spcBef>
                          <a:spcPts val="0"/>
                        </a:spcBef>
                        <a:spcAft>
                          <a:spcPts val="0"/>
                        </a:spcAft>
                        <a:buClr>
                          <a:srgbClr val="000000"/>
                        </a:buClr>
                        <a:buSzPts val="2000"/>
                        <a:buFont typeface="Arial"/>
                        <a:buNone/>
                      </a:pPr>
                      <a:r>
                        <a:rPr lang="fr-FR" sz="2800" dirty="0">
                          <a:solidFill>
                            <a:schemeClr val="tx1">
                              <a:lumMod val="65000"/>
                              <a:lumOff val="35000"/>
                            </a:schemeClr>
                          </a:solidFill>
                          <a:latin typeface="ScolaScript_N" panose="00000400000000000000" pitchFamily="2" charset="0"/>
                        </a:rPr>
                        <a:t>Je peux comprendre un livre sur le regard qu’on peut avoir sur l’autre. (l'équité garçon-fille) et le lire de façon expressive.</a:t>
                      </a:r>
                    </a:p>
                  </a:txBody>
                  <a:tcPr marL="91425" marR="91425" marT="91425" marB="91425"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rtl="0">
                        <a:spcBef>
                          <a:spcPts val="0"/>
                        </a:spcBef>
                        <a:spcAft>
                          <a:spcPts val="0"/>
                        </a:spcAft>
                        <a:buNone/>
                      </a:pPr>
                      <a:endParaRPr lang="en-US" sz="280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rtl="0">
                        <a:spcBef>
                          <a:spcPts val="0"/>
                        </a:spcBef>
                        <a:spcAft>
                          <a:spcPts val="0"/>
                        </a:spcAft>
                        <a:buNone/>
                      </a:pPr>
                      <a:endParaRPr lang="en-US" sz="280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extLst>
                  <a:ext uri="{0D108BD9-81ED-4DB2-BD59-A6C34878D82A}">
                    <a16:rowId xmlns:a16="http://schemas.microsoft.com/office/drawing/2014/main" val="10002"/>
                  </a:ext>
                </a:extLst>
              </a:tr>
              <a:tr h="760711">
                <a:tc>
                  <a:txBody>
                    <a:bodyPr/>
                    <a:lstStyle/>
                    <a:p>
                      <a:pPr marL="0" marR="0" lvl="0" indent="0" algn="l" rtl="0">
                        <a:lnSpc>
                          <a:spcPct val="100000"/>
                        </a:lnSpc>
                        <a:spcBef>
                          <a:spcPts val="0"/>
                        </a:spcBef>
                        <a:spcAft>
                          <a:spcPts val="0"/>
                        </a:spcAft>
                        <a:buClr>
                          <a:srgbClr val="000000"/>
                        </a:buClr>
                        <a:buSzPts val="2000"/>
                        <a:buFont typeface="Arial"/>
                        <a:buNone/>
                      </a:pPr>
                      <a:r>
                        <a:rPr lang="fr-FR" sz="2800" dirty="0">
                          <a:solidFill>
                            <a:schemeClr val="tx1">
                              <a:lumMod val="65000"/>
                              <a:lumOff val="35000"/>
                            </a:schemeClr>
                          </a:solidFill>
                          <a:latin typeface="ScolaScript_N" panose="00000400000000000000" pitchFamily="2" charset="0"/>
                        </a:rPr>
                        <a:t>Je peux écrire un texte pour me présenter et parler de mes loisirs.  </a:t>
                      </a:r>
                    </a:p>
                  </a:txBody>
                  <a:tcPr marL="91425" marR="91425" marT="91425" marB="91425" anchor="ctr">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rtl="0">
                        <a:spcBef>
                          <a:spcPts val="0"/>
                        </a:spcBef>
                        <a:spcAft>
                          <a:spcPts val="0"/>
                        </a:spcAft>
                        <a:buNone/>
                      </a:pPr>
                      <a:endParaRPr lang="en-US" sz="280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tc>
                  <a:txBody>
                    <a:bodyPr/>
                    <a:lstStyle/>
                    <a:p>
                      <a:pPr marL="0" lvl="0" indent="0" algn="l" rtl="0">
                        <a:spcBef>
                          <a:spcPts val="0"/>
                        </a:spcBef>
                        <a:spcAft>
                          <a:spcPts val="0"/>
                        </a:spcAft>
                        <a:buNone/>
                      </a:pPr>
                      <a:endParaRPr lang="en-US" sz="280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lnL w="12700" cap="flat" cmpd="sng" algn="ctr">
                      <a:solidFill>
                        <a:schemeClr val="accent5">
                          <a:lumMod val="75000"/>
                        </a:schemeClr>
                      </a:solidFill>
                      <a:prstDash val="solid"/>
                      <a:round/>
                      <a:headEnd type="none" w="med" len="med"/>
                      <a:tailEnd type="none" w="med" len="med"/>
                    </a:lnL>
                    <a:lnR w="12700" cap="flat" cmpd="sng" algn="ctr">
                      <a:solidFill>
                        <a:schemeClr val="accent5">
                          <a:lumMod val="75000"/>
                        </a:schemeClr>
                      </a:solidFill>
                      <a:prstDash val="solid"/>
                      <a:round/>
                      <a:headEnd type="none" w="med" len="med"/>
                      <a:tailEnd type="none" w="med" len="med"/>
                    </a:lnR>
                    <a:lnT w="12700" cap="flat" cmpd="sng" algn="ctr">
                      <a:solidFill>
                        <a:schemeClr val="accent5">
                          <a:lumMod val="75000"/>
                        </a:schemeClr>
                      </a:solidFill>
                      <a:prstDash val="solid"/>
                      <a:round/>
                      <a:headEnd type="none" w="med" len="med"/>
                      <a:tailEnd type="none" w="med" len="med"/>
                    </a:lnT>
                    <a:lnB w="12700" cap="flat" cmpd="sng" algn="ctr">
                      <a:solidFill>
                        <a:schemeClr val="accent5">
                          <a:lumMod val="75000"/>
                        </a:schemeClr>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4" name="Text Placeholder 3">
            <a:extLst>
              <a:ext uri="{FF2B5EF4-FFF2-40B4-BE49-F238E27FC236}">
                <a16:creationId xmlns:a16="http://schemas.microsoft.com/office/drawing/2014/main" id="{CF9F2017-A9DA-4B0A-8BA8-CA96B148FB34}"/>
              </a:ext>
            </a:extLst>
          </p:cNvPr>
          <p:cNvSpPr>
            <a:spLocks noGrp="1"/>
          </p:cNvSpPr>
          <p:nvPr>
            <p:ph type="body" sz="quarter" idx="10"/>
          </p:nvPr>
        </p:nvSpPr>
        <p:spPr>
          <a:xfrm>
            <a:off x="-1" y="500821"/>
            <a:ext cx="10000665" cy="584775"/>
          </a:xfrm>
        </p:spPr>
        <p:txBody>
          <a:bodyPr/>
          <a:lstStyle/>
          <a:p>
            <a:r>
              <a:rPr lang="en-US" dirty="0"/>
              <a:t>Auto </a:t>
            </a:r>
            <a:r>
              <a:rPr lang="en-US" dirty="0" err="1"/>
              <a:t>évaluation</a:t>
            </a:r>
            <a:endParaRPr lang="en-US" dirty="0"/>
          </a:p>
        </p:txBody>
      </p:sp>
      <p:cxnSp>
        <p:nvCxnSpPr>
          <p:cNvPr id="431" name="Straight Connector 430">
            <a:extLst>
              <a:ext uri="{FF2B5EF4-FFF2-40B4-BE49-F238E27FC236}">
                <a16:creationId xmlns:a16="http://schemas.microsoft.com/office/drawing/2014/main" id="{322DE4D4-78BF-4814-8F5F-C22F5FAC70E6}"/>
              </a:ext>
            </a:extLst>
          </p:cNvPr>
          <p:cNvCxnSpPr/>
          <p:nvPr/>
        </p:nvCxnSpPr>
        <p:spPr>
          <a:xfrm flipV="1">
            <a:off x="11099082" y="359166"/>
            <a:ext cx="0" cy="829784"/>
          </a:xfrm>
          <a:prstGeom prst="line">
            <a:avLst/>
          </a:prstGeom>
          <a:ln w="12700">
            <a:solidFill>
              <a:srgbClr val="2E75B6"/>
            </a:solidFill>
          </a:ln>
        </p:spPr>
        <p:style>
          <a:lnRef idx="1">
            <a:schemeClr val="accent1"/>
          </a:lnRef>
          <a:fillRef idx="0">
            <a:schemeClr val="accent1"/>
          </a:fillRef>
          <a:effectRef idx="0">
            <a:schemeClr val="accent1"/>
          </a:effectRef>
          <a:fontRef idx="minor">
            <a:schemeClr val="tx1"/>
          </a:fontRef>
        </p:style>
      </p:cxnSp>
      <p:grpSp>
        <p:nvGrpSpPr>
          <p:cNvPr id="432" name="1Y">
            <a:extLst>
              <a:ext uri="{FF2B5EF4-FFF2-40B4-BE49-F238E27FC236}">
                <a16:creationId xmlns:a16="http://schemas.microsoft.com/office/drawing/2014/main" id="{E8BA70DF-6B0B-4CEF-8593-CCB4747828A8}"/>
              </a:ext>
            </a:extLst>
          </p:cNvPr>
          <p:cNvGrpSpPr/>
          <p:nvPr/>
        </p:nvGrpSpPr>
        <p:grpSpPr>
          <a:xfrm flipH="1">
            <a:off x="10154498" y="421479"/>
            <a:ext cx="818010" cy="584774"/>
            <a:chOff x="4752975" y="2986087"/>
            <a:chExt cx="1234391" cy="882205"/>
          </a:xfrm>
          <a:effectLst>
            <a:outerShdw blurRad="63500" sx="102000" sy="102000" algn="ctr" rotWithShape="0">
              <a:prstClr val="black">
                <a:alpha val="40000"/>
              </a:prstClr>
            </a:outerShdw>
          </a:effectLst>
        </p:grpSpPr>
        <p:grpSp>
          <p:nvGrpSpPr>
            <p:cNvPr id="433" name="Graphic 3">
              <a:extLst>
                <a:ext uri="{FF2B5EF4-FFF2-40B4-BE49-F238E27FC236}">
                  <a16:creationId xmlns:a16="http://schemas.microsoft.com/office/drawing/2014/main" id="{FD58A80F-A65F-4ABE-9FA9-333ABFFE590C}"/>
                </a:ext>
              </a:extLst>
            </p:cNvPr>
            <p:cNvGrpSpPr/>
            <p:nvPr/>
          </p:nvGrpSpPr>
          <p:grpSpPr>
            <a:xfrm>
              <a:off x="4752975" y="2986087"/>
              <a:ext cx="882205" cy="882205"/>
              <a:chOff x="4752975" y="2986087"/>
              <a:chExt cx="882205" cy="882205"/>
            </a:xfrm>
          </p:grpSpPr>
          <p:sp>
            <p:nvSpPr>
              <p:cNvPr id="441" name="Freeform: Shape 440">
                <a:extLst>
                  <a:ext uri="{FF2B5EF4-FFF2-40B4-BE49-F238E27FC236}">
                    <a16:creationId xmlns:a16="http://schemas.microsoft.com/office/drawing/2014/main" id="{84015189-E646-4903-95C0-2C8D0F6AE4AD}"/>
                  </a:ext>
                </a:extLst>
              </p:cNvPr>
              <p:cNvSpPr/>
              <p:nvPr/>
            </p:nvSpPr>
            <p:spPr>
              <a:xfrm>
                <a:off x="4752975" y="2986087"/>
                <a:ext cx="882205" cy="882205"/>
              </a:xfrm>
              <a:custGeom>
                <a:avLst/>
                <a:gdLst>
                  <a:gd name="connsiteX0" fmla="*/ 882206 w 882205"/>
                  <a:gd name="connsiteY0" fmla="*/ 441103 h 882205"/>
                  <a:gd name="connsiteX1" fmla="*/ 441103 w 882205"/>
                  <a:gd name="connsiteY1" fmla="*/ 882206 h 882205"/>
                  <a:gd name="connsiteX2" fmla="*/ 0 w 882205"/>
                  <a:gd name="connsiteY2" fmla="*/ 441103 h 882205"/>
                  <a:gd name="connsiteX3" fmla="*/ 441103 w 882205"/>
                  <a:gd name="connsiteY3" fmla="*/ 0 h 882205"/>
                  <a:gd name="connsiteX4" fmla="*/ 882206 w 882205"/>
                  <a:gd name="connsiteY4" fmla="*/ 441103 h 8822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205" h="882205">
                    <a:moveTo>
                      <a:pt x="882206" y="441103"/>
                    </a:moveTo>
                    <a:cubicBezTo>
                      <a:pt x="882206" y="684717"/>
                      <a:pt x="684717" y="882206"/>
                      <a:pt x="441103" y="882206"/>
                    </a:cubicBezTo>
                    <a:cubicBezTo>
                      <a:pt x="197488" y="882206"/>
                      <a:pt x="0" y="684717"/>
                      <a:pt x="0" y="441103"/>
                    </a:cubicBezTo>
                    <a:cubicBezTo>
                      <a:pt x="0" y="197488"/>
                      <a:pt x="197488" y="0"/>
                      <a:pt x="441103" y="0"/>
                    </a:cubicBezTo>
                    <a:cubicBezTo>
                      <a:pt x="684717" y="0"/>
                      <a:pt x="882206" y="197488"/>
                      <a:pt x="882206" y="441103"/>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42" name="Freeform: Shape 441">
                <a:extLst>
                  <a:ext uri="{FF2B5EF4-FFF2-40B4-BE49-F238E27FC236}">
                    <a16:creationId xmlns:a16="http://schemas.microsoft.com/office/drawing/2014/main" id="{B40348A6-1EA2-4779-8D6A-7456B8D7C6B8}"/>
                  </a:ext>
                </a:extLst>
              </p:cNvPr>
              <p:cNvSpPr/>
              <p:nvPr/>
            </p:nvSpPr>
            <p:spPr>
              <a:xfrm>
                <a:off x="5301016" y="3273613"/>
                <a:ext cx="207100" cy="106522"/>
              </a:xfrm>
              <a:custGeom>
                <a:avLst/>
                <a:gdLst>
                  <a:gd name="connsiteX0" fmla="*/ 207101 w 207100"/>
                  <a:gd name="connsiteY0" fmla="*/ 58897 h 106522"/>
                  <a:gd name="connsiteX1" fmla="*/ 156237 w 207100"/>
                  <a:gd name="connsiteY1" fmla="*/ 13273 h 106522"/>
                  <a:gd name="connsiteX2" fmla="*/ 85276 w 207100"/>
                  <a:gd name="connsiteY2" fmla="*/ 890 h 106522"/>
                  <a:gd name="connsiteX3" fmla="*/ 18982 w 207100"/>
                  <a:gd name="connsiteY3" fmla="*/ 38800 h 106522"/>
                  <a:gd name="connsiteX4" fmla="*/ 13553 w 207100"/>
                  <a:gd name="connsiteY4" fmla="*/ 46515 h 106522"/>
                  <a:gd name="connsiteX5" fmla="*/ 9076 w 207100"/>
                  <a:gd name="connsiteY5" fmla="*/ 54611 h 106522"/>
                  <a:gd name="connsiteX6" fmla="*/ 2790 w 207100"/>
                  <a:gd name="connsiteY6" fmla="*/ 71566 h 106522"/>
                  <a:gd name="connsiteX7" fmla="*/ 218 w 207100"/>
                  <a:gd name="connsiteY7" fmla="*/ 89092 h 106522"/>
                  <a:gd name="connsiteX8" fmla="*/ 504 w 207100"/>
                  <a:gd name="connsiteY8" fmla="*/ 106522 h 106522"/>
                  <a:gd name="connsiteX9" fmla="*/ 26126 w 207100"/>
                  <a:gd name="connsiteY9" fmla="*/ 86234 h 106522"/>
                  <a:gd name="connsiteX10" fmla="*/ 37746 w 207100"/>
                  <a:gd name="connsiteY10" fmla="*/ 77852 h 106522"/>
                  <a:gd name="connsiteX11" fmla="*/ 49081 w 207100"/>
                  <a:gd name="connsiteY11" fmla="*/ 71185 h 106522"/>
                  <a:gd name="connsiteX12" fmla="*/ 92706 w 207100"/>
                  <a:gd name="connsiteY12" fmla="*/ 56611 h 106522"/>
                  <a:gd name="connsiteX13" fmla="*/ 144331 w 207100"/>
                  <a:gd name="connsiteY13" fmla="*/ 55659 h 106522"/>
                  <a:gd name="connsiteX14" fmla="*/ 207101 w 207100"/>
                  <a:gd name="connsiteY14" fmla="*/ 58897 h 106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07100" h="106522">
                    <a:moveTo>
                      <a:pt x="207101" y="58897"/>
                    </a:moveTo>
                    <a:cubicBezTo>
                      <a:pt x="195195" y="38228"/>
                      <a:pt x="176907" y="23750"/>
                      <a:pt x="156237" y="13273"/>
                    </a:cubicBezTo>
                    <a:cubicBezTo>
                      <a:pt x="135473" y="3176"/>
                      <a:pt x="110898" y="-2253"/>
                      <a:pt x="85276" y="890"/>
                    </a:cubicBezTo>
                    <a:cubicBezTo>
                      <a:pt x="59559" y="3557"/>
                      <a:pt x="34032" y="18607"/>
                      <a:pt x="18982" y="38800"/>
                    </a:cubicBezTo>
                    <a:cubicBezTo>
                      <a:pt x="17077" y="41276"/>
                      <a:pt x="15267" y="43943"/>
                      <a:pt x="13553" y="46515"/>
                    </a:cubicBezTo>
                    <a:cubicBezTo>
                      <a:pt x="11743" y="48991"/>
                      <a:pt x="10029" y="51658"/>
                      <a:pt x="9076" y="54611"/>
                    </a:cubicBezTo>
                    <a:cubicBezTo>
                      <a:pt x="6695" y="60231"/>
                      <a:pt x="4599" y="65946"/>
                      <a:pt x="2790" y="71566"/>
                    </a:cubicBezTo>
                    <a:cubicBezTo>
                      <a:pt x="694" y="77090"/>
                      <a:pt x="694" y="83186"/>
                      <a:pt x="218" y="89092"/>
                    </a:cubicBezTo>
                    <a:cubicBezTo>
                      <a:pt x="-68" y="94997"/>
                      <a:pt x="-163" y="100712"/>
                      <a:pt x="504" y="106522"/>
                    </a:cubicBezTo>
                    <a:cubicBezTo>
                      <a:pt x="10886" y="99569"/>
                      <a:pt x="17934" y="92044"/>
                      <a:pt x="26126" y="86234"/>
                    </a:cubicBezTo>
                    <a:cubicBezTo>
                      <a:pt x="30222" y="83377"/>
                      <a:pt x="34127" y="80614"/>
                      <a:pt x="37746" y="77852"/>
                    </a:cubicBezTo>
                    <a:cubicBezTo>
                      <a:pt x="41080" y="74804"/>
                      <a:pt x="45652" y="73471"/>
                      <a:pt x="49081" y="71185"/>
                    </a:cubicBezTo>
                    <a:cubicBezTo>
                      <a:pt x="63845" y="63088"/>
                      <a:pt x="77085" y="58516"/>
                      <a:pt x="92706" y="56611"/>
                    </a:cubicBezTo>
                    <a:cubicBezTo>
                      <a:pt x="108136" y="54706"/>
                      <a:pt x="125376" y="54706"/>
                      <a:pt x="144331" y="55659"/>
                    </a:cubicBezTo>
                    <a:cubicBezTo>
                      <a:pt x="163381" y="56611"/>
                      <a:pt x="183574" y="58326"/>
                      <a:pt x="207101" y="58897"/>
                    </a:cubicBezTo>
                    <a:close/>
                  </a:path>
                </a:pathLst>
              </a:custGeom>
              <a:solidFill>
                <a:srgbClr val="D7992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43" name="Freeform: Shape 442">
                <a:extLst>
                  <a:ext uri="{FF2B5EF4-FFF2-40B4-BE49-F238E27FC236}">
                    <a16:creationId xmlns:a16="http://schemas.microsoft.com/office/drawing/2014/main" id="{F9C332C4-9FB5-4DEB-AD32-D05BBC951D85}"/>
                  </a:ext>
                </a:extLst>
              </p:cNvPr>
              <p:cNvSpPr/>
              <p:nvPr/>
            </p:nvSpPr>
            <p:spPr>
              <a:xfrm>
                <a:off x="4923183" y="3175257"/>
                <a:ext cx="170637" cy="134425"/>
              </a:xfrm>
              <a:custGeom>
                <a:avLst/>
                <a:gdLst>
                  <a:gd name="connsiteX0" fmla="*/ 48009 w 170637"/>
                  <a:gd name="connsiteY0" fmla="*/ 123916 h 134425"/>
                  <a:gd name="connsiteX1" fmla="*/ 150022 w 170637"/>
                  <a:gd name="connsiteY1" fmla="*/ 58003 h 134425"/>
                  <a:gd name="connsiteX2" fmla="*/ 134115 w 170637"/>
                  <a:gd name="connsiteY2" fmla="*/ 567 h 134425"/>
                  <a:gd name="connsiteX3" fmla="*/ 6195 w 170637"/>
                  <a:gd name="connsiteY3" fmla="*/ 82101 h 134425"/>
                  <a:gd name="connsiteX4" fmla="*/ 48009 w 170637"/>
                  <a:gd name="connsiteY4" fmla="*/ 123916 h 134425"/>
                  <a:gd name="connsiteX5" fmla="*/ 48009 w 170637"/>
                  <a:gd name="connsiteY5" fmla="*/ 123916 h 13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637" h="134425">
                    <a:moveTo>
                      <a:pt x="48009" y="123916"/>
                    </a:moveTo>
                    <a:cubicBezTo>
                      <a:pt x="72584" y="90293"/>
                      <a:pt x="109636" y="65623"/>
                      <a:pt x="150022" y="58003"/>
                    </a:cubicBezTo>
                    <a:cubicBezTo>
                      <a:pt x="186503" y="51145"/>
                      <a:pt x="170406" y="-6291"/>
                      <a:pt x="134115" y="567"/>
                    </a:cubicBezTo>
                    <a:cubicBezTo>
                      <a:pt x="85157" y="9807"/>
                      <a:pt x="36103" y="41239"/>
                      <a:pt x="6195" y="82101"/>
                    </a:cubicBezTo>
                    <a:cubicBezTo>
                      <a:pt x="-15713" y="112105"/>
                      <a:pt x="25816" y="154301"/>
                      <a:pt x="48009" y="123916"/>
                    </a:cubicBezTo>
                    <a:lnTo>
                      <a:pt x="48009" y="123916"/>
                    </a:lnTo>
                    <a:close/>
                  </a:path>
                </a:pathLst>
              </a:custGeom>
              <a:solidFill>
                <a:srgbClr val="692F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44" name="Freeform: Shape 443">
                <a:extLst>
                  <a:ext uri="{FF2B5EF4-FFF2-40B4-BE49-F238E27FC236}">
                    <a16:creationId xmlns:a16="http://schemas.microsoft.com/office/drawing/2014/main" id="{690BD619-3FA0-4A38-A4BC-6024634A8083}"/>
                  </a:ext>
                </a:extLst>
              </p:cNvPr>
              <p:cNvSpPr/>
              <p:nvPr/>
            </p:nvSpPr>
            <p:spPr>
              <a:xfrm>
                <a:off x="5271438" y="3115491"/>
                <a:ext cx="193634" cy="74844"/>
              </a:xfrm>
              <a:custGeom>
                <a:avLst/>
                <a:gdLst>
                  <a:gd name="connsiteX0" fmla="*/ 178100 w 193634"/>
                  <a:gd name="connsiteY0" fmla="*/ 20519 h 74844"/>
                  <a:gd name="connsiteX1" fmla="*/ 19699 w 193634"/>
                  <a:gd name="connsiteY1" fmla="*/ 10232 h 74844"/>
                  <a:gd name="connsiteX2" fmla="*/ 35606 w 193634"/>
                  <a:gd name="connsiteY2" fmla="*/ 67668 h 74844"/>
                  <a:gd name="connsiteX3" fmla="*/ 150001 w 193634"/>
                  <a:gd name="connsiteY3" fmla="*/ 72049 h 74844"/>
                  <a:gd name="connsiteX4" fmla="*/ 178100 w 193634"/>
                  <a:gd name="connsiteY4" fmla="*/ 20519 h 74844"/>
                  <a:gd name="connsiteX5" fmla="*/ 178100 w 193634"/>
                  <a:gd name="connsiteY5" fmla="*/ 20519 h 74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634" h="74844">
                    <a:moveTo>
                      <a:pt x="178100" y="20519"/>
                    </a:moveTo>
                    <a:cubicBezTo>
                      <a:pt x="129046" y="-1579"/>
                      <a:pt x="70277" y="-7103"/>
                      <a:pt x="19699" y="10232"/>
                    </a:cubicBezTo>
                    <a:cubicBezTo>
                      <a:pt x="-15353" y="22234"/>
                      <a:pt x="364" y="79765"/>
                      <a:pt x="35606" y="67668"/>
                    </a:cubicBezTo>
                    <a:cubicBezTo>
                      <a:pt x="71039" y="55571"/>
                      <a:pt x="114949" y="56238"/>
                      <a:pt x="150001" y="72049"/>
                    </a:cubicBezTo>
                    <a:cubicBezTo>
                      <a:pt x="184006" y="87289"/>
                      <a:pt x="212390" y="35950"/>
                      <a:pt x="178100" y="20519"/>
                    </a:cubicBezTo>
                    <a:lnTo>
                      <a:pt x="178100" y="20519"/>
                    </a:lnTo>
                    <a:close/>
                  </a:path>
                </a:pathLst>
              </a:custGeom>
              <a:solidFill>
                <a:srgbClr val="692F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nvGrpSpPr>
              <p:cNvPr id="445" name="Graphic 3">
                <a:extLst>
                  <a:ext uri="{FF2B5EF4-FFF2-40B4-BE49-F238E27FC236}">
                    <a16:creationId xmlns:a16="http://schemas.microsoft.com/office/drawing/2014/main" id="{F9DF01CE-5DDB-4500-9DFA-CE0E3E2DD296}"/>
                  </a:ext>
                </a:extLst>
              </p:cNvPr>
              <p:cNvGrpSpPr/>
              <p:nvPr/>
            </p:nvGrpSpPr>
            <p:grpSpPr>
              <a:xfrm>
                <a:off x="4985111" y="3273627"/>
                <a:ext cx="148566" cy="173298"/>
                <a:chOff x="4985111" y="3273627"/>
                <a:chExt cx="148566" cy="173298"/>
              </a:xfrm>
            </p:grpSpPr>
            <p:sp>
              <p:nvSpPr>
                <p:cNvPr id="457" name="Freeform: Shape 456">
                  <a:extLst>
                    <a:ext uri="{FF2B5EF4-FFF2-40B4-BE49-F238E27FC236}">
                      <a16:creationId xmlns:a16="http://schemas.microsoft.com/office/drawing/2014/main" id="{BF60C770-3207-4556-A387-8C9FFC547046}"/>
                    </a:ext>
                  </a:extLst>
                </p:cNvPr>
                <p:cNvSpPr/>
                <p:nvPr/>
              </p:nvSpPr>
              <p:spPr>
                <a:xfrm>
                  <a:off x="4985111" y="3273627"/>
                  <a:ext cx="148566" cy="173298"/>
                </a:xfrm>
                <a:custGeom>
                  <a:avLst/>
                  <a:gdLst>
                    <a:gd name="connsiteX0" fmla="*/ 5894 w 148566"/>
                    <a:gd name="connsiteY0" fmla="*/ 110414 h 173298"/>
                    <a:gd name="connsiteX1" fmla="*/ 103239 w 148566"/>
                    <a:gd name="connsiteY1" fmla="*/ 169945 h 173298"/>
                    <a:gd name="connsiteX2" fmla="*/ 142673 w 148566"/>
                    <a:gd name="connsiteY2" fmla="*/ 62884 h 173298"/>
                    <a:gd name="connsiteX3" fmla="*/ 45327 w 148566"/>
                    <a:gd name="connsiteY3" fmla="*/ 3353 h 173298"/>
                    <a:gd name="connsiteX4" fmla="*/ 5894 w 148566"/>
                    <a:gd name="connsiteY4" fmla="*/ 110414 h 173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566" h="173298">
                      <a:moveTo>
                        <a:pt x="5894" y="110414"/>
                      </a:moveTo>
                      <a:cubicBezTo>
                        <a:pt x="21896" y="156420"/>
                        <a:pt x="65425" y="183090"/>
                        <a:pt x="103239" y="169945"/>
                      </a:cubicBezTo>
                      <a:cubicBezTo>
                        <a:pt x="140958" y="156801"/>
                        <a:pt x="158675" y="108890"/>
                        <a:pt x="142673" y="62884"/>
                      </a:cubicBezTo>
                      <a:cubicBezTo>
                        <a:pt x="126671" y="16879"/>
                        <a:pt x="83141" y="-9791"/>
                        <a:pt x="45327" y="3353"/>
                      </a:cubicBezTo>
                      <a:cubicBezTo>
                        <a:pt x="7608" y="16498"/>
                        <a:pt x="-10108" y="64408"/>
                        <a:pt x="5894" y="110414"/>
                      </a:cubicBezTo>
                      <a:close/>
                    </a:path>
                  </a:pathLst>
                </a:custGeom>
                <a:solidFill>
                  <a:srgbClr val="FFFFFF"/>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58" name="Freeform: Shape 457">
                  <a:extLst>
                    <a:ext uri="{FF2B5EF4-FFF2-40B4-BE49-F238E27FC236}">
                      <a16:creationId xmlns:a16="http://schemas.microsoft.com/office/drawing/2014/main" id="{AE97D0D0-EDE7-43CC-998D-5CB114767E0E}"/>
                    </a:ext>
                  </a:extLst>
                </p:cNvPr>
                <p:cNvSpPr/>
                <p:nvPr/>
              </p:nvSpPr>
              <p:spPr>
                <a:xfrm>
                  <a:off x="5010527" y="3303339"/>
                  <a:ext cx="97732" cy="113969"/>
                </a:xfrm>
                <a:custGeom>
                  <a:avLst/>
                  <a:gdLst>
                    <a:gd name="connsiteX0" fmla="*/ 3908 w 97732"/>
                    <a:gd name="connsiteY0" fmla="*/ 72606 h 113969"/>
                    <a:gd name="connsiteX1" fmla="*/ 67916 w 97732"/>
                    <a:gd name="connsiteY1" fmla="*/ 111754 h 113969"/>
                    <a:gd name="connsiteX2" fmla="*/ 93824 w 97732"/>
                    <a:gd name="connsiteY2" fmla="*/ 41364 h 113969"/>
                    <a:gd name="connsiteX3" fmla="*/ 29816 w 97732"/>
                    <a:gd name="connsiteY3" fmla="*/ 2216 h 113969"/>
                    <a:gd name="connsiteX4" fmla="*/ 3908 w 97732"/>
                    <a:gd name="connsiteY4" fmla="*/ 72606 h 113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32" h="113969">
                      <a:moveTo>
                        <a:pt x="3908" y="72606"/>
                      </a:moveTo>
                      <a:cubicBezTo>
                        <a:pt x="14386" y="102895"/>
                        <a:pt x="43056" y="120421"/>
                        <a:pt x="67916" y="111754"/>
                      </a:cubicBezTo>
                      <a:cubicBezTo>
                        <a:pt x="92777" y="103086"/>
                        <a:pt x="104397" y="71558"/>
                        <a:pt x="93824" y="41364"/>
                      </a:cubicBezTo>
                      <a:cubicBezTo>
                        <a:pt x="83347" y="11074"/>
                        <a:pt x="54677" y="-6452"/>
                        <a:pt x="29816" y="2216"/>
                      </a:cubicBezTo>
                      <a:cubicBezTo>
                        <a:pt x="4956" y="10789"/>
                        <a:pt x="-6664" y="42316"/>
                        <a:pt x="3908" y="72606"/>
                      </a:cubicBezTo>
                      <a:close/>
                    </a:path>
                  </a:pathLst>
                </a:custGeom>
                <a:solidFill>
                  <a:srgbClr val="73BE4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59" name="Freeform: Shape 458">
                  <a:extLst>
                    <a:ext uri="{FF2B5EF4-FFF2-40B4-BE49-F238E27FC236}">
                      <a16:creationId xmlns:a16="http://schemas.microsoft.com/office/drawing/2014/main" id="{EA6753A0-4680-459F-B635-8CFF6250D5D3}"/>
                    </a:ext>
                  </a:extLst>
                </p:cNvPr>
                <p:cNvSpPr/>
                <p:nvPr/>
              </p:nvSpPr>
              <p:spPr>
                <a:xfrm>
                  <a:off x="5025294" y="3321549"/>
                  <a:ext cx="69110" cy="80110"/>
                </a:xfrm>
                <a:custGeom>
                  <a:avLst/>
                  <a:gdLst>
                    <a:gd name="connsiteX0" fmla="*/ 65913 w 69110"/>
                    <a:gd name="connsiteY0" fmla="*/ 28202 h 80110"/>
                    <a:gd name="connsiteX1" fmla="*/ 20003 w 69110"/>
                    <a:gd name="connsiteY1" fmla="*/ 1818 h 80110"/>
                    <a:gd name="connsiteX2" fmla="*/ 0 w 69110"/>
                    <a:gd name="connsiteY2" fmla="*/ 34393 h 80110"/>
                    <a:gd name="connsiteX3" fmla="*/ 12668 w 69110"/>
                    <a:gd name="connsiteY3" fmla="*/ 32012 h 80110"/>
                    <a:gd name="connsiteX4" fmla="*/ 27146 w 69110"/>
                    <a:gd name="connsiteY4" fmla="*/ 60301 h 80110"/>
                    <a:gd name="connsiteX5" fmla="*/ 20193 w 69110"/>
                    <a:gd name="connsiteY5" fmla="*/ 73922 h 80110"/>
                    <a:gd name="connsiteX6" fmla="*/ 49054 w 69110"/>
                    <a:gd name="connsiteY6" fmla="*/ 78303 h 80110"/>
                    <a:gd name="connsiteX7" fmla="*/ 65913 w 69110"/>
                    <a:gd name="connsiteY7" fmla="*/ 28202 h 80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110" h="80110">
                      <a:moveTo>
                        <a:pt x="65913" y="28202"/>
                      </a:moveTo>
                      <a:cubicBezTo>
                        <a:pt x="57912" y="7056"/>
                        <a:pt x="37338" y="-4755"/>
                        <a:pt x="20003" y="1818"/>
                      </a:cubicBezTo>
                      <a:cubicBezTo>
                        <a:pt x="7525" y="6580"/>
                        <a:pt x="191" y="19629"/>
                        <a:pt x="0" y="34393"/>
                      </a:cubicBezTo>
                      <a:cubicBezTo>
                        <a:pt x="3905" y="32107"/>
                        <a:pt x="8287" y="31059"/>
                        <a:pt x="12668" y="32012"/>
                      </a:cubicBezTo>
                      <a:cubicBezTo>
                        <a:pt x="23527" y="34298"/>
                        <a:pt x="30004" y="46966"/>
                        <a:pt x="27146" y="60301"/>
                      </a:cubicBezTo>
                      <a:cubicBezTo>
                        <a:pt x="26003" y="65730"/>
                        <a:pt x="23431" y="70398"/>
                        <a:pt x="20193" y="73922"/>
                      </a:cubicBezTo>
                      <a:cubicBezTo>
                        <a:pt x="29051" y="79923"/>
                        <a:pt x="39529" y="81923"/>
                        <a:pt x="49054" y="78303"/>
                      </a:cubicBezTo>
                      <a:cubicBezTo>
                        <a:pt x="66389" y="71731"/>
                        <a:pt x="73914" y="49252"/>
                        <a:pt x="65913" y="28202"/>
                      </a:cubicBezTo>
                      <a:close/>
                    </a:path>
                  </a:pathLst>
                </a:custGeom>
                <a:solidFill>
                  <a:srgbClr val="00000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60" name="Freeform: Shape 459">
                  <a:extLst>
                    <a:ext uri="{FF2B5EF4-FFF2-40B4-BE49-F238E27FC236}">
                      <a16:creationId xmlns:a16="http://schemas.microsoft.com/office/drawing/2014/main" id="{52173C8F-63BD-42D6-882C-8E0375352EE6}"/>
                    </a:ext>
                  </a:extLst>
                </p:cNvPr>
                <p:cNvSpPr/>
                <p:nvPr/>
              </p:nvSpPr>
              <p:spPr>
                <a:xfrm>
                  <a:off x="5008867" y="3349441"/>
                  <a:ext cx="46857" cy="54722"/>
                </a:xfrm>
                <a:custGeom>
                  <a:avLst/>
                  <a:gdLst>
                    <a:gd name="connsiteX0" fmla="*/ 1854 w 46857"/>
                    <a:gd name="connsiteY0" fmla="*/ 34886 h 54722"/>
                    <a:gd name="connsiteX1" fmla="*/ 32525 w 46857"/>
                    <a:gd name="connsiteY1" fmla="*/ 53650 h 54722"/>
                    <a:gd name="connsiteX2" fmla="*/ 45003 w 46857"/>
                    <a:gd name="connsiteY2" fmla="*/ 19836 h 54722"/>
                    <a:gd name="connsiteX3" fmla="*/ 14332 w 46857"/>
                    <a:gd name="connsiteY3" fmla="*/ 1072 h 54722"/>
                    <a:gd name="connsiteX4" fmla="*/ 1854 w 46857"/>
                    <a:gd name="connsiteY4" fmla="*/ 34886 h 54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857" h="54722">
                      <a:moveTo>
                        <a:pt x="1854" y="34886"/>
                      </a:moveTo>
                      <a:cubicBezTo>
                        <a:pt x="6903" y="49364"/>
                        <a:pt x="20619" y="57841"/>
                        <a:pt x="32525" y="53650"/>
                      </a:cubicBezTo>
                      <a:cubicBezTo>
                        <a:pt x="44431" y="49554"/>
                        <a:pt x="50051" y="34410"/>
                        <a:pt x="45003" y="19836"/>
                      </a:cubicBezTo>
                      <a:cubicBezTo>
                        <a:pt x="39954" y="5358"/>
                        <a:pt x="26238" y="-3119"/>
                        <a:pt x="14332" y="1072"/>
                      </a:cubicBezTo>
                      <a:cubicBezTo>
                        <a:pt x="2426" y="5263"/>
                        <a:pt x="-3194" y="20408"/>
                        <a:pt x="1854" y="34886"/>
                      </a:cubicBezTo>
                      <a:close/>
                    </a:path>
                  </a:pathLst>
                </a:custGeom>
                <a:solidFill>
                  <a:srgbClr val="FFFFFF"/>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grpSp>
            <p:nvGrpSpPr>
              <p:cNvPr id="446" name="Graphic 3">
                <a:extLst>
                  <a:ext uri="{FF2B5EF4-FFF2-40B4-BE49-F238E27FC236}">
                    <a16:creationId xmlns:a16="http://schemas.microsoft.com/office/drawing/2014/main" id="{518BDB19-7A22-49AF-A7FF-13A8DBD1BC31}"/>
                  </a:ext>
                </a:extLst>
              </p:cNvPr>
              <p:cNvGrpSpPr/>
              <p:nvPr/>
            </p:nvGrpSpPr>
            <p:grpSpPr>
              <a:xfrm>
                <a:off x="4888229" y="3439920"/>
                <a:ext cx="653034" cy="374217"/>
                <a:chOff x="4888229" y="3439920"/>
                <a:chExt cx="653034" cy="374217"/>
              </a:xfrm>
            </p:grpSpPr>
            <p:grpSp>
              <p:nvGrpSpPr>
                <p:cNvPr id="447" name="Graphic 3">
                  <a:extLst>
                    <a:ext uri="{FF2B5EF4-FFF2-40B4-BE49-F238E27FC236}">
                      <a16:creationId xmlns:a16="http://schemas.microsoft.com/office/drawing/2014/main" id="{55344251-314D-4D91-8A11-92F531A0EAE8}"/>
                    </a:ext>
                  </a:extLst>
                </p:cNvPr>
                <p:cNvGrpSpPr/>
                <p:nvPr/>
              </p:nvGrpSpPr>
              <p:grpSpPr>
                <a:xfrm>
                  <a:off x="5022913" y="3505199"/>
                  <a:ext cx="359473" cy="308938"/>
                  <a:chOff x="5022913" y="3505199"/>
                  <a:chExt cx="359473" cy="308938"/>
                </a:xfrm>
              </p:grpSpPr>
              <p:sp>
                <p:nvSpPr>
                  <p:cNvPr id="449" name="Freeform: Shape 448">
                    <a:extLst>
                      <a:ext uri="{FF2B5EF4-FFF2-40B4-BE49-F238E27FC236}">
                        <a16:creationId xmlns:a16="http://schemas.microsoft.com/office/drawing/2014/main" id="{090CA922-7880-4138-85FB-B8DA2833D8AA}"/>
                      </a:ext>
                    </a:extLst>
                  </p:cNvPr>
                  <p:cNvSpPr/>
                  <p:nvPr/>
                </p:nvSpPr>
                <p:spPr>
                  <a:xfrm>
                    <a:off x="5185410" y="3788187"/>
                    <a:ext cx="79724" cy="25950"/>
                  </a:xfrm>
                  <a:custGeom>
                    <a:avLst/>
                    <a:gdLst>
                      <a:gd name="connsiteX0" fmla="*/ 62293 w 79724"/>
                      <a:gd name="connsiteY0" fmla="*/ 25527 h 25950"/>
                      <a:gd name="connsiteX1" fmla="*/ 79724 w 79724"/>
                      <a:gd name="connsiteY1" fmla="*/ 25527 h 25950"/>
                      <a:gd name="connsiteX2" fmla="*/ 0 w 79724"/>
                      <a:gd name="connsiteY2" fmla="*/ 0 h 25950"/>
                      <a:gd name="connsiteX3" fmla="*/ 62293 w 79724"/>
                      <a:gd name="connsiteY3" fmla="*/ 25527 h 25950"/>
                    </a:gdLst>
                    <a:ahLst/>
                    <a:cxnLst>
                      <a:cxn ang="0">
                        <a:pos x="connsiteX0" y="connsiteY0"/>
                      </a:cxn>
                      <a:cxn ang="0">
                        <a:pos x="connsiteX1" y="connsiteY1"/>
                      </a:cxn>
                      <a:cxn ang="0">
                        <a:pos x="connsiteX2" y="connsiteY2"/>
                      </a:cxn>
                      <a:cxn ang="0">
                        <a:pos x="connsiteX3" y="connsiteY3"/>
                      </a:cxn>
                    </a:cxnLst>
                    <a:rect l="l" t="t" r="r" b="b"/>
                    <a:pathLst>
                      <a:path w="79724" h="25950">
                        <a:moveTo>
                          <a:pt x="62293" y="25527"/>
                        </a:moveTo>
                        <a:cubicBezTo>
                          <a:pt x="62293" y="25527"/>
                          <a:pt x="69247" y="26479"/>
                          <a:pt x="79724" y="25527"/>
                        </a:cubicBezTo>
                        <a:cubicBezTo>
                          <a:pt x="64579" y="26194"/>
                          <a:pt x="35814" y="23431"/>
                          <a:pt x="0" y="0"/>
                        </a:cubicBezTo>
                        <a:cubicBezTo>
                          <a:pt x="43529" y="31242"/>
                          <a:pt x="62293" y="25527"/>
                          <a:pt x="62293" y="25527"/>
                        </a:cubicBezTo>
                        <a:close/>
                      </a:path>
                    </a:pathLst>
                  </a:custGeom>
                  <a:solidFill>
                    <a:srgbClr val="92221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50" name="Freeform: Shape 449">
                    <a:extLst>
                      <a:ext uri="{FF2B5EF4-FFF2-40B4-BE49-F238E27FC236}">
                        <a16:creationId xmlns:a16="http://schemas.microsoft.com/office/drawing/2014/main" id="{A051F3E5-BAFF-4182-B77B-57661CEAA0AE}"/>
                      </a:ext>
                    </a:extLst>
                  </p:cNvPr>
                  <p:cNvSpPr/>
                  <p:nvPr/>
                </p:nvSpPr>
                <p:spPr>
                  <a:xfrm>
                    <a:off x="5064633" y="3534536"/>
                    <a:ext cx="130302" cy="54578"/>
                  </a:xfrm>
                  <a:custGeom>
                    <a:avLst/>
                    <a:gdLst>
                      <a:gd name="connsiteX0" fmla="*/ 0 w 130302"/>
                      <a:gd name="connsiteY0" fmla="*/ 0 h 54578"/>
                      <a:gd name="connsiteX1" fmla="*/ 130302 w 130302"/>
                      <a:gd name="connsiteY1" fmla="*/ 54578 h 54578"/>
                      <a:gd name="connsiteX2" fmla="*/ 0 w 130302"/>
                      <a:gd name="connsiteY2" fmla="*/ 0 h 54578"/>
                    </a:gdLst>
                    <a:ahLst/>
                    <a:cxnLst>
                      <a:cxn ang="0">
                        <a:pos x="connsiteX0" y="connsiteY0"/>
                      </a:cxn>
                      <a:cxn ang="0">
                        <a:pos x="connsiteX1" y="connsiteY1"/>
                      </a:cxn>
                      <a:cxn ang="0">
                        <a:pos x="connsiteX2" y="connsiteY2"/>
                      </a:cxn>
                    </a:cxnLst>
                    <a:rect l="l" t="t" r="r" b="b"/>
                    <a:pathLst>
                      <a:path w="130302" h="54578">
                        <a:moveTo>
                          <a:pt x="0" y="0"/>
                        </a:moveTo>
                        <a:cubicBezTo>
                          <a:pt x="46101" y="28861"/>
                          <a:pt x="90678" y="45434"/>
                          <a:pt x="130302" y="54578"/>
                        </a:cubicBezTo>
                        <a:cubicBezTo>
                          <a:pt x="75152" y="41243"/>
                          <a:pt x="30194" y="18478"/>
                          <a:pt x="0" y="0"/>
                        </a:cubicBezTo>
                        <a:close/>
                      </a:path>
                    </a:pathLst>
                  </a:custGeom>
                  <a:solidFill>
                    <a:srgbClr val="92221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51" name="Freeform: Shape 450">
                    <a:extLst>
                      <a:ext uri="{FF2B5EF4-FFF2-40B4-BE49-F238E27FC236}">
                        <a16:creationId xmlns:a16="http://schemas.microsoft.com/office/drawing/2014/main" id="{CC61B401-72AB-4C9B-A81B-EE7930207180}"/>
                      </a:ext>
                    </a:extLst>
                  </p:cNvPr>
                  <p:cNvSpPr/>
                  <p:nvPr/>
                </p:nvSpPr>
                <p:spPr>
                  <a:xfrm>
                    <a:off x="5022913" y="3505199"/>
                    <a:ext cx="359473" cy="306800"/>
                  </a:xfrm>
                  <a:custGeom>
                    <a:avLst/>
                    <a:gdLst>
                      <a:gd name="connsiteX0" fmla="*/ 269843 w 359473"/>
                      <a:gd name="connsiteY0" fmla="*/ 93917 h 306800"/>
                      <a:gd name="connsiteX1" fmla="*/ 320802 w 359473"/>
                      <a:gd name="connsiteY1" fmla="*/ 88201 h 306800"/>
                      <a:gd name="connsiteX2" fmla="*/ 207454 w 359473"/>
                      <a:gd name="connsiteY2" fmla="*/ 165354 h 306800"/>
                      <a:gd name="connsiteX3" fmla="*/ 35909 w 359473"/>
                      <a:gd name="connsiteY3" fmla="*/ 25718 h 306800"/>
                      <a:gd name="connsiteX4" fmla="*/ 36100 w 359473"/>
                      <a:gd name="connsiteY4" fmla="*/ 25813 h 306800"/>
                      <a:gd name="connsiteX5" fmla="*/ 0 w 359473"/>
                      <a:gd name="connsiteY5" fmla="*/ 0 h 306800"/>
                      <a:gd name="connsiteX6" fmla="*/ 68485 w 359473"/>
                      <a:gd name="connsiteY6" fmla="*/ 185642 h 306800"/>
                      <a:gd name="connsiteX7" fmla="*/ 134874 w 359473"/>
                      <a:gd name="connsiteY7" fmla="*/ 183261 h 306800"/>
                      <a:gd name="connsiteX8" fmla="*/ 157734 w 359473"/>
                      <a:gd name="connsiteY8" fmla="*/ 220218 h 306800"/>
                      <a:gd name="connsiteX9" fmla="*/ 225647 w 359473"/>
                      <a:gd name="connsiteY9" fmla="*/ 222218 h 306800"/>
                      <a:gd name="connsiteX10" fmla="*/ 254032 w 359473"/>
                      <a:gd name="connsiteY10" fmla="*/ 306800 h 306800"/>
                      <a:gd name="connsiteX11" fmla="*/ 340995 w 359473"/>
                      <a:gd name="connsiteY11" fmla="*/ 175927 h 306800"/>
                      <a:gd name="connsiteX12" fmla="*/ 359474 w 359473"/>
                      <a:gd name="connsiteY12" fmla="*/ 76391 h 306800"/>
                      <a:gd name="connsiteX13" fmla="*/ 269843 w 359473"/>
                      <a:gd name="connsiteY13" fmla="*/ 93917 h 306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9473" h="306800">
                        <a:moveTo>
                          <a:pt x="269843" y="93917"/>
                        </a:moveTo>
                        <a:cubicBezTo>
                          <a:pt x="301657" y="92964"/>
                          <a:pt x="320802" y="88201"/>
                          <a:pt x="320802" y="88201"/>
                        </a:cubicBezTo>
                        <a:cubicBezTo>
                          <a:pt x="309848" y="132017"/>
                          <a:pt x="320516" y="148781"/>
                          <a:pt x="207454" y="165354"/>
                        </a:cubicBezTo>
                        <a:cubicBezTo>
                          <a:pt x="94298" y="181927"/>
                          <a:pt x="35909" y="25718"/>
                          <a:pt x="35909" y="25718"/>
                        </a:cubicBezTo>
                        <a:cubicBezTo>
                          <a:pt x="36004" y="25718"/>
                          <a:pt x="36004" y="25813"/>
                          <a:pt x="36100" y="25813"/>
                        </a:cubicBezTo>
                        <a:cubicBezTo>
                          <a:pt x="12954" y="11144"/>
                          <a:pt x="0" y="0"/>
                          <a:pt x="0" y="0"/>
                        </a:cubicBezTo>
                        <a:cubicBezTo>
                          <a:pt x="0" y="0"/>
                          <a:pt x="15526" y="102298"/>
                          <a:pt x="68485" y="185642"/>
                        </a:cubicBezTo>
                        <a:cubicBezTo>
                          <a:pt x="68675" y="185547"/>
                          <a:pt x="98679" y="173069"/>
                          <a:pt x="134874" y="183261"/>
                        </a:cubicBezTo>
                        <a:cubicBezTo>
                          <a:pt x="171260" y="193548"/>
                          <a:pt x="154305" y="221647"/>
                          <a:pt x="157734" y="220218"/>
                        </a:cubicBezTo>
                        <a:cubicBezTo>
                          <a:pt x="161163" y="218789"/>
                          <a:pt x="213836" y="205550"/>
                          <a:pt x="225647" y="222218"/>
                        </a:cubicBezTo>
                        <a:cubicBezTo>
                          <a:pt x="237458" y="238792"/>
                          <a:pt x="277654" y="275939"/>
                          <a:pt x="254032" y="306800"/>
                        </a:cubicBezTo>
                        <a:cubicBezTo>
                          <a:pt x="286988" y="300133"/>
                          <a:pt x="336518" y="273748"/>
                          <a:pt x="340995" y="175927"/>
                        </a:cubicBezTo>
                        <a:cubicBezTo>
                          <a:pt x="343472" y="122396"/>
                          <a:pt x="350901" y="92678"/>
                          <a:pt x="359474" y="76391"/>
                        </a:cubicBezTo>
                        <a:cubicBezTo>
                          <a:pt x="338328" y="84106"/>
                          <a:pt x="307753" y="92202"/>
                          <a:pt x="269843" y="93917"/>
                        </a:cubicBezTo>
                        <a:close/>
                      </a:path>
                    </a:pathLst>
                  </a:custGeom>
                  <a:solidFill>
                    <a:srgbClr val="922217"/>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52" name="Freeform: Shape 451">
                    <a:extLst>
                      <a:ext uri="{FF2B5EF4-FFF2-40B4-BE49-F238E27FC236}">
                        <a16:creationId xmlns:a16="http://schemas.microsoft.com/office/drawing/2014/main" id="{6F4DD93D-FA37-47A7-A5C2-1F0DE1A655A6}"/>
                      </a:ext>
                    </a:extLst>
                  </p:cNvPr>
                  <p:cNvSpPr/>
                  <p:nvPr/>
                </p:nvSpPr>
                <p:spPr>
                  <a:xfrm>
                    <a:off x="5194935" y="3589114"/>
                    <a:ext cx="97821" cy="10333"/>
                  </a:xfrm>
                  <a:custGeom>
                    <a:avLst/>
                    <a:gdLst>
                      <a:gd name="connsiteX0" fmla="*/ 97822 w 97821"/>
                      <a:gd name="connsiteY0" fmla="*/ 10001 h 10333"/>
                      <a:gd name="connsiteX1" fmla="*/ 0 w 97821"/>
                      <a:gd name="connsiteY1" fmla="*/ 0 h 10333"/>
                      <a:gd name="connsiteX2" fmla="*/ 21336 w 97821"/>
                      <a:gd name="connsiteY2" fmla="*/ 4572 h 10333"/>
                      <a:gd name="connsiteX3" fmla="*/ 97822 w 97821"/>
                      <a:gd name="connsiteY3" fmla="*/ 10001 h 10333"/>
                    </a:gdLst>
                    <a:ahLst/>
                    <a:cxnLst>
                      <a:cxn ang="0">
                        <a:pos x="connsiteX0" y="connsiteY0"/>
                      </a:cxn>
                      <a:cxn ang="0">
                        <a:pos x="connsiteX1" y="connsiteY1"/>
                      </a:cxn>
                      <a:cxn ang="0">
                        <a:pos x="connsiteX2" y="connsiteY2"/>
                      </a:cxn>
                      <a:cxn ang="0">
                        <a:pos x="connsiteX3" y="connsiteY3"/>
                      </a:cxn>
                    </a:cxnLst>
                    <a:rect l="l" t="t" r="r" b="b"/>
                    <a:pathLst>
                      <a:path w="97821" h="10333">
                        <a:moveTo>
                          <a:pt x="97822" y="10001"/>
                        </a:moveTo>
                        <a:cubicBezTo>
                          <a:pt x="72295" y="10763"/>
                          <a:pt x="38481" y="8858"/>
                          <a:pt x="0" y="0"/>
                        </a:cubicBezTo>
                        <a:cubicBezTo>
                          <a:pt x="6953" y="1715"/>
                          <a:pt x="14097" y="3239"/>
                          <a:pt x="21336" y="4572"/>
                        </a:cubicBezTo>
                        <a:cubicBezTo>
                          <a:pt x="49244" y="9716"/>
                          <a:pt x="74866" y="11049"/>
                          <a:pt x="97822" y="10001"/>
                        </a:cubicBezTo>
                        <a:close/>
                      </a:path>
                    </a:pathLst>
                  </a:custGeom>
                  <a:solidFill>
                    <a:srgbClr val="E7F5E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53" name="Freeform: Shape 452">
                    <a:extLst>
                      <a:ext uri="{FF2B5EF4-FFF2-40B4-BE49-F238E27FC236}">
                        <a16:creationId xmlns:a16="http://schemas.microsoft.com/office/drawing/2014/main" id="{E9339AE9-B2F7-49B6-9139-BB5CC85DA6FE}"/>
                      </a:ext>
                    </a:extLst>
                  </p:cNvPr>
                  <p:cNvSpPr/>
                  <p:nvPr/>
                </p:nvSpPr>
                <p:spPr>
                  <a:xfrm>
                    <a:off x="5059013" y="3531012"/>
                    <a:ext cx="5714" cy="3524"/>
                  </a:xfrm>
                  <a:custGeom>
                    <a:avLst/>
                    <a:gdLst>
                      <a:gd name="connsiteX0" fmla="*/ 0 w 5714"/>
                      <a:gd name="connsiteY0" fmla="*/ 0 h 3524"/>
                      <a:gd name="connsiteX1" fmla="*/ 5715 w 5714"/>
                      <a:gd name="connsiteY1" fmla="*/ 3524 h 3524"/>
                      <a:gd name="connsiteX2" fmla="*/ 0 w 5714"/>
                      <a:gd name="connsiteY2" fmla="*/ 0 h 3524"/>
                    </a:gdLst>
                    <a:ahLst/>
                    <a:cxnLst>
                      <a:cxn ang="0">
                        <a:pos x="connsiteX0" y="connsiteY0"/>
                      </a:cxn>
                      <a:cxn ang="0">
                        <a:pos x="connsiteX1" y="connsiteY1"/>
                      </a:cxn>
                      <a:cxn ang="0">
                        <a:pos x="connsiteX2" y="connsiteY2"/>
                      </a:cxn>
                    </a:cxnLst>
                    <a:rect l="l" t="t" r="r" b="b"/>
                    <a:pathLst>
                      <a:path w="5714" h="3524">
                        <a:moveTo>
                          <a:pt x="0" y="0"/>
                        </a:moveTo>
                        <a:cubicBezTo>
                          <a:pt x="1810" y="1143"/>
                          <a:pt x="3715" y="2381"/>
                          <a:pt x="5715" y="3524"/>
                        </a:cubicBezTo>
                        <a:cubicBezTo>
                          <a:pt x="3715" y="2381"/>
                          <a:pt x="1810" y="1238"/>
                          <a:pt x="0" y="0"/>
                        </a:cubicBezTo>
                        <a:close/>
                      </a:path>
                    </a:pathLst>
                  </a:custGeom>
                  <a:solidFill>
                    <a:srgbClr val="E7F5E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54" name="Freeform: Shape 453">
                    <a:extLst>
                      <a:ext uri="{FF2B5EF4-FFF2-40B4-BE49-F238E27FC236}">
                        <a16:creationId xmlns:a16="http://schemas.microsoft.com/office/drawing/2014/main" id="{B17C693F-A8B8-4321-A5A1-0ECB9FE1977B}"/>
                      </a:ext>
                    </a:extLst>
                  </p:cNvPr>
                  <p:cNvSpPr/>
                  <p:nvPr/>
                </p:nvSpPr>
                <p:spPr>
                  <a:xfrm>
                    <a:off x="5058727" y="3530821"/>
                    <a:ext cx="284988" cy="140881"/>
                  </a:xfrm>
                  <a:custGeom>
                    <a:avLst/>
                    <a:gdLst>
                      <a:gd name="connsiteX0" fmla="*/ 171641 w 284988"/>
                      <a:gd name="connsiteY0" fmla="*/ 139637 h 140881"/>
                      <a:gd name="connsiteX1" fmla="*/ 284988 w 284988"/>
                      <a:gd name="connsiteY1" fmla="*/ 62484 h 140881"/>
                      <a:gd name="connsiteX2" fmla="*/ 234029 w 284988"/>
                      <a:gd name="connsiteY2" fmla="*/ 68199 h 140881"/>
                      <a:gd name="connsiteX3" fmla="*/ 157544 w 284988"/>
                      <a:gd name="connsiteY3" fmla="*/ 62770 h 140881"/>
                      <a:gd name="connsiteX4" fmla="*/ 136208 w 284988"/>
                      <a:gd name="connsiteY4" fmla="*/ 58198 h 140881"/>
                      <a:gd name="connsiteX5" fmla="*/ 5906 w 284988"/>
                      <a:gd name="connsiteY5" fmla="*/ 3620 h 140881"/>
                      <a:gd name="connsiteX6" fmla="*/ 191 w 284988"/>
                      <a:gd name="connsiteY6" fmla="*/ 95 h 140881"/>
                      <a:gd name="connsiteX7" fmla="*/ 0 w 284988"/>
                      <a:gd name="connsiteY7" fmla="*/ 0 h 140881"/>
                      <a:gd name="connsiteX8" fmla="*/ 171641 w 284988"/>
                      <a:gd name="connsiteY8" fmla="*/ 139637 h 140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4988" h="140881">
                        <a:moveTo>
                          <a:pt x="171641" y="139637"/>
                        </a:moveTo>
                        <a:cubicBezTo>
                          <a:pt x="284702" y="123063"/>
                          <a:pt x="274034" y="106299"/>
                          <a:pt x="284988" y="62484"/>
                        </a:cubicBezTo>
                        <a:cubicBezTo>
                          <a:pt x="284988" y="62484"/>
                          <a:pt x="265843" y="67342"/>
                          <a:pt x="234029" y="68199"/>
                        </a:cubicBezTo>
                        <a:cubicBezTo>
                          <a:pt x="211074" y="69247"/>
                          <a:pt x="185452" y="68009"/>
                          <a:pt x="157544" y="62770"/>
                        </a:cubicBezTo>
                        <a:cubicBezTo>
                          <a:pt x="150305" y="61436"/>
                          <a:pt x="143161" y="59912"/>
                          <a:pt x="136208" y="58198"/>
                        </a:cubicBezTo>
                        <a:cubicBezTo>
                          <a:pt x="96679" y="49149"/>
                          <a:pt x="52007" y="32576"/>
                          <a:pt x="5906" y="3620"/>
                        </a:cubicBezTo>
                        <a:cubicBezTo>
                          <a:pt x="3905" y="2381"/>
                          <a:pt x="2096" y="1238"/>
                          <a:pt x="191" y="95"/>
                        </a:cubicBezTo>
                        <a:cubicBezTo>
                          <a:pt x="95" y="95"/>
                          <a:pt x="95" y="0"/>
                          <a:pt x="0" y="0"/>
                        </a:cubicBezTo>
                        <a:cubicBezTo>
                          <a:pt x="95" y="95"/>
                          <a:pt x="58484" y="156305"/>
                          <a:pt x="171641" y="139637"/>
                        </a:cubicBezTo>
                        <a:close/>
                      </a:path>
                    </a:pathLst>
                  </a:custGeom>
                  <a:solidFill>
                    <a:srgbClr val="E7F5E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55" name="Freeform: Shape 454">
                    <a:extLst>
                      <a:ext uri="{FF2B5EF4-FFF2-40B4-BE49-F238E27FC236}">
                        <a16:creationId xmlns:a16="http://schemas.microsoft.com/office/drawing/2014/main" id="{538B5062-EB4B-4CBB-AF3A-F02ACA1F5D7D}"/>
                      </a:ext>
                    </a:extLst>
                  </p:cNvPr>
                  <p:cNvSpPr/>
                  <p:nvPr/>
                </p:nvSpPr>
                <p:spPr>
                  <a:xfrm>
                    <a:off x="5265134" y="3812095"/>
                    <a:ext cx="11810" cy="1714"/>
                  </a:xfrm>
                  <a:custGeom>
                    <a:avLst/>
                    <a:gdLst>
                      <a:gd name="connsiteX0" fmla="*/ 0 w 11810"/>
                      <a:gd name="connsiteY0" fmla="*/ 1715 h 1714"/>
                      <a:gd name="connsiteX1" fmla="*/ 11716 w 11810"/>
                      <a:gd name="connsiteY1" fmla="*/ 190 h 1714"/>
                      <a:gd name="connsiteX2" fmla="*/ 11811 w 11810"/>
                      <a:gd name="connsiteY2" fmla="*/ 0 h 1714"/>
                      <a:gd name="connsiteX3" fmla="*/ 0 w 11810"/>
                      <a:gd name="connsiteY3" fmla="*/ 1715 h 1714"/>
                    </a:gdLst>
                    <a:ahLst/>
                    <a:cxnLst>
                      <a:cxn ang="0">
                        <a:pos x="connsiteX0" y="connsiteY0"/>
                      </a:cxn>
                      <a:cxn ang="0">
                        <a:pos x="connsiteX1" y="connsiteY1"/>
                      </a:cxn>
                      <a:cxn ang="0">
                        <a:pos x="connsiteX2" y="connsiteY2"/>
                      </a:cxn>
                      <a:cxn ang="0">
                        <a:pos x="connsiteX3" y="connsiteY3"/>
                      </a:cxn>
                    </a:cxnLst>
                    <a:rect l="l" t="t" r="r" b="b"/>
                    <a:pathLst>
                      <a:path w="11810" h="1714">
                        <a:moveTo>
                          <a:pt x="0" y="1715"/>
                        </a:moveTo>
                        <a:cubicBezTo>
                          <a:pt x="7525" y="1333"/>
                          <a:pt x="11716" y="190"/>
                          <a:pt x="11716" y="190"/>
                        </a:cubicBezTo>
                        <a:cubicBezTo>
                          <a:pt x="11811" y="95"/>
                          <a:pt x="11811" y="95"/>
                          <a:pt x="11811" y="0"/>
                        </a:cubicBezTo>
                        <a:cubicBezTo>
                          <a:pt x="7525" y="762"/>
                          <a:pt x="3524" y="1333"/>
                          <a:pt x="0" y="1715"/>
                        </a:cubicBezTo>
                        <a:close/>
                      </a:path>
                    </a:pathLst>
                  </a:custGeom>
                  <a:solidFill>
                    <a:srgbClr val="BD222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56" name="Freeform: Shape 455">
                    <a:extLst>
                      <a:ext uri="{FF2B5EF4-FFF2-40B4-BE49-F238E27FC236}">
                        <a16:creationId xmlns:a16="http://schemas.microsoft.com/office/drawing/2014/main" id="{EEC888B2-A2E7-4BB9-9C48-1E8ED6442030}"/>
                      </a:ext>
                    </a:extLst>
                  </p:cNvPr>
                  <p:cNvSpPr/>
                  <p:nvPr/>
                </p:nvSpPr>
                <p:spPr>
                  <a:xfrm>
                    <a:off x="5091398" y="3684458"/>
                    <a:ext cx="192814" cy="129361"/>
                  </a:xfrm>
                  <a:custGeom>
                    <a:avLst/>
                    <a:gdLst>
                      <a:gd name="connsiteX0" fmla="*/ 157163 w 192814"/>
                      <a:gd name="connsiteY0" fmla="*/ 42959 h 129361"/>
                      <a:gd name="connsiteX1" fmla="*/ 89249 w 192814"/>
                      <a:gd name="connsiteY1" fmla="*/ 40959 h 129361"/>
                      <a:gd name="connsiteX2" fmla="*/ 66389 w 192814"/>
                      <a:gd name="connsiteY2" fmla="*/ 4002 h 129361"/>
                      <a:gd name="connsiteX3" fmla="*/ 0 w 192814"/>
                      <a:gd name="connsiteY3" fmla="*/ 6383 h 129361"/>
                      <a:gd name="connsiteX4" fmla="*/ 38100 w 192814"/>
                      <a:gd name="connsiteY4" fmla="*/ 54866 h 129361"/>
                      <a:gd name="connsiteX5" fmla="*/ 94012 w 192814"/>
                      <a:gd name="connsiteY5" fmla="*/ 103729 h 129361"/>
                      <a:gd name="connsiteX6" fmla="*/ 173736 w 192814"/>
                      <a:gd name="connsiteY6" fmla="*/ 129256 h 129361"/>
                      <a:gd name="connsiteX7" fmla="*/ 185547 w 192814"/>
                      <a:gd name="connsiteY7" fmla="*/ 127541 h 129361"/>
                      <a:gd name="connsiteX8" fmla="*/ 157163 w 192814"/>
                      <a:gd name="connsiteY8" fmla="*/ 42959 h 129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2814" h="129361">
                        <a:moveTo>
                          <a:pt x="157163" y="42959"/>
                        </a:moveTo>
                        <a:cubicBezTo>
                          <a:pt x="145352" y="26386"/>
                          <a:pt x="92678" y="39626"/>
                          <a:pt x="89249" y="40959"/>
                        </a:cubicBezTo>
                        <a:cubicBezTo>
                          <a:pt x="85820" y="42388"/>
                          <a:pt x="102775" y="14194"/>
                          <a:pt x="66389" y="4002"/>
                        </a:cubicBezTo>
                        <a:cubicBezTo>
                          <a:pt x="30194" y="-6190"/>
                          <a:pt x="191" y="6288"/>
                          <a:pt x="0" y="6383"/>
                        </a:cubicBezTo>
                        <a:cubicBezTo>
                          <a:pt x="11049" y="23719"/>
                          <a:pt x="23622" y="40292"/>
                          <a:pt x="38100" y="54866"/>
                        </a:cubicBezTo>
                        <a:cubicBezTo>
                          <a:pt x="60008" y="77059"/>
                          <a:pt x="78581" y="92680"/>
                          <a:pt x="94012" y="103729"/>
                        </a:cubicBezTo>
                        <a:cubicBezTo>
                          <a:pt x="129826" y="127160"/>
                          <a:pt x="158591" y="130018"/>
                          <a:pt x="173736" y="129256"/>
                        </a:cubicBezTo>
                        <a:cubicBezTo>
                          <a:pt x="177356" y="128970"/>
                          <a:pt x="181356" y="128399"/>
                          <a:pt x="185547" y="127541"/>
                        </a:cubicBezTo>
                        <a:cubicBezTo>
                          <a:pt x="209074" y="96585"/>
                          <a:pt x="168974" y="59533"/>
                          <a:pt x="157163" y="42959"/>
                        </a:cubicBezTo>
                        <a:close/>
                      </a:path>
                    </a:pathLst>
                  </a:custGeom>
                  <a:solidFill>
                    <a:srgbClr val="BD2226"/>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sp>
              <p:nvSpPr>
                <p:cNvPr id="448" name="Freeform: Shape 447">
                  <a:extLst>
                    <a:ext uri="{FF2B5EF4-FFF2-40B4-BE49-F238E27FC236}">
                      <a16:creationId xmlns:a16="http://schemas.microsoft.com/office/drawing/2014/main" id="{8EC0BC94-2DC1-4D61-8F0F-459E22B5B70C}"/>
                    </a:ext>
                  </a:extLst>
                </p:cNvPr>
                <p:cNvSpPr/>
                <p:nvPr/>
              </p:nvSpPr>
              <p:spPr>
                <a:xfrm>
                  <a:off x="4888229" y="3439920"/>
                  <a:ext cx="653034" cy="163895"/>
                </a:xfrm>
                <a:custGeom>
                  <a:avLst/>
                  <a:gdLst>
                    <a:gd name="connsiteX0" fmla="*/ 643604 w 653034"/>
                    <a:gd name="connsiteY0" fmla="*/ 74518 h 163895"/>
                    <a:gd name="connsiteX1" fmla="*/ 631793 w 653034"/>
                    <a:gd name="connsiteY1" fmla="*/ 65850 h 163895"/>
                    <a:gd name="connsiteX2" fmla="*/ 603314 w 653034"/>
                    <a:gd name="connsiteY2" fmla="*/ 56516 h 163895"/>
                    <a:gd name="connsiteX3" fmla="*/ 552260 w 653034"/>
                    <a:gd name="connsiteY3" fmla="*/ 82329 h 163895"/>
                    <a:gd name="connsiteX4" fmla="*/ 593408 w 653034"/>
                    <a:gd name="connsiteY4" fmla="*/ 68232 h 163895"/>
                    <a:gd name="connsiteX5" fmla="*/ 358521 w 653034"/>
                    <a:gd name="connsiteY5" fmla="*/ 151385 h 163895"/>
                    <a:gd name="connsiteX6" fmla="*/ 97631 w 653034"/>
                    <a:gd name="connsiteY6" fmla="*/ 15939 h 163895"/>
                    <a:gd name="connsiteX7" fmla="*/ 99251 w 653034"/>
                    <a:gd name="connsiteY7" fmla="*/ 16320 h 163895"/>
                    <a:gd name="connsiteX8" fmla="*/ 108204 w 653034"/>
                    <a:gd name="connsiteY8" fmla="*/ 19273 h 163895"/>
                    <a:gd name="connsiteX9" fmla="*/ 117062 w 653034"/>
                    <a:gd name="connsiteY9" fmla="*/ 22702 h 163895"/>
                    <a:gd name="connsiteX10" fmla="*/ 125921 w 653034"/>
                    <a:gd name="connsiteY10" fmla="*/ 26417 h 163895"/>
                    <a:gd name="connsiteX11" fmla="*/ 143542 w 653034"/>
                    <a:gd name="connsiteY11" fmla="*/ 34989 h 163895"/>
                    <a:gd name="connsiteX12" fmla="*/ 128873 w 653034"/>
                    <a:gd name="connsiteY12" fmla="*/ 21464 h 163895"/>
                    <a:gd name="connsiteX13" fmla="*/ 120491 w 653034"/>
                    <a:gd name="connsiteY13" fmla="*/ 15844 h 163895"/>
                    <a:gd name="connsiteX14" fmla="*/ 111728 w 653034"/>
                    <a:gd name="connsiteY14" fmla="*/ 10891 h 163895"/>
                    <a:gd name="connsiteX15" fmla="*/ 72390 w 653034"/>
                    <a:gd name="connsiteY15" fmla="*/ 128 h 163895"/>
                    <a:gd name="connsiteX16" fmla="*/ 32099 w 653034"/>
                    <a:gd name="connsiteY16" fmla="*/ 7462 h 163895"/>
                    <a:gd name="connsiteX17" fmla="*/ 0 w 653034"/>
                    <a:gd name="connsiteY17" fmla="*/ 31370 h 163895"/>
                    <a:gd name="connsiteX18" fmla="*/ 35147 w 653034"/>
                    <a:gd name="connsiteY18" fmla="*/ 16035 h 163895"/>
                    <a:gd name="connsiteX19" fmla="*/ 53435 w 653034"/>
                    <a:gd name="connsiteY19" fmla="*/ 12415 h 163895"/>
                    <a:gd name="connsiteX20" fmla="*/ 62675 w 653034"/>
                    <a:gd name="connsiteY20" fmla="*/ 11653 h 163895"/>
                    <a:gd name="connsiteX21" fmla="*/ 71914 w 653034"/>
                    <a:gd name="connsiteY21" fmla="*/ 11844 h 163895"/>
                    <a:gd name="connsiteX22" fmla="*/ 78391 w 653034"/>
                    <a:gd name="connsiteY22" fmla="*/ 12415 h 163895"/>
                    <a:gd name="connsiteX23" fmla="*/ 357569 w 653034"/>
                    <a:gd name="connsiteY23" fmla="*/ 163005 h 163895"/>
                    <a:gd name="connsiteX24" fmla="*/ 424339 w 653034"/>
                    <a:gd name="connsiteY24" fmla="*/ 160719 h 163895"/>
                    <a:gd name="connsiteX25" fmla="*/ 610172 w 653034"/>
                    <a:gd name="connsiteY25" fmla="*/ 69279 h 163895"/>
                    <a:gd name="connsiteX26" fmla="*/ 627698 w 653034"/>
                    <a:gd name="connsiteY26" fmla="*/ 74042 h 163895"/>
                    <a:gd name="connsiteX27" fmla="*/ 633889 w 653034"/>
                    <a:gd name="connsiteY27" fmla="*/ 76614 h 163895"/>
                    <a:gd name="connsiteX28" fmla="*/ 640271 w 653034"/>
                    <a:gd name="connsiteY28" fmla="*/ 79281 h 163895"/>
                    <a:gd name="connsiteX29" fmla="*/ 653034 w 653034"/>
                    <a:gd name="connsiteY29" fmla="*/ 85377 h 163895"/>
                    <a:gd name="connsiteX30" fmla="*/ 643604 w 653034"/>
                    <a:gd name="connsiteY30" fmla="*/ 74518 h 163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53034" h="163895">
                      <a:moveTo>
                        <a:pt x="643604" y="74518"/>
                      </a:moveTo>
                      <a:cubicBezTo>
                        <a:pt x="639794" y="71565"/>
                        <a:pt x="636080" y="68232"/>
                        <a:pt x="631793" y="65850"/>
                      </a:cubicBezTo>
                      <a:cubicBezTo>
                        <a:pt x="623316" y="60707"/>
                        <a:pt x="613505" y="57468"/>
                        <a:pt x="603314" y="56516"/>
                      </a:cubicBezTo>
                      <a:cubicBezTo>
                        <a:pt x="582835" y="55087"/>
                        <a:pt x="561975" y="65374"/>
                        <a:pt x="552260" y="82329"/>
                      </a:cubicBezTo>
                      <a:cubicBezTo>
                        <a:pt x="565595" y="74042"/>
                        <a:pt x="579501" y="69089"/>
                        <a:pt x="593408" y="68232"/>
                      </a:cubicBezTo>
                      <a:cubicBezTo>
                        <a:pt x="519112" y="129573"/>
                        <a:pt x="440150" y="157576"/>
                        <a:pt x="358521" y="151385"/>
                      </a:cubicBezTo>
                      <a:cubicBezTo>
                        <a:pt x="230886" y="141669"/>
                        <a:pt x="130874" y="50229"/>
                        <a:pt x="97631" y="15939"/>
                      </a:cubicBezTo>
                      <a:cubicBezTo>
                        <a:pt x="98203" y="16035"/>
                        <a:pt x="98774" y="16130"/>
                        <a:pt x="99251" y="16320"/>
                      </a:cubicBezTo>
                      <a:cubicBezTo>
                        <a:pt x="102203" y="17368"/>
                        <a:pt x="105156" y="18321"/>
                        <a:pt x="108204" y="19273"/>
                      </a:cubicBezTo>
                      <a:cubicBezTo>
                        <a:pt x="111252" y="20035"/>
                        <a:pt x="114110" y="21464"/>
                        <a:pt x="117062" y="22702"/>
                      </a:cubicBezTo>
                      <a:lnTo>
                        <a:pt x="125921" y="26417"/>
                      </a:lnTo>
                      <a:cubicBezTo>
                        <a:pt x="131731" y="29179"/>
                        <a:pt x="137351" y="32418"/>
                        <a:pt x="143542" y="34989"/>
                      </a:cubicBezTo>
                      <a:cubicBezTo>
                        <a:pt x="138970" y="30322"/>
                        <a:pt x="134017" y="25750"/>
                        <a:pt x="128873" y="21464"/>
                      </a:cubicBezTo>
                      <a:lnTo>
                        <a:pt x="120491" y="15844"/>
                      </a:lnTo>
                      <a:cubicBezTo>
                        <a:pt x="117729" y="13939"/>
                        <a:pt x="114776" y="12225"/>
                        <a:pt x="111728" y="10891"/>
                      </a:cubicBezTo>
                      <a:cubicBezTo>
                        <a:pt x="99727" y="4414"/>
                        <a:pt x="86106" y="1271"/>
                        <a:pt x="72390" y="128"/>
                      </a:cubicBezTo>
                      <a:cubicBezTo>
                        <a:pt x="58579" y="-634"/>
                        <a:pt x="44672" y="2033"/>
                        <a:pt x="32099" y="7462"/>
                      </a:cubicBezTo>
                      <a:cubicBezTo>
                        <a:pt x="19622" y="12796"/>
                        <a:pt x="8192" y="20797"/>
                        <a:pt x="0" y="31370"/>
                      </a:cubicBezTo>
                      <a:cubicBezTo>
                        <a:pt x="11335" y="24512"/>
                        <a:pt x="23051" y="19368"/>
                        <a:pt x="35147" y="16035"/>
                      </a:cubicBezTo>
                      <a:cubicBezTo>
                        <a:pt x="41243" y="14415"/>
                        <a:pt x="47244" y="13082"/>
                        <a:pt x="53435" y="12415"/>
                      </a:cubicBezTo>
                      <a:cubicBezTo>
                        <a:pt x="56483" y="12225"/>
                        <a:pt x="59531" y="11844"/>
                        <a:pt x="62675" y="11653"/>
                      </a:cubicBezTo>
                      <a:lnTo>
                        <a:pt x="71914" y="11844"/>
                      </a:lnTo>
                      <a:cubicBezTo>
                        <a:pt x="74105" y="11844"/>
                        <a:pt x="76295" y="12129"/>
                        <a:pt x="78391" y="12415"/>
                      </a:cubicBezTo>
                      <a:cubicBezTo>
                        <a:pt x="92964" y="28893"/>
                        <a:pt x="206121" y="151480"/>
                        <a:pt x="357569" y="163005"/>
                      </a:cubicBezTo>
                      <a:cubicBezTo>
                        <a:pt x="380048" y="164720"/>
                        <a:pt x="402336" y="163958"/>
                        <a:pt x="424339" y="160719"/>
                      </a:cubicBezTo>
                      <a:cubicBezTo>
                        <a:pt x="488728" y="151290"/>
                        <a:pt x="551021" y="120619"/>
                        <a:pt x="610172" y="69279"/>
                      </a:cubicBezTo>
                      <a:cubicBezTo>
                        <a:pt x="616077" y="70327"/>
                        <a:pt x="621887" y="71851"/>
                        <a:pt x="627698" y="74042"/>
                      </a:cubicBezTo>
                      <a:cubicBezTo>
                        <a:pt x="629888" y="74613"/>
                        <a:pt x="631793" y="75756"/>
                        <a:pt x="633889" y="76614"/>
                      </a:cubicBezTo>
                      <a:lnTo>
                        <a:pt x="640271" y="79281"/>
                      </a:lnTo>
                      <a:cubicBezTo>
                        <a:pt x="644366" y="81376"/>
                        <a:pt x="648462" y="83567"/>
                        <a:pt x="653034" y="85377"/>
                      </a:cubicBezTo>
                      <a:cubicBezTo>
                        <a:pt x="650272" y="81567"/>
                        <a:pt x="647033" y="78042"/>
                        <a:pt x="643604" y="74518"/>
                      </a:cubicBezTo>
                      <a:close/>
                    </a:path>
                  </a:pathLst>
                </a:custGeom>
                <a:solidFill>
                  <a:srgbClr val="00000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grpSp>
        <p:grpSp>
          <p:nvGrpSpPr>
            <p:cNvPr id="434" name="Graphic 3">
              <a:extLst>
                <a:ext uri="{FF2B5EF4-FFF2-40B4-BE49-F238E27FC236}">
                  <a16:creationId xmlns:a16="http://schemas.microsoft.com/office/drawing/2014/main" id="{1EF02CDC-57AA-40AF-A414-88510833ACF5}"/>
                </a:ext>
              </a:extLst>
            </p:cNvPr>
            <p:cNvGrpSpPr/>
            <p:nvPr/>
          </p:nvGrpSpPr>
          <p:grpSpPr>
            <a:xfrm>
              <a:off x="5641684" y="3273960"/>
              <a:ext cx="345682" cy="411234"/>
              <a:chOff x="5641684" y="3273960"/>
              <a:chExt cx="345682" cy="411234"/>
            </a:xfrm>
          </p:grpSpPr>
          <p:sp>
            <p:nvSpPr>
              <p:cNvPr id="435" name="Freeform: Shape 434">
                <a:extLst>
                  <a:ext uri="{FF2B5EF4-FFF2-40B4-BE49-F238E27FC236}">
                    <a16:creationId xmlns:a16="http://schemas.microsoft.com/office/drawing/2014/main" id="{C2484938-27FB-4DF0-8470-400886FFEB32}"/>
                  </a:ext>
                </a:extLst>
              </p:cNvPr>
              <p:cNvSpPr/>
              <p:nvPr/>
            </p:nvSpPr>
            <p:spPr>
              <a:xfrm>
                <a:off x="5641684" y="3273960"/>
                <a:ext cx="345682" cy="411234"/>
              </a:xfrm>
              <a:custGeom>
                <a:avLst/>
                <a:gdLst>
                  <a:gd name="connsiteX0" fmla="*/ 208475 w 345682"/>
                  <a:gd name="connsiteY0" fmla="*/ 404975 h 411234"/>
                  <a:gd name="connsiteX1" fmla="*/ 157707 w 345682"/>
                  <a:gd name="connsiteY1" fmla="*/ 411166 h 411234"/>
                  <a:gd name="connsiteX2" fmla="*/ 112558 w 345682"/>
                  <a:gd name="connsiteY2" fmla="*/ 402022 h 411234"/>
                  <a:gd name="connsiteX3" fmla="*/ 111225 w 345682"/>
                  <a:gd name="connsiteY3" fmla="*/ 402117 h 411234"/>
                  <a:gd name="connsiteX4" fmla="*/ 102176 w 345682"/>
                  <a:gd name="connsiteY4" fmla="*/ 405737 h 411234"/>
                  <a:gd name="connsiteX5" fmla="*/ 68267 w 345682"/>
                  <a:gd name="connsiteY5" fmla="*/ 407832 h 411234"/>
                  <a:gd name="connsiteX6" fmla="*/ 37882 w 345682"/>
                  <a:gd name="connsiteY6" fmla="*/ 396212 h 411234"/>
                  <a:gd name="connsiteX7" fmla="*/ 14927 w 345682"/>
                  <a:gd name="connsiteY7" fmla="*/ 369923 h 411234"/>
                  <a:gd name="connsiteX8" fmla="*/ 354 w 345682"/>
                  <a:gd name="connsiteY8" fmla="*/ 315154 h 411234"/>
                  <a:gd name="connsiteX9" fmla="*/ 830 w 345682"/>
                  <a:gd name="connsiteY9" fmla="*/ 288293 h 411234"/>
                  <a:gd name="connsiteX10" fmla="*/ 5783 w 345682"/>
                  <a:gd name="connsiteY10" fmla="*/ 263624 h 411234"/>
                  <a:gd name="connsiteX11" fmla="*/ 20737 w 345682"/>
                  <a:gd name="connsiteY11" fmla="*/ 238287 h 411234"/>
                  <a:gd name="connsiteX12" fmla="*/ 46169 w 345682"/>
                  <a:gd name="connsiteY12" fmla="*/ 226571 h 411234"/>
                  <a:gd name="connsiteX13" fmla="*/ 47407 w 345682"/>
                  <a:gd name="connsiteY13" fmla="*/ 225428 h 411234"/>
                  <a:gd name="connsiteX14" fmla="*/ 70839 w 345682"/>
                  <a:gd name="connsiteY14" fmla="*/ 178280 h 411234"/>
                  <a:gd name="connsiteX15" fmla="*/ 101033 w 345682"/>
                  <a:gd name="connsiteY15" fmla="*/ 141132 h 411234"/>
                  <a:gd name="connsiteX16" fmla="*/ 124560 w 345682"/>
                  <a:gd name="connsiteY16" fmla="*/ 93031 h 411234"/>
                  <a:gd name="connsiteX17" fmla="*/ 125893 w 345682"/>
                  <a:gd name="connsiteY17" fmla="*/ 67409 h 411234"/>
                  <a:gd name="connsiteX18" fmla="*/ 119607 w 345682"/>
                  <a:gd name="connsiteY18" fmla="*/ 47692 h 411234"/>
                  <a:gd name="connsiteX19" fmla="*/ 113415 w 345682"/>
                  <a:gd name="connsiteY19" fmla="*/ 28356 h 411234"/>
                  <a:gd name="connsiteX20" fmla="*/ 127893 w 345682"/>
                  <a:gd name="connsiteY20" fmla="*/ 2924 h 411234"/>
                  <a:gd name="connsiteX21" fmla="*/ 146658 w 345682"/>
                  <a:gd name="connsiteY21" fmla="*/ 67 h 411234"/>
                  <a:gd name="connsiteX22" fmla="*/ 163993 w 345682"/>
                  <a:gd name="connsiteY22" fmla="*/ 5210 h 411234"/>
                  <a:gd name="connsiteX23" fmla="*/ 200188 w 345682"/>
                  <a:gd name="connsiteY23" fmla="*/ 42358 h 411234"/>
                  <a:gd name="connsiteX24" fmla="*/ 207522 w 345682"/>
                  <a:gd name="connsiteY24" fmla="*/ 70457 h 411234"/>
                  <a:gd name="connsiteX25" fmla="*/ 203712 w 345682"/>
                  <a:gd name="connsiteY25" fmla="*/ 95412 h 411234"/>
                  <a:gd name="connsiteX26" fmla="*/ 186948 w 345682"/>
                  <a:gd name="connsiteY26" fmla="*/ 137894 h 411234"/>
                  <a:gd name="connsiteX27" fmla="*/ 184281 w 345682"/>
                  <a:gd name="connsiteY27" fmla="*/ 143513 h 411234"/>
                  <a:gd name="connsiteX28" fmla="*/ 185805 w 345682"/>
                  <a:gd name="connsiteY28" fmla="*/ 142942 h 411234"/>
                  <a:gd name="connsiteX29" fmla="*/ 233811 w 345682"/>
                  <a:gd name="connsiteY29" fmla="*/ 129416 h 411234"/>
                  <a:gd name="connsiteX30" fmla="*/ 269530 w 345682"/>
                  <a:gd name="connsiteY30" fmla="*/ 129226 h 411234"/>
                  <a:gd name="connsiteX31" fmla="*/ 299915 w 345682"/>
                  <a:gd name="connsiteY31" fmla="*/ 138941 h 411234"/>
                  <a:gd name="connsiteX32" fmla="*/ 325918 w 345682"/>
                  <a:gd name="connsiteY32" fmla="*/ 165421 h 411234"/>
                  <a:gd name="connsiteX33" fmla="*/ 332586 w 345682"/>
                  <a:gd name="connsiteY33" fmla="*/ 187995 h 411234"/>
                  <a:gd name="connsiteX34" fmla="*/ 330871 w 345682"/>
                  <a:gd name="connsiteY34" fmla="*/ 211808 h 411234"/>
                  <a:gd name="connsiteX35" fmla="*/ 331252 w 345682"/>
                  <a:gd name="connsiteY35" fmla="*/ 213046 h 411234"/>
                  <a:gd name="connsiteX36" fmla="*/ 341253 w 345682"/>
                  <a:gd name="connsiteY36" fmla="*/ 228095 h 411234"/>
                  <a:gd name="connsiteX37" fmla="*/ 345540 w 345682"/>
                  <a:gd name="connsiteY37" fmla="*/ 249908 h 411234"/>
                  <a:gd name="connsiteX38" fmla="*/ 336872 w 345682"/>
                  <a:gd name="connsiteY38" fmla="*/ 271148 h 411234"/>
                  <a:gd name="connsiteX39" fmla="*/ 336586 w 345682"/>
                  <a:gd name="connsiteY39" fmla="*/ 273244 h 411234"/>
                  <a:gd name="connsiteX40" fmla="*/ 341253 w 345682"/>
                  <a:gd name="connsiteY40" fmla="*/ 301438 h 411234"/>
                  <a:gd name="connsiteX41" fmla="*/ 328395 w 345682"/>
                  <a:gd name="connsiteY41" fmla="*/ 329727 h 411234"/>
                  <a:gd name="connsiteX42" fmla="*/ 311916 w 345682"/>
                  <a:gd name="connsiteY42" fmla="*/ 342205 h 411234"/>
                  <a:gd name="connsiteX43" fmla="*/ 311154 w 345682"/>
                  <a:gd name="connsiteY43" fmla="*/ 343443 h 411234"/>
                  <a:gd name="connsiteX44" fmla="*/ 309440 w 345682"/>
                  <a:gd name="connsiteY44" fmla="*/ 368208 h 411234"/>
                  <a:gd name="connsiteX45" fmla="*/ 296295 w 345682"/>
                  <a:gd name="connsiteY45" fmla="*/ 389925 h 411234"/>
                  <a:gd name="connsiteX46" fmla="*/ 280674 w 345682"/>
                  <a:gd name="connsiteY46" fmla="*/ 398688 h 411234"/>
                  <a:gd name="connsiteX47" fmla="*/ 242193 w 345682"/>
                  <a:gd name="connsiteY47" fmla="*/ 405927 h 411234"/>
                  <a:gd name="connsiteX48" fmla="*/ 219619 w 345682"/>
                  <a:gd name="connsiteY48" fmla="*/ 404689 h 411234"/>
                  <a:gd name="connsiteX49" fmla="*/ 210094 w 345682"/>
                  <a:gd name="connsiteY49" fmla="*/ 402784 h 411234"/>
                  <a:gd name="connsiteX50" fmla="*/ 208475 w 345682"/>
                  <a:gd name="connsiteY50" fmla="*/ 404975 h 411234"/>
                  <a:gd name="connsiteX51" fmla="*/ 36644 w 345682"/>
                  <a:gd name="connsiteY51" fmla="*/ 243050 h 411234"/>
                  <a:gd name="connsiteX52" fmla="*/ 22166 w 345682"/>
                  <a:gd name="connsiteY52" fmla="*/ 258671 h 411234"/>
                  <a:gd name="connsiteX53" fmla="*/ 15117 w 345682"/>
                  <a:gd name="connsiteY53" fmla="*/ 281721 h 411234"/>
                  <a:gd name="connsiteX54" fmla="*/ 14641 w 345682"/>
                  <a:gd name="connsiteY54" fmla="*/ 324965 h 411234"/>
                  <a:gd name="connsiteX55" fmla="*/ 26547 w 345682"/>
                  <a:gd name="connsiteY55" fmla="*/ 363446 h 411234"/>
                  <a:gd name="connsiteX56" fmla="*/ 47026 w 345682"/>
                  <a:gd name="connsiteY56" fmla="*/ 386306 h 411234"/>
                  <a:gd name="connsiteX57" fmla="*/ 71505 w 345682"/>
                  <a:gd name="connsiteY57" fmla="*/ 394878 h 411234"/>
                  <a:gd name="connsiteX58" fmla="*/ 94937 w 345682"/>
                  <a:gd name="connsiteY58" fmla="*/ 393926 h 411234"/>
                  <a:gd name="connsiteX59" fmla="*/ 95794 w 345682"/>
                  <a:gd name="connsiteY59" fmla="*/ 393640 h 411234"/>
                  <a:gd name="connsiteX60" fmla="*/ 91698 w 345682"/>
                  <a:gd name="connsiteY60" fmla="*/ 390878 h 411234"/>
                  <a:gd name="connsiteX61" fmla="*/ 65409 w 345682"/>
                  <a:gd name="connsiteY61" fmla="*/ 365351 h 411234"/>
                  <a:gd name="connsiteX62" fmla="*/ 63314 w 345682"/>
                  <a:gd name="connsiteY62" fmla="*/ 362493 h 411234"/>
                  <a:gd name="connsiteX63" fmla="*/ 63600 w 345682"/>
                  <a:gd name="connsiteY63" fmla="*/ 360398 h 411234"/>
                  <a:gd name="connsiteX64" fmla="*/ 64743 w 345682"/>
                  <a:gd name="connsiteY64" fmla="*/ 359540 h 411234"/>
                  <a:gd name="connsiteX65" fmla="*/ 71696 w 345682"/>
                  <a:gd name="connsiteY65" fmla="*/ 354778 h 411234"/>
                  <a:gd name="connsiteX66" fmla="*/ 74649 w 345682"/>
                  <a:gd name="connsiteY66" fmla="*/ 355254 h 411234"/>
                  <a:gd name="connsiteX67" fmla="*/ 96937 w 345682"/>
                  <a:gd name="connsiteY67" fmla="*/ 378019 h 411234"/>
                  <a:gd name="connsiteX68" fmla="*/ 126846 w 345682"/>
                  <a:gd name="connsiteY68" fmla="*/ 392783 h 411234"/>
                  <a:gd name="connsiteX69" fmla="*/ 158183 w 345682"/>
                  <a:gd name="connsiteY69" fmla="*/ 397736 h 411234"/>
                  <a:gd name="connsiteX70" fmla="*/ 193330 w 345682"/>
                  <a:gd name="connsiteY70" fmla="*/ 394783 h 411234"/>
                  <a:gd name="connsiteX71" fmla="*/ 194092 w 345682"/>
                  <a:gd name="connsiteY71" fmla="*/ 394592 h 411234"/>
                  <a:gd name="connsiteX72" fmla="*/ 187996 w 345682"/>
                  <a:gd name="connsiteY72" fmla="*/ 388973 h 411234"/>
                  <a:gd name="connsiteX73" fmla="*/ 174852 w 345682"/>
                  <a:gd name="connsiteY73" fmla="*/ 363731 h 411234"/>
                  <a:gd name="connsiteX74" fmla="*/ 179709 w 345682"/>
                  <a:gd name="connsiteY74" fmla="*/ 340300 h 411234"/>
                  <a:gd name="connsiteX75" fmla="*/ 188758 w 345682"/>
                  <a:gd name="connsiteY75" fmla="*/ 329346 h 411234"/>
                  <a:gd name="connsiteX76" fmla="*/ 189139 w 345682"/>
                  <a:gd name="connsiteY76" fmla="*/ 328013 h 411234"/>
                  <a:gd name="connsiteX77" fmla="*/ 192378 w 345682"/>
                  <a:gd name="connsiteY77" fmla="*/ 289151 h 411234"/>
                  <a:gd name="connsiteX78" fmla="*/ 194568 w 345682"/>
                  <a:gd name="connsiteY78" fmla="*/ 285626 h 411234"/>
                  <a:gd name="connsiteX79" fmla="*/ 194568 w 345682"/>
                  <a:gd name="connsiteY79" fmla="*/ 284483 h 411234"/>
                  <a:gd name="connsiteX80" fmla="*/ 192187 w 345682"/>
                  <a:gd name="connsiteY80" fmla="*/ 280673 h 411234"/>
                  <a:gd name="connsiteX81" fmla="*/ 190092 w 345682"/>
                  <a:gd name="connsiteY81" fmla="*/ 276578 h 411234"/>
                  <a:gd name="connsiteX82" fmla="*/ 189330 w 345682"/>
                  <a:gd name="connsiteY82" fmla="*/ 277625 h 411234"/>
                  <a:gd name="connsiteX83" fmla="*/ 168565 w 345682"/>
                  <a:gd name="connsiteY83" fmla="*/ 301914 h 411234"/>
                  <a:gd name="connsiteX84" fmla="*/ 164088 w 345682"/>
                  <a:gd name="connsiteY84" fmla="*/ 301819 h 411234"/>
                  <a:gd name="connsiteX85" fmla="*/ 159040 w 345682"/>
                  <a:gd name="connsiteY85" fmla="*/ 296294 h 411234"/>
                  <a:gd name="connsiteX86" fmla="*/ 158659 w 345682"/>
                  <a:gd name="connsiteY86" fmla="*/ 293246 h 411234"/>
                  <a:gd name="connsiteX87" fmla="*/ 159993 w 345682"/>
                  <a:gd name="connsiteY87" fmla="*/ 291722 h 411234"/>
                  <a:gd name="connsiteX88" fmla="*/ 183424 w 345682"/>
                  <a:gd name="connsiteY88" fmla="*/ 261719 h 411234"/>
                  <a:gd name="connsiteX89" fmla="*/ 192092 w 345682"/>
                  <a:gd name="connsiteY89" fmla="*/ 233620 h 411234"/>
                  <a:gd name="connsiteX90" fmla="*/ 186377 w 345682"/>
                  <a:gd name="connsiteY90" fmla="*/ 200473 h 411234"/>
                  <a:gd name="connsiteX91" fmla="*/ 177709 w 345682"/>
                  <a:gd name="connsiteY91" fmla="*/ 184090 h 411234"/>
                  <a:gd name="connsiteX92" fmla="*/ 169232 w 345682"/>
                  <a:gd name="connsiteY92" fmla="*/ 159992 h 411234"/>
                  <a:gd name="connsiteX93" fmla="*/ 173613 w 345682"/>
                  <a:gd name="connsiteY93" fmla="*/ 134750 h 411234"/>
                  <a:gd name="connsiteX94" fmla="*/ 187139 w 345682"/>
                  <a:gd name="connsiteY94" fmla="*/ 103889 h 411234"/>
                  <a:gd name="connsiteX95" fmla="*/ 193521 w 345682"/>
                  <a:gd name="connsiteY95" fmla="*/ 77696 h 411234"/>
                  <a:gd name="connsiteX96" fmla="*/ 185139 w 345682"/>
                  <a:gd name="connsiteY96" fmla="*/ 43882 h 411234"/>
                  <a:gd name="connsiteX97" fmla="*/ 157802 w 345682"/>
                  <a:gd name="connsiteY97" fmla="*/ 17402 h 411234"/>
                  <a:gd name="connsiteX98" fmla="*/ 134085 w 345682"/>
                  <a:gd name="connsiteY98" fmla="*/ 15021 h 411234"/>
                  <a:gd name="connsiteX99" fmla="*/ 126465 w 345682"/>
                  <a:gd name="connsiteY99" fmla="*/ 27499 h 411234"/>
                  <a:gd name="connsiteX100" fmla="*/ 131322 w 345682"/>
                  <a:gd name="connsiteY100" fmla="*/ 41882 h 411234"/>
                  <a:gd name="connsiteX101" fmla="*/ 138847 w 345682"/>
                  <a:gd name="connsiteY101" fmla="*/ 65123 h 411234"/>
                  <a:gd name="connsiteX102" fmla="*/ 138371 w 345682"/>
                  <a:gd name="connsiteY102" fmla="*/ 90840 h 411234"/>
                  <a:gd name="connsiteX103" fmla="*/ 112272 w 345682"/>
                  <a:gd name="connsiteY103" fmla="*/ 148181 h 411234"/>
                  <a:gd name="connsiteX104" fmla="*/ 80364 w 345682"/>
                  <a:gd name="connsiteY104" fmla="*/ 187519 h 411234"/>
                  <a:gd name="connsiteX105" fmla="*/ 59885 w 345682"/>
                  <a:gd name="connsiteY105" fmla="*/ 229334 h 411234"/>
                  <a:gd name="connsiteX106" fmla="*/ 56837 w 345682"/>
                  <a:gd name="connsiteY106" fmla="*/ 264290 h 411234"/>
                  <a:gd name="connsiteX107" fmla="*/ 54075 w 345682"/>
                  <a:gd name="connsiteY107" fmla="*/ 267624 h 411234"/>
                  <a:gd name="connsiteX108" fmla="*/ 47217 w 345682"/>
                  <a:gd name="connsiteY108" fmla="*/ 268481 h 411234"/>
                  <a:gd name="connsiteX109" fmla="*/ 43597 w 345682"/>
                  <a:gd name="connsiteY109" fmla="*/ 265624 h 411234"/>
                  <a:gd name="connsiteX110" fmla="*/ 43407 w 345682"/>
                  <a:gd name="connsiteY110" fmla="*/ 253908 h 411234"/>
                  <a:gd name="connsiteX111" fmla="*/ 44359 w 345682"/>
                  <a:gd name="connsiteY111" fmla="*/ 241145 h 411234"/>
                  <a:gd name="connsiteX112" fmla="*/ 44359 w 345682"/>
                  <a:gd name="connsiteY112" fmla="*/ 240383 h 411234"/>
                  <a:gd name="connsiteX113" fmla="*/ 36644 w 345682"/>
                  <a:gd name="connsiteY113" fmla="*/ 243050 h 411234"/>
                  <a:gd name="connsiteX114" fmla="*/ 208094 w 345682"/>
                  <a:gd name="connsiteY114" fmla="*/ 187328 h 411234"/>
                  <a:gd name="connsiteX115" fmla="*/ 235621 w 345682"/>
                  <a:gd name="connsiteY115" fmla="*/ 173327 h 411234"/>
                  <a:gd name="connsiteX116" fmla="*/ 244479 w 345682"/>
                  <a:gd name="connsiteY116" fmla="*/ 170564 h 411234"/>
                  <a:gd name="connsiteX117" fmla="*/ 247718 w 345682"/>
                  <a:gd name="connsiteY117" fmla="*/ 172469 h 411234"/>
                  <a:gd name="connsiteX118" fmla="*/ 249623 w 345682"/>
                  <a:gd name="connsiteY118" fmla="*/ 180470 h 411234"/>
                  <a:gd name="connsiteX119" fmla="*/ 247813 w 345682"/>
                  <a:gd name="connsiteY119" fmla="*/ 183518 h 411234"/>
                  <a:gd name="connsiteX120" fmla="*/ 219524 w 345682"/>
                  <a:gd name="connsiteY120" fmla="*/ 195615 h 411234"/>
                  <a:gd name="connsiteX121" fmla="*/ 209808 w 345682"/>
                  <a:gd name="connsiteY121" fmla="*/ 203902 h 411234"/>
                  <a:gd name="connsiteX122" fmla="*/ 207903 w 345682"/>
                  <a:gd name="connsiteY122" fmla="*/ 222857 h 411234"/>
                  <a:gd name="connsiteX123" fmla="*/ 222096 w 345682"/>
                  <a:gd name="connsiteY123" fmla="*/ 234668 h 411234"/>
                  <a:gd name="connsiteX124" fmla="*/ 244003 w 345682"/>
                  <a:gd name="connsiteY124" fmla="*/ 238573 h 411234"/>
                  <a:gd name="connsiteX125" fmla="*/ 291247 w 345682"/>
                  <a:gd name="connsiteY125" fmla="*/ 230286 h 411234"/>
                  <a:gd name="connsiteX126" fmla="*/ 310869 w 345682"/>
                  <a:gd name="connsiteY126" fmla="*/ 218475 h 411234"/>
                  <a:gd name="connsiteX127" fmla="*/ 319632 w 345682"/>
                  <a:gd name="connsiteY127" fmla="*/ 191519 h 411234"/>
                  <a:gd name="connsiteX128" fmla="*/ 315060 w 345682"/>
                  <a:gd name="connsiteY128" fmla="*/ 173803 h 411234"/>
                  <a:gd name="connsiteX129" fmla="*/ 293819 w 345682"/>
                  <a:gd name="connsiteY129" fmla="*/ 150943 h 411234"/>
                  <a:gd name="connsiteX130" fmla="*/ 268482 w 345682"/>
                  <a:gd name="connsiteY130" fmla="*/ 142751 h 411234"/>
                  <a:gd name="connsiteX131" fmla="*/ 232383 w 345682"/>
                  <a:gd name="connsiteY131" fmla="*/ 143323 h 411234"/>
                  <a:gd name="connsiteX132" fmla="*/ 183615 w 345682"/>
                  <a:gd name="connsiteY132" fmla="*/ 158277 h 411234"/>
                  <a:gd name="connsiteX133" fmla="*/ 182853 w 345682"/>
                  <a:gd name="connsiteY133" fmla="*/ 160182 h 411234"/>
                  <a:gd name="connsiteX134" fmla="*/ 188282 w 345682"/>
                  <a:gd name="connsiteY134" fmla="*/ 175232 h 411234"/>
                  <a:gd name="connsiteX135" fmla="*/ 198950 w 345682"/>
                  <a:gd name="connsiteY135" fmla="*/ 195329 h 411234"/>
                  <a:gd name="connsiteX136" fmla="*/ 208094 w 345682"/>
                  <a:gd name="connsiteY136" fmla="*/ 187328 h 411234"/>
                  <a:gd name="connsiteX137" fmla="*/ 316584 w 345682"/>
                  <a:gd name="connsiteY137" fmla="*/ 231239 h 411234"/>
                  <a:gd name="connsiteX138" fmla="*/ 293438 w 345682"/>
                  <a:gd name="connsiteY138" fmla="*/ 243716 h 411234"/>
                  <a:gd name="connsiteX139" fmla="*/ 252385 w 345682"/>
                  <a:gd name="connsiteY139" fmla="*/ 251813 h 411234"/>
                  <a:gd name="connsiteX140" fmla="*/ 221810 w 345682"/>
                  <a:gd name="connsiteY140" fmla="*/ 248669 h 411234"/>
                  <a:gd name="connsiteX141" fmla="*/ 210666 w 345682"/>
                  <a:gd name="connsiteY141" fmla="*/ 244002 h 411234"/>
                  <a:gd name="connsiteX142" fmla="*/ 209523 w 345682"/>
                  <a:gd name="connsiteY142" fmla="*/ 243431 h 411234"/>
                  <a:gd name="connsiteX143" fmla="*/ 200474 w 345682"/>
                  <a:gd name="connsiteY143" fmla="*/ 259909 h 411234"/>
                  <a:gd name="connsiteX144" fmla="*/ 206951 w 345682"/>
                  <a:gd name="connsiteY144" fmla="*/ 278768 h 411234"/>
                  <a:gd name="connsiteX145" fmla="*/ 221143 w 345682"/>
                  <a:gd name="connsiteY145" fmla="*/ 289817 h 411234"/>
                  <a:gd name="connsiteX146" fmla="*/ 230763 w 345682"/>
                  <a:gd name="connsiteY146" fmla="*/ 291627 h 411234"/>
                  <a:gd name="connsiteX147" fmla="*/ 289533 w 345682"/>
                  <a:gd name="connsiteY147" fmla="*/ 285341 h 411234"/>
                  <a:gd name="connsiteX148" fmla="*/ 318870 w 345682"/>
                  <a:gd name="connsiteY148" fmla="*/ 270767 h 411234"/>
                  <a:gd name="connsiteX149" fmla="*/ 330395 w 345682"/>
                  <a:gd name="connsiteY149" fmla="*/ 256575 h 411234"/>
                  <a:gd name="connsiteX150" fmla="*/ 330014 w 345682"/>
                  <a:gd name="connsiteY150" fmla="*/ 235715 h 411234"/>
                  <a:gd name="connsiteX151" fmla="*/ 323632 w 345682"/>
                  <a:gd name="connsiteY151" fmla="*/ 224857 h 411234"/>
                  <a:gd name="connsiteX152" fmla="*/ 316584 w 345682"/>
                  <a:gd name="connsiteY152" fmla="*/ 231239 h 411234"/>
                  <a:gd name="connsiteX153" fmla="*/ 199807 w 345682"/>
                  <a:gd name="connsiteY153" fmla="*/ 306200 h 411234"/>
                  <a:gd name="connsiteX154" fmla="*/ 207522 w 345682"/>
                  <a:gd name="connsiteY154" fmla="*/ 331156 h 411234"/>
                  <a:gd name="connsiteX155" fmla="*/ 232002 w 345682"/>
                  <a:gd name="connsiteY155" fmla="*/ 344967 h 411234"/>
                  <a:gd name="connsiteX156" fmla="*/ 261339 w 345682"/>
                  <a:gd name="connsiteY156" fmla="*/ 346110 h 411234"/>
                  <a:gd name="connsiteX157" fmla="*/ 300772 w 345682"/>
                  <a:gd name="connsiteY157" fmla="*/ 333347 h 411234"/>
                  <a:gd name="connsiteX158" fmla="*/ 319060 w 345682"/>
                  <a:gd name="connsiteY158" fmla="*/ 320583 h 411234"/>
                  <a:gd name="connsiteX159" fmla="*/ 328299 w 345682"/>
                  <a:gd name="connsiteY159" fmla="*/ 298676 h 411234"/>
                  <a:gd name="connsiteX160" fmla="*/ 325823 w 345682"/>
                  <a:gd name="connsiteY160" fmla="*/ 282483 h 411234"/>
                  <a:gd name="connsiteX161" fmla="*/ 325347 w 345682"/>
                  <a:gd name="connsiteY161" fmla="*/ 282674 h 411234"/>
                  <a:gd name="connsiteX162" fmla="*/ 289056 w 345682"/>
                  <a:gd name="connsiteY162" fmla="*/ 299342 h 411234"/>
                  <a:gd name="connsiteX163" fmla="*/ 246480 w 345682"/>
                  <a:gd name="connsiteY163" fmla="*/ 305248 h 411234"/>
                  <a:gd name="connsiteX164" fmla="*/ 224572 w 345682"/>
                  <a:gd name="connsiteY164" fmla="*/ 304295 h 411234"/>
                  <a:gd name="connsiteX165" fmla="*/ 205236 w 345682"/>
                  <a:gd name="connsiteY165" fmla="*/ 295723 h 411234"/>
                  <a:gd name="connsiteX166" fmla="*/ 204665 w 345682"/>
                  <a:gd name="connsiteY166" fmla="*/ 295247 h 411234"/>
                  <a:gd name="connsiteX167" fmla="*/ 204474 w 345682"/>
                  <a:gd name="connsiteY167" fmla="*/ 295151 h 411234"/>
                  <a:gd name="connsiteX168" fmla="*/ 199807 w 345682"/>
                  <a:gd name="connsiteY168" fmla="*/ 306200 h 411234"/>
                  <a:gd name="connsiteX169" fmla="*/ 188091 w 345682"/>
                  <a:gd name="connsiteY169" fmla="*/ 355540 h 411234"/>
                  <a:gd name="connsiteX170" fmla="*/ 191235 w 345682"/>
                  <a:gd name="connsiteY170" fmla="*/ 371161 h 411234"/>
                  <a:gd name="connsiteX171" fmla="*/ 219143 w 345682"/>
                  <a:gd name="connsiteY171" fmla="*/ 391163 h 411234"/>
                  <a:gd name="connsiteX172" fmla="*/ 276198 w 345682"/>
                  <a:gd name="connsiteY172" fmla="*/ 386115 h 411234"/>
                  <a:gd name="connsiteX173" fmla="*/ 288866 w 345682"/>
                  <a:gd name="connsiteY173" fmla="*/ 378590 h 411234"/>
                  <a:gd name="connsiteX174" fmla="*/ 297343 w 345682"/>
                  <a:gd name="connsiteY174" fmla="*/ 361445 h 411234"/>
                  <a:gd name="connsiteX175" fmla="*/ 298296 w 345682"/>
                  <a:gd name="connsiteY175" fmla="*/ 349063 h 411234"/>
                  <a:gd name="connsiteX176" fmla="*/ 297057 w 345682"/>
                  <a:gd name="connsiteY176" fmla="*/ 349539 h 411234"/>
                  <a:gd name="connsiteX177" fmla="*/ 259243 w 345682"/>
                  <a:gd name="connsiteY177" fmla="*/ 359826 h 411234"/>
                  <a:gd name="connsiteX178" fmla="*/ 201998 w 345682"/>
                  <a:gd name="connsiteY178" fmla="*/ 344110 h 411234"/>
                  <a:gd name="connsiteX179" fmla="*/ 197235 w 345682"/>
                  <a:gd name="connsiteY179" fmla="*/ 339824 h 411234"/>
                  <a:gd name="connsiteX180" fmla="*/ 188091 w 345682"/>
                  <a:gd name="connsiteY180" fmla="*/ 355540 h 411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345682" h="411234">
                    <a:moveTo>
                      <a:pt x="208475" y="404975"/>
                    </a:moveTo>
                    <a:cubicBezTo>
                      <a:pt x="191901" y="409642"/>
                      <a:pt x="174947" y="411642"/>
                      <a:pt x="157707" y="411166"/>
                    </a:cubicBezTo>
                    <a:cubicBezTo>
                      <a:pt x="142086" y="410690"/>
                      <a:pt x="127036" y="407927"/>
                      <a:pt x="112558" y="402022"/>
                    </a:cubicBezTo>
                    <a:cubicBezTo>
                      <a:pt x="112177" y="401831"/>
                      <a:pt x="111606" y="401927"/>
                      <a:pt x="111225" y="402117"/>
                    </a:cubicBezTo>
                    <a:cubicBezTo>
                      <a:pt x="108177" y="403260"/>
                      <a:pt x="105224" y="404784"/>
                      <a:pt x="102176" y="405737"/>
                    </a:cubicBezTo>
                    <a:cubicBezTo>
                      <a:pt x="91032" y="409166"/>
                      <a:pt x="79697" y="409642"/>
                      <a:pt x="68267" y="407832"/>
                    </a:cubicBezTo>
                    <a:cubicBezTo>
                      <a:pt x="57313" y="406118"/>
                      <a:pt x="47121" y="402593"/>
                      <a:pt x="37882" y="396212"/>
                    </a:cubicBezTo>
                    <a:cubicBezTo>
                      <a:pt x="27976" y="389354"/>
                      <a:pt x="20547" y="380400"/>
                      <a:pt x="14927" y="369923"/>
                    </a:cubicBezTo>
                    <a:cubicBezTo>
                      <a:pt x="5688" y="352873"/>
                      <a:pt x="1592" y="334394"/>
                      <a:pt x="354" y="315154"/>
                    </a:cubicBezTo>
                    <a:cubicBezTo>
                      <a:pt x="-218" y="306200"/>
                      <a:pt x="-123" y="297247"/>
                      <a:pt x="830" y="288293"/>
                    </a:cubicBezTo>
                    <a:cubicBezTo>
                      <a:pt x="1687" y="279911"/>
                      <a:pt x="3116" y="271625"/>
                      <a:pt x="5783" y="263624"/>
                    </a:cubicBezTo>
                    <a:cubicBezTo>
                      <a:pt x="8926" y="254099"/>
                      <a:pt x="13403" y="245336"/>
                      <a:pt x="20737" y="238287"/>
                    </a:cubicBezTo>
                    <a:cubicBezTo>
                      <a:pt x="27881" y="231429"/>
                      <a:pt x="36358" y="227429"/>
                      <a:pt x="46169" y="226571"/>
                    </a:cubicBezTo>
                    <a:cubicBezTo>
                      <a:pt x="46931" y="226476"/>
                      <a:pt x="47217" y="226190"/>
                      <a:pt x="47407" y="225428"/>
                    </a:cubicBezTo>
                    <a:cubicBezTo>
                      <a:pt x="51503" y="207902"/>
                      <a:pt x="59218" y="192186"/>
                      <a:pt x="70839" y="178280"/>
                    </a:cubicBezTo>
                    <a:cubicBezTo>
                      <a:pt x="81030" y="166088"/>
                      <a:pt x="91127" y="153705"/>
                      <a:pt x="101033" y="141132"/>
                    </a:cubicBezTo>
                    <a:cubicBezTo>
                      <a:pt x="112272" y="126845"/>
                      <a:pt x="120464" y="110938"/>
                      <a:pt x="124560" y="93031"/>
                    </a:cubicBezTo>
                    <a:cubicBezTo>
                      <a:pt x="126465" y="84554"/>
                      <a:pt x="127036" y="76076"/>
                      <a:pt x="125893" y="67409"/>
                    </a:cubicBezTo>
                    <a:cubicBezTo>
                      <a:pt x="124941" y="60455"/>
                      <a:pt x="122750" y="53883"/>
                      <a:pt x="119607" y="47692"/>
                    </a:cubicBezTo>
                    <a:cubicBezTo>
                      <a:pt x="116559" y="41596"/>
                      <a:pt x="114082" y="35214"/>
                      <a:pt x="113415" y="28356"/>
                    </a:cubicBezTo>
                    <a:cubicBezTo>
                      <a:pt x="112272" y="16926"/>
                      <a:pt x="117035" y="7592"/>
                      <a:pt x="127893" y="2924"/>
                    </a:cubicBezTo>
                    <a:cubicBezTo>
                      <a:pt x="133894" y="353"/>
                      <a:pt x="140181" y="-219"/>
                      <a:pt x="146658" y="67"/>
                    </a:cubicBezTo>
                    <a:cubicBezTo>
                      <a:pt x="152849" y="353"/>
                      <a:pt x="158659" y="1877"/>
                      <a:pt x="163993" y="5210"/>
                    </a:cubicBezTo>
                    <a:cubicBezTo>
                      <a:pt x="179138" y="14545"/>
                      <a:pt x="191330" y="26927"/>
                      <a:pt x="200188" y="42358"/>
                    </a:cubicBezTo>
                    <a:cubicBezTo>
                      <a:pt x="205236" y="51026"/>
                      <a:pt x="207713" y="60360"/>
                      <a:pt x="207522" y="70457"/>
                    </a:cubicBezTo>
                    <a:cubicBezTo>
                      <a:pt x="207332" y="78934"/>
                      <a:pt x="205903" y="87221"/>
                      <a:pt x="203712" y="95412"/>
                    </a:cubicBezTo>
                    <a:cubicBezTo>
                      <a:pt x="199807" y="110176"/>
                      <a:pt x="194092" y="124273"/>
                      <a:pt x="186948" y="137894"/>
                    </a:cubicBezTo>
                    <a:cubicBezTo>
                      <a:pt x="185996" y="139608"/>
                      <a:pt x="185234" y="141513"/>
                      <a:pt x="184281" y="143513"/>
                    </a:cubicBezTo>
                    <a:cubicBezTo>
                      <a:pt x="185043" y="143228"/>
                      <a:pt x="185424" y="143132"/>
                      <a:pt x="185805" y="142942"/>
                    </a:cubicBezTo>
                    <a:cubicBezTo>
                      <a:pt x="201426" y="137036"/>
                      <a:pt x="217333" y="132083"/>
                      <a:pt x="233811" y="129416"/>
                    </a:cubicBezTo>
                    <a:cubicBezTo>
                      <a:pt x="245718" y="127511"/>
                      <a:pt x="257624" y="126940"/>
                      <a:pt x="269530" y="129226"/>
                    </a:cubicBezTo>
                    <a:cubicBezTo>
                      <a:pt x="280103" y="131321"/>
                      <a:pt x="290390" y="133988"/>
                      <a:pt x="299915" y="138941"/>
                    </a:cubicBezTo>
                    <a:cubicBezTo>
                      <a:pt x="311440" y="144942"/>
                      <a:pt x="320298" y="153610"/>
                      <a:pt x="325918" y="165421"/>
                    </a:cubicBezTo>
                    <a:cubicBezTo>
                      <a:pt x="329347" y="172565"/>
                      <a:pt x="331347" y="180185"/>
                      <a:pt x="332586" y="187995"/>
                    </a:cubicBezTo>
                    <a:cubicBezTo>
                      <a:pt x="333824" y="196091"/>
                      <a:pt x="333633" y="203997"/>
                      <a:pt x="330871" y="211808"/>
                    </a:cubicBezTo>
                    <a:cubicBezTo>
                      <a:pt x="330776" y="212093"/>
                      <a:pt x="331062" y="212665"/>
                      <a:pt x="331252" y="213046"/>
                    </a:cubicBezTo>
                    <a:cubicBezTo>
                      <a:pt x="335253" y="217618"/>
                      <a:pt x="338682" y="222666"/>
                      <a:pt x="341253" y="228095"/>
                    </a:cubicBezTo>
                    <a:cubicBezTo>
                      <a:pt x="344492" y="235049"/>
                      <a:pt x="346206" y="242288"/>
                      <a:pt x="345540" y="249908"/>
                    </a:cubicBezTo>
                    <a:cubicBezTo>
                      <a:pt x="344873" y="257813"/>
                      <a:pt x="341825" y="264862"/>
                      <a:pt x="336872" y="271148"/>
                    </a:cubicBezTo>
                    <a:cubicBezTo>
                      <a:pt x="336300" y="271910"/>
                      <a:pt x="336300" y="272482"/>
                      <a:pt x="336586" y="273244"/>
                    </a:cubicBezTo>
                    <a:cubicBezTo>
                      <a:pt x="340206" y="282293"/>
                      <a:pt x="342015" y="291627"/>
                      <a:pt x="341253" y="301438"/>
                    </a:cubicBezTo>
                    <a:cubicBezTo>
                      <a:pt x="340396" y="312392"/>
                      <a:pt x="336110" y="321821"/>
                      <a:pt x="328395" y="329727"/>
                    </a:cubicBezTo>
                    <a:cubicBezTo>
                      <a:pt x="323537" y="334680"/>
                      <a:pt x="317917" y="338681"/>
                      <a:pt x="311916" y="342205"/>
                    </a:cubicBezTo>
                    <a:cubicBezTo>
                      <a:pt x="311440" y="342491"/>
                      <a:pt x="311059" y="342681"/>
                      <a:pt x="311154" y="343443"/>
                    </a:cubicBezTo>
                    <a:cubicBezTo>
                      <a:pt x="312202" y="351825"/>
                      <a:pt x="311631" y="360017"/>
                      <a:pt x="309440" y="368208"/>
                    </a:cubicBezTo>
                    <a:cubicBezTo>
                      <a:pt x="307154" y="376685"/>
                      <a:pt x="302963" y="384115"/>
                      <a:pt x="296295" y="389925"/>
                    </a:cubicBezTo>
                    <a:cubicBezTo>
                      <a:pt x="291723" y="393926"/>
                      <a:pt x="286294" y="396497"/>
                      <a:pt x="280674" y="398688"/>
                    </a:cubicBezTo>
                    <a:cubicBezTo>
                      <a:pt x="268292" y="403355"/>
                      <a:pt x="255433" y="405546"/>
                      <a:pt x="242193" y="405927"/>
                    </a:cubicBezTo>
                    <a:cubicBezTo>
                      <a:pt x="234669" y="406118"/>
                      <a:pt x="227049" y="405927"/>
                      <a:pt x="219619" y="404689"/>
                    </a:cubicBezTo>
                    <a:cubicBezTo>
                      <a:pt x="216476" y="404117"/>
                      <a:pt x="213333" y="403451"/>
                      <a:pt x="210094" y="402784"/>
                    </a:cubicBezTo>
                    <a:cubicBezTo>
                      <a:pt x="210380" y="404308"/>
                      <a:pt x="209618" y="404689"/>
                      <a:pt x="208475" y="404975"/>
                    </a:cubicBezTo>
                    <a:close/>
                    <a:moveTo>
                      <a:pt x="36644" y="243050"/>
                    </a:moveTo>
                    <a:cubicBezTo>
                      <a:pt x="29976" y="246574"/>
                      <a:pt x="25500" y="252098"/>
                      <a:pt x="22166" y="258671"/>
                    </a:cubicBezTo>
                    <a:cubicBezTo>
                      <a:pt x="18451" y="265910"/>
                      <a:pt x="16356" y="273720"/>
                      <a:pt x="15117" y="281721"/>
                    </a:cubicBezTo>
                    <a:cubicBezTo>
                      <a:pt x="12831" y="296104"/>
                      <a:pt x="12736" y="310487"/>
                      <a:pt x="14641" y="324965"/>
                    </a:cubicBezTo>
                    <a:cubicBezTo>
                      <a:pt x="16451" y="338490"/>
                      <a:pt x="19975" y="351444"/>
                      <a:pt x="26547" y="363446"/>
                    </a:cubicBezTo>
                    <a:cubicBezTo>
                      <a:pt x="31596" y="372685"/>
                      <a:pt x="38073" y="380591"/>
                      <a:pt x="47026" y="386306"/>
                    </a:cubicBezTo>
                    <a:cubicBezTo>
                      <a:pt x="54456" y="391068"/>
                      <a:pt x="62742" y="393640"/>
                      <a:pt x="71505" y="394878"/>
                    </a:cubicBezTo>
                    <a:cubicBezTo>
                      <a:pt x="79411" y="395926"/>
                      <a:pt x="87222" y="395735"/>
                      <a:pt x="94937" y="393926"/>
                    </a:cubicBezTo>
                    <a:cubicBezTo>
                      <a:pt x="95127" y="393830"/>
                      <a:pt x="95413" y="393830"/>
                      <a:pt x="95794" y="393640"/>
                    </a:cubicBezTo>
                    <a:cubicBezTo>
                      <a:pt x="94365" y="392687"/>
                      <a:pt x="93032" y="391830"/>
                      <a:pt x="91698" y="390878"/>
                    </a:cubicBezTo>
                    <a:cubicBezTo>
                      <a:pt x="81507" y="383829"/>
                      <a:pt x="72744" y="375352"/>
                      <a:pt x="65409" y="365351"/>
                    </a:cubicBezTo>
                    <a:cubicBezTo>
                      <a:pt x="64743" y="364398"/>
                      <a:pt x="64076" y="363446"/>
                      <a:pt x="63314" y="362493"/>
                    </a:cubicBezTo>
                    <a:cubicBezTo>
                      <a:pt x="62647" y="361636"/>
                      <a:pt x="62838" y="361064"/>
                      <a:pt x="63600" y="360398"/>
                    </a:cubicBezTo>
                    <a:cubicBezTo>
                      <a:pt x="63981" y="360112"/>
                      <a:pt x="64362" y="359826"/>
                      <a:pt x="64743" y="359540"/>
                    </a:cubicBezTo>
                    <a:cubicBezTo>
                      <a:pt x="67029" y="357921"/>
                      <a:pt x="69410" y="356302"/>
                      <a:pt x="71696" y="354778"/>
                    </a:cubicBezTo>
                    <a:cubicBezTo>
                      <a:pt x="73220" y="353730"/>
                      <a:pt x="73506" y="353825"/>
                      <a:pt x="74649" y="355254"/>
                    </a:cubicBezTo>
                    <a:cubicBezTo>
                      <a:pt x="80840" y="364017"/>
                      <a:pt x="88269" y="371637"/>
                      <a:pt x="96937" y="378019"/>
                    </a:cubicBezTo>
                    <a:cubicBezTo>
                      <a:pt x="105986" y="384686"/>
                      <a:pt x="116082" y="389544"/>
                      <a:pt x="126846" y="392783"/>
                    </a:cubicBezTo>
                    <a:cubicBezTo>
                      <a:pt x="137037" y="395831"/>
                      <a:pt x="147515" y="397355"/>
                      <a:pt x="158183" y="397736"/>
                    </a:cubicBezTo>
                    <a:cubicBezTo>
                      <a:pt x="169994" y="398117"/>
                      <a:pt x="181710" y="397069"/>
                      <a:pt x="193330" y="394783"/>
                    </a:cubicBezTo>
                    <a:cubicBezTo>
                      <a:pt x="193616" y="394688"/>
                      <a:pt x="193902" y="394592"/>
                      <a:pt x="194092" y="394592"/>
                    </a:cubicBezTo>
                    <a:cubicBezTo>
                      <a:pt x="191997" y="392687"/>
                      <a:pt x="189901" y="390973"/>
                      <a:pt x="187996" y="388973"/>
                    </a:cubicBezTo>
                    <a:cubicBezTo>
                      <a:pt x="181043" y="381924"/>
                      <a:pt x="176376" y="373637"/>
                      <a:pt x="174852" y="363731"/>
                    </a:cubicBezTo>
                    <a:cubicBezTo>
                      <a:pt x="173613" y="355349"/>
                      <a:pt x="175233" y="347539"/>
                      <a:pt x="179709" y="340300"/>
                    </a:cubicBezTo>
                    <a:cubicBezTo>
                      <a:pt x="182186" y="336204"/>
                      <a:pt x="185234" y="332585"/>
                      <a:pt x="188758" y="329346"/>
                    </a:cubicBezTo>
                    <a:cubicBezTo>
                      <a:pt x="189234" y="328965"/>
                      <a:pt x="189425" y="328679"/>
                      <a:pt x="189139" y="328013"/>
                    </a:cubicBezTo>
                    <a:cubicBezTo>
                      <a:pt x="182948" y="314487"/>
                      <a:pt x="185329" y="301628"/>
                      <a:pt x="192378" y="289151"/>
                    </a:cubicBezTo>
                    <a:cubicBezTo>
                      <a:pt x="193044" y="287912"/>
                      <a:pt x="193902" y="286865"/>
                      <a:pt x="194568" y="285626"/>
                    </a:cubicBezTo>
                    <a:cubicBezTo>
                      <a:pt x="194759" y="285341"/>
                      <a:pt x="194759" y="284769"/>
                      <a:pt x="194568" y="284483"/>
                    </a:cubicBezTo>
                    <a:cubicBezTo>
                      <a:pt x="193806" y="283150"/>
                      <a:pt x="192949" y="282007"/>
                      <a:pt x="192187" y="280673"/>
                    </a:cubicBezTo>
                    <a:cubicBezTo>
                      <a:pt x="191425" y="279340"/>
                      <a:pt x="190854" y="278006"/>
                      <a:pt x="190092" y="276578"/>
                    </a:cubicBezTo>
                    <a:cubicBezTo>
                      <a:pt x="189806" y="276959"/>
                      <a:pt x="189520" y="277244"/>
                      <a:pt x="189330" y="277625"/>
                    </a:cubicBezTo>
                    <a:cubicBezTo>
                      <a:pt x="183424" y="286579"/>
                      <a:pt x="176376" y="294485"/>
                      <a:pt x="168565" y="301914"/>
                    </a:cubicBezTo>
                    <a:cubicBezTo>
                      <a:pt x="167136" y="303248"/>
                      <a:pt x="165708" y="303819"/>
                      <a:pt x="164088" y="301819"/>
                    </a:cubicBezTo>
                    <a:cubicBezTo>
                      <a:pt x="162469" y="299914"/>
                      <a:pt x="160755" y="298104"/>
                      <a:pt x="159040" y="296294"/>
                    </a:cubicBezTo>
                    <a:cubicBezTo>
                      <a:pt x="158088" y="295247"/>
                      <a:pt x="157992" y="294389"/>
                      <a:pt x="158659" y="293246"/>
                    </a:cubicBezTo>
                    <a:cubicBezTo>
                      <a:pt x="159040" y="292675"/>
                      <a:pt x="159516" y="292199"/>
                      <a:pt x="159993" y="291722"/>
                    </a:cubicBezTo>
                    <a:cubicBezTo>
                      <a:pt x="169232" y="282864"/>
                      <a:pt x="177328" y="273053"/>
                      <a:pt x="183424" y="261719"/>
                    </a:cubicBezTo>
                    <a:cubicBezTo>
                      <a:pt x="188187" y="252956"/>
                      <a:pt x="191235" y="243621"/>
                      <a:pt x="192092" y="233620"/>
                    </a:cubicBezTo>
                    <a:cubicBezTo>
                      <a:pt x="193140" y="222095"/>
                      <a:pt x="191044" y="210950"/>
                      <a:pt x="186377" y="200473"/>
                    </a:cubicBezTo>
                    <a:cubicBezTo>
                      <a:pt x="183900" y="194853"/>
                      <a:pt x="180757" y="189519"/>
                      <a:pt x="177709" y="184090"/>
                    </a:cubicBezTo>
                    <a:cubicBezTo>
                      <a:pt x="173423" y="176565"/>
                      <a:pt x="170184" y="168659"/>
                      <a:pt x="169232" y="159992"/>
                    </a:cubicBezTo>
                    <a:cubicBezTo>
                      <a:pt x="168279" y="151133"/>
                      <a:pt x="169613" y="142656"/>
                      <a:pt x="173613" y="134750"/>
                    </a:cubicBezTo>
                    <a:cubicBezTo>
                      <a:pt x="178662" y="124654"/>
                      <a:pt x="183519" y="114557"/>
                      <a:pt x="187139" y="103889"/>
                    </a:cubicBezTo>
                    <a:cubicBezTo>
                      <a:pt x="189996" y="95317"/>
                      <a:pt x="192282" y="86649"/>
                      <a:pt x="193521" y="77696"/>
                    </a:cubicBezTo>
                    <a:cubicBezTo>
                      <a:pt x="195330" y="65313"/>
                      <a:pt x="192378" y="54074"/>
                      <a:pt x="185139" y="43882"/>
                    </a:cubicBezTo>
                    <a:cubicBezTo>
                      <a:pt x="177709" y="33309"/>
                      <a:pt x="168756" y="24356"/>
                      <a:pt x="157802" y="17402"/>
                    </a:cubicBezTo>
                    <a:cubicBezTo>
                      <a:pt x="150277" y="12640"/>
                      <a:pt x="142181" y="12545"/>
                      <a:pt x="134085" y="15021"/>
                    </a:cubicBezTo>
                    <a:cubicBezTo>
                      <a:pt x="127989" y="16926"/>
                      <a:pt x="125607" y="21212"/>
                      <a:pt x="126465" y="27499"/>
                    </a:cubicBezTo>
                    <a:cubicBezTo>
                      <a:pt x="127131" y="32642"/>
                      <a:pt x="129036" y="37310"/>
                      <a:pt x="131322" y="41882"/>
                    </a:cubicBezTo>
                    <a:cubicBezTo>
                      <a:pt x="135037" y="49216"/>
                      <a:pt x="137609" y="56931"/>
                      <a:pt x="138847" y="65123"/>
                    </a:cubicBezTo>
                    <a:cubicBezTo>
                      <a:pt x="140085" y="73695"/>
                      <a:pt x="139895" y="82268"/>
                      <a:pt x="138371" y="90840"/>
                    </a:cubicBezTo>
                    <a:cubicBezTo>
                      <a:pt x="134656" y="112176"/>
                      <a:pt x="125417" y="131226"/>
                      <a:pt x="112272" y="148181"/>
                    </a:cubicBezTo>
                    <a:cubicBezTo>
                      <a:pt x="101985" y="161516"/>
                      <a:pt x="91222" y="174565"/>
                      <a:pt x="80364" y="187519"/>
                    </a:cubicBezTo>
                    <a:cubicBezTo>
                      <a:pt x="70172" y="199806"/>
                      <a:pt x="63504" y="213808"/>
                      <a:pt x="59885" y="229334"/>
                    </a:cubicBezTo>
                    <a:cubicBezTo>
                      <a:pt x="57218" y="240859"/>
                      <a:pt x="56265" y="252479"/>
                      <a:pt x="56837" y="264290"/>
                    </a:cubicBezTo>
                    <a:cubicBezTo>
                      <a:pt x="56932" y="266100"/>
                      <a:pt x="56551" y="267529"/>
                      <a:pt x="54075" y="267624"/>
                    </a:cubicBezTo>
                    <a:cubicBezTo>
                      <a:pt x="51789" y="267719"/>
                      <a:pt x="49503" y="268100"/>
                      <a:pt x="47217" y="268481"/>
                    </a:cubicBezTo>
                    <a:cubicBezTo>
                      <a:pt x="45026" y="268862"/>
                      <a:pt x="43788" y="268386"/>
                      <a:pt x="43597" y="265624"/>
                    </a:cubicBezTo>
                    <a:cubicBezTo>
                      <a:pt x="43311" y="261719"/>
                      <a:pt x="43216" y="257813"/>
                      <a:pt x="43407" y="253908"/>
                    </a:cubicBezTo>
                    <a:cubicBezTo>
                      <a:pt x="43502" y="249622"/>
                      <a:pt x="43978" y="245336"/>
                      <a:pt x="44359" y="241145"/>
                    </a:cubicBezTo>
                    <a:cubicBezTo>
                      <a:pt x="44359" y="240954"/>
                      <a:pt x="44359" y="240668"/>
                      <a:pt x="44359" y="240383"/>
                    </a:cubicBezTo>
                    <a:cubicBezTo>
                      <a:pt x="41787" y="240764"/>
                      <a:pt x="39120" y="241716"/>
                      <a:pt x="36644" y="243050"/>
                    </a:cubicBezTo>
                    <a:close/>
                    <a:moveTo>
                      <a:pt x="208094" y="187328"/>
                    </a:moveTo>
                    <a:cubicBezTo>
                      <a:pt x="216381" y="181042"/>
                      <a:pt x="225810" y="176851"/>
                      <a:pt x="235621" y="173327"/>
                    </a:cubicBezTo>
                    <a:cubicBezTo>
                      <a:pt x="238574" y="172279"/>
                      <a:pt x="241527" y="171422"/>
                      <a:pt x="244479" y="170564"/>
                    </a:cubicBezTo>
                    <a:cubicBezTo>
                      <a:pt x="246289" y="169993"/>
                      <a:pt x="247242" y="170660"/>
                      <a:pt x="247718" y="172469"/>
                    </a:cubicBezTo>
                    <a:cubicBezTo>
                      <a:pt x="248385" y="175136"/>
                      <a:pt x="248956" y="177803"/>
                      <a:pt x="249623" y="180470"/>
                    </a:cubicBezTo>
                    <a:cubicBezTo>
                      <a:pt x="250004" y="182280"/>
                      <a:pt x="249623" y="183042"/>
                      <a:pt x="247813" y="183518"/>
                    </a:cubicBezTo>
                    <a:cubicBezTo>
                      <a:pt x="237907" y="186376"/>
                      <a:pt x="228287" y="190091"/>
                      <a:pt x="219524" y="195615"/>
                    </a:cubicBezTo>
                    <a:cubicBezTo>
                      <a:pt x="215904" y="197901"/>
                      <a:pt x="212475" y="200568"/>
                      <a:pt x="209808" y="203902"/>
                    </a:cubicBezTo>
                    <a:cubicBezTo>
                      <a:pt x="204570" y="210284"/>
                      <a:pt x="204474" y="216094"/>
                      <a:pt x="207903" y="222857"/>
                    </a:cubicBezTo>
                    <a:cubicBezTo>
                      <a:pt x="210856" y="228857"/>
                      <a:pt x="216000" y="232286"/>
                      <a:pt x="222096" y="234668"/>
                    </a:cubicBezTo>
                    <a:cubicBezTo>
                      <a:pt x="229144" y="237430"/>
                      <a:pt x="236574" y="238382"/>
                      <a:pt x="244003" y="238573"/>
                    </a:cubicBezTo>
                    <a:cubicBezTo>
                      <a:pt x="260291" y="238954"/>
                      <a:pt x="276007" y="236001"/>
                      <a:pt x="291247" y="230286"/>
                    </a:cubicBezTo>
                    <a:cubicBezTo>
                      <a:pt x="298486" y="227524"/>
                      <a:pt x="305154" y="223904"/>
                      <a:pt x="310869" y="218475"/>
                    </a:cubicBezTo>
                    <a:cubicBezTo>
                      <a:pt x="318584" y="211046"/>
                      <a:pt x="321156" y="201997"/>
                      <a:pt x="319632" y="191519"/>
                    </a:cubicBezTo>
                    <a:cubicBezTo>
                      <a:pt x="318774" y="185423"/>
                      <a:pt x="317346" y="179518"/>
                      <a:pt x="315060" y="173803"/>
                    </a:cubicBezTo>
                    <a:cubicBezTo>
                      <a:pt x="310869" y="163516"/>
                      <a:pt x="303630" y="156086"/>
                      <a:pt x="293819" y="150943"/>
                    </a:cubicBezTo>
                    <a:cubicBezTo>
                      <a:pt x="285818" y="146847"/>
                      <a:pt x="277245" y="144561"/>
                      <a:pt x="268482" y="142751"/>
                    </a:cubicBezTo>
                    <a:cubicBezTo>
                      <a:pt x="256386" y="140180"/>
                      <a:pt x="244384" y="141132"/>
                      <a:pt x="232383" y="143323"/>
                    </a:cubicBezTo>
                    <a:cubicBezTo>
                      <a:pt x="215619" y="146466"/>
                      <a:pt x="199426" y="151800"/>
                      <a:pt x="183615" y="158277"/>
                    </a:cubicBezTo>
                    <a:cubicBezTo>
                      <a:pt x="182567" y="158753"/>
                      <a:pt x="182662" y="159420"/>
                      <a:pt x="182853" y="160182"/>
                    </a:cubicBezTo>
                    <a:cubicBezTo>
                      <a:pt x="183710" y="165516"/>
                      <a:pt x="185615" y="170564"/>
                      <a:pt x="188282" y="175232"/>
                    </a:cubicBezTo>
                    <a:cubicBezTo>
                      <a:pt x="192092" y="181899"/>
                      <a:pt x="196188" y="188376"/>
                      <a:pt x="198950" y="195329"/>
                    </a:cubicBezTo>
                    <a:cubicBezTo>
                      <a:pt x="201998" y="192662"/>
                      <a:pt x="204951" y="189805"/>
                      <a:pt x="208094" y="187328"/>
                    </a:cubicBezTo>
                    <a:close/>
                    <a:moveTo>
                      <a:pt x="316584" y="231239"/>
                    </a:moveTo>
                    <a:cubicBezTo>
                      <a:pt x="309726" y="236858"/>
                      <a:pt x="301820" y="240764"/>
                      <a:pt x="293438" y="243716"/>
                    </a:cubicBezTo>
                    <a:cubicBezTo>
                      <a:pt x="280198" y="248384"/>
                      <a:pt x="266482" y="251241"/>
                      <a:pt x="252385" y="251813"/>
                    </a:cubicBezTo>
                    <a:cubicBezTo>
                      <a:pt x="242098" y="252289"/>
                      <a:pt x="231811" y="251813"/>
                      <a:pt x="221810" y="248669"/>
                    </a:cubicBezTo>
                    <a:cubicBezTo>
                      <a:pt x="218000" y="247431"/>
                      <a:pt x="214380" y="245621"/>
                      <a:pt x="210666" y="244002"/>
                    </a:cubicBezTo>
                    <a:cubicBezTo>
                      <a:pt x="210285" y="243812"/>
                      <a:pt x="209999" y="243621"/>
                      <a:pt x="209523" y="243431"/>
                    </a:cubicBezTo>
                    <a:cubicBezTo>
                      <a:pt x="204379" y="247812"/>
                      <a:pt x="201141" y="253146"/>
                      <a:pt x="200474" y="259909"/>
                    </a:cubicBezTo>
                    <a:cubicBezTo>
                      <a:pt x="199712" y="267148"/>
                      <a:pt x="202569" y="273244"/>
                      <a:pt x="206951" y="278768"/>
                    </a:cubicBezTo>
                    <a:cubicBezTo>
                      <a:pt x="210761" y="283626"/>
                      <a:pt x="215333" y="287436"/>
                      <a:pt x="221143" y="289817"/>
                    </a:cubicBezTo>
                    <a:cubicBezTo>
                      <a:pt x="224191" y="291056"/>
                      <a:pt x="227525" y="291437"/>
                      <a:pt x="230763" y="291627"/>
                    </a:cubicBezTo>
                    <a:cubicBezTo>
                      <a:pt x="250671" y="292961"/>
                      <a:pt x="270387" y="290960"/>
                      <a:pt x="289533" y="285341"/>
                    </a:cubicBezTo>
                    <a:cubicBezTo>
                      <a:pt x="300105" y="282197"/>
                      <a:pt x="310107" y="277816"/>
                      <a:pt x="318870" y="270767"/>
                    </a:cubicBezTo>
                    <a:cubicBezTo>
                      <a:pt x="323727" y="266862"/>
                      <a:pt x="327918" y="262385"/>
                      <a:pt x="330395" y="256575"/>
                    </a:cubicBezTo>
                    <a:cubicBezTo>
                      <a:pt x="333443" y="249622"/>
                      <a:pt x="332776" y="242669"/>
                      <a:pt x="330014" y="235715"/>
                    </a:cubicBezTo>
                    <a:cubicBezTo>
                      <a:pt x="328395" y="231810"/>
                      <a:pt x="326204" y="228191"/>
                      <a:pt x="323632" y="224857"/>
                    </a:cubicBezTo>
                    <a:cubicBezTo>
                      <a:pt x="321156" y="227048"/>
                      <a:pt x="318965" y="229238"/>
                      <a:pt x="316584" y="231239"/>
                    </a:cubicBezTo>
                    <a:close/>
                    <a:moveTo>
                      <a:pt x="199807" y="306200"/>
                    </a:moveTo>
                    <a:cubicBezTo>
                      <a:pt x="197426" y="316011"/>
                      <a:pt x="200664" y="324203"/>
                      <a:pt x="207522" y="331156"/>
                    </a:cubicBezTo>
                    <a:cubicBezTo>
                      <a:pt x="214380" y="338109"/>
                      <a:pt x="222858" y="342110"/>
                      <a:pt x="232002" y="344967"/>
                    </a:cubicBezTo>
                    <a:cubicBezTo>
                      <a:pt x="241717" y="348015"/>
                      <a:pt x="251433" y="347920"/>
                      <a:pt x="261339" y="346110"/>
                    </a:cubicBezTo>
                    <a:cubicBezTo>
                      <a:pt x="275055" y="343634"/>
                      <a:pt x="288294" y="339633"/>
                      <a:pt x="300772" y="333347"/>
                    </a:cubicBezTo>
                    <a:cubicBezTo>
                      <a:pt x="307440" y="330013"/>
                      <a:pt x="313726" y="326012"/>
                      <a:pt x="319060" y="320583"/>
                    </a:cubicBezTo>
                    <a:cubicBezTo>
                      <a:pt x="325061" y="314487"/>
                      <a:pt x="328014" y="307153"/>
                      <a:pt x="328299" y="298676"/>
                    </a:cubicBezTo>
                    <a:cubicBezTo>
                      <a:pt x="328490" y="293151"/>
                      <a:pt x="327537" y="287722"/>
                      <a:pt x="325823" y="282483"/>
                    </a:cubicBezTo>
                    <a:cubicBezTo>
                      <a:pt x="325632" y="282578"/>
                      <a:pt x="325442" y="282578"/>
                      <a:pt x="325347" y="282674"/>
                    </a:cubicBezTo>
                    <a:cubicBezTo>
                      <a:pt x="314488" y="290865"/>
                      <a:pt x="302106" y="295818"/>
                      <a:pt x="289056" y="299342"/>
                    </a:cubicBezTo>
                    <a:cubicBezTo>
                      <a:pt x="275150" y="303057"/>
                      <a:pt x="260862" y="304867"/>
                      <a:pt x="246480" y="305248"/>
                    </a:cubicBezTo>
                    <a:cubicBezTo>
                      <a:pt x="239145" y="305438"/>
                      <a:pt x="231906" y="305248"/>
                      <a:pt x="224572" y="304295"/>
                    </a:cubicBezTo>
                    <a:cubicBezTo>
                      <a:pt x="217238" y="303343"/>
                      <a:pt x="210951" y="300200"/>
                      <a:pt x="205236" y="295723"/>
                    </a:cubicBezTo>
                    <a:cubicBezTo>
                      <a:pt x="205046" y="295532"/>
                      <a:pt x="204855" y="295437"/>
                      <a:pt x="204665" y="295247"/>
                    </a:cubicBezTo>
                    <a:cubicBezTo>
                      <a:pt x="204665" y="295247"/>
                      <a:pt x="204570" y="295247"/>
                      <a:pt x="204474" y="295151"/>
                    </a:cubicBezTo>
                    <a:cubicBezTo>
                      <a:pt x="202284" y="298580"/>
                      <a:pt x="200664" y="302295"/>
                      <a:pt x="199807" y="306200"/>
                    </a:cubicBezTo>
                    <a:close/>
                    <a:moveTo>
                      <a:pt x="188091" y="355540"/>
                    </a:moveTo>
                    <a:cubicBezTo>
                      <a:pt x="187234" y="361064"/>
                      <a:pt x="188568" y="366303"/>
                      <a:pt x="191235" y="371161"/>
                    </a:cubicBezTo>
                    <a:cubicBezTo>
                      <a:pt x="197426" y="382115"/>
                      <a:pt x="206665" y="389068"/>
                      <a:pt x="219143" y="391163"/>
                    </a:cubicBezTo>
                    <a:cubicBezTo>
                      <a:pt x="238574" y="394402"/>
                      <a:pt x="257624" y="392973"/>
                      <a:pt x="276198" y="386115"/>
                    </a:cubicBezTo>
                    <a:cubicBezTo>
                      <a:pt x="280865" y="384401"/>
                      <a:pt x="285342" y="382210"/>
                      <a:pt x="288866" y="378590"/>
                    </a:cubicBezTo>
                    <a:cubicBezTo>
                      <a:pt x="293533" y="373828"/>
                      <a:pt x="296010" y="367922"/>
                      <a:pt x="297343" y="361445"/>
                    </a:cubicBezTo>
                    <a:cubicBezTo>
                      <a:pt x="298105" y="357445"/>
                      <a:pt x="298486" y="353349"/>
                      <a:pt x="298296" y="349063"/>
                    </a:cubicBezTo>
                    <a:cubicBezTo>
                      <a:pt x="297819" y="349253"/>
                      <a:pt x="297438" y="349349"/>
                      <a:pt x="297057" y="349539"/>
                    </a:cubicBezTo>
                    <a:cubicBezTo>
                      <a:pt x="284865" y="354492"/>
                      <a:pt x="272292" y="358016"/>
                      <a:pt x="259243" y="359826"/>
                    </a:cubicBezTo>
                    <a:cubicBezTo>
                      <a:pt x="237907" y="362779"/>
                      <a:pt x="218857" y="357254"/>
                      <a:pt x="201998" y="344110"/>
                    </a:cubicBezTo>
                    <a:cubicBezTo>
                      <a:pt x="200283" y="342776"/>
                      <a:pt x="198855" y="341252"/>
                      <a:pt x="197235" y="339824"/>
                    </a:cubicBezTo>
                    <a:cubicBezTo>
                      <a:pt x="192854" y="344300"/>
                      <a:pt x="189044" y="349158"/>
                      <a:pt x="188091" y="355540"/>
                    </a:cubicBezTo>
                    <a:close/>
                  </a:path>
                </a:pathLst>
              </a:custGeom>
              <a:solidFill>
                <a:srgbClr val="D79922"/>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36" name="Freeform: Shape 435">
                <a:extLst>
                  <a:ext uri="{FF2B5EF4-FFF2-40B4-BE49-F238E27FC236}">
                    <a16:creationId xmlns:a16="http://schemas.microsoft.com/office/drawing/2014/main" id="{DF73452A-103B-4B8E-84A2-3A8831137AE6}"/>
                  </a:ext>
                </a:extLst>
              </p:cNvPr>
              <p:cNvSpPr/>
              <p:nvPr/>
            </p:nvSpPr>
            <p:spPr>
              <a:xfrm>
                <a:off x="5654985" y="3287472"/>
                <a:ext cx="181410" cy="384395"/>
              </a:xfrm>
              <a:custGeom>
                <a:avLst/>
                <a:gdLst>
                  <a:gd name="connsiteX0" fmla="*/ 31249 w 181410"/>
                  <a:gd name="connsiteY0" fmla="*/ 226871 h 384395"/>
                  <a:gd name="connsiteX1" fmla="*/ 23344 w 181410"/>
                  <a:gd name="connsiteY1" fmla="*/ 229633 h 384395"/>
                  <a:gd name="connsiteX2" fmla="*/ 8866 w 181410"/>
                  <a:gd name="connsiteY2" fmla="*/ 245254 h 384395"/>
                  <a:gd name="connsiteX3" fmla="*/ 1817 w 181410"/>
                  <a:gd name="connsiteY3" fmla="*/ 268305 h 384395"/>
                  <a:gd name="connsiteX4" fmla="*/ 1341 w 181410"/>
                  <a:gd name="connsiteY4" fmla="*/ 311548 h 384395"/>
                  <a:gd name="connsiteX5" fmla="*/ 13247 w 181410"/>
                  <a:gd name="connsiteY5" fmla="*/ 350029 h 384395"/>
                  <a:gd name="connsiteX6" fmla="*/ 33726 w 181410"/>
                  <a:gd name="connsiteY6" fmla="*/ 372889 h 384395"/>
                  <a:gd name="connsiteX7" fmla="*/ 58205 w 181410"/>
                  <a:gd name="connsiteY7" fmla="*/ 381462 h 384395"/>
                  <a:gd name="connsiteX8" fmla="*/ 81637 w 181410"/>
                  <a:gd name="connsiteY8" fmla="*/ 380509 h 384395"/>
                  <a:gd name="connsiteX9" fmla="*/ 82494 w 181410"/>
                  <a:gd name="connsiteY9" fmla="*/ 380224 h 384395"/>
                  <a:gd name="connsiteX10" fmla="*/ 78398 w 181410"/>
                  <a:gd name="connsiteY10" fmla="*/ 377461 h 384395"/>
                  <a:gd name="connsiteX11" fmla="*/ 52109 w 181410"/>
                  <a:gd name="connsiteY11" fmla="*/ 351934 h 384395"/>
                  <a:gd name="connsiteX12" fmla="*/ 50014 w 181410"/>
                  <a:gd name="connsiteY12" fmla="*/ 349077 h 384395"/>
                  <a:gd name="connsiteX13" fmla="*/ 50299 w 181410"/>
                  <a:gd name="connsiteY13" fmla="*/ 346981 h 384395"/>
                  <a:gd name="connsiteX14" fmla="*/ 51442 w 181410"/>
                  <a:gd name="connsiteY14" fmla="*/ 346124 h 384395"/>
                  <a:gd name="connsiteX15" fmla="*/ 58396 w 181410"/>
                  <a:gd name="connsiteY15" fmla="*/ 341362 h 384395"/>
                  <a:gd name="connsiteX16" fmla="*/ 61348 w 181410"/>
                  <a:gd name="connsiteY16" fmla="*/ 341838 h 384395"/>
                  <a:gd name="connsiteX17" fmla="*/ 83637 w 181410"/>
                  <a:gd name="connsiteY17" fmla="*/ 364603 h 384395"/>
                  <a:gd name="connsiteX18" fmla="*/ 113545 w 181410"/>
                  <a:gd name="connsiteY18" fmla="*/ 379366 h 384395"/>
                  <a:gd name="connsiteX19" fmla="*/ 144883 w 181410"/>
                  <a:gd name="connsiteY19" fmla="*/ 384319 h 384395"/>
                  <a:gd name="connsiteX20" fmla="*/ 180030 w 181410"/>
                  <a:gd name="connsiteY20" fmla="*/ 381367 h 384395"/>
                  <a:gd name="connsiteX21" fmla="*/ 180792 w 181410"/>
                  <a:gd name="connsiteY21" fmla="*/ 381176 h 384395"/>
                  <a:gd name="connsiteX22" fmla="*/ 174696 w 181410"/>
                  <a:gd name="connsiteY22" fmla="*/ 375556 h 384395"/>
                  <a:gd name="connsiteX23" fmla="*/ 161551 w 181410"/>
                  <a:gd name="connsiteY23" fmla="*/ 350315 h 384395"/>
                  <a:gd name="connsiteX24" fmla="*/ 166409 w 181410"/>
                  <a:gd name="connsiteY24" fmla="*/ 326884 h 384395"/>
                  <a:gd name="connsiteX25" fmla="*/ 175458 w 181410"/>
                  <a:gd name="connsiteY25" fmla="*/ 315930 h 384395"/>
                  <a:gd name="connsiteX26" fmla="*/ 175839 w 181410"/>
                  <a:gd name="connsiteY26" fmla="*/ 314596 h 384395"/>
                  <a:gd name="connsiteX27" fmla="*/ 179077 w 181410"/>
                  <a:gd name="connsiteY27" fmla="*/ 275734 h 384395"/>
                  <a:gd name="connsiteX28" fmla="*/ 181268 w 181410"/>
                  <a:gd name="connsiteY28" fmla="*/ 272210 h 384395"/>
                  <a:gd name="connsiteX29" fmla="*/ 181268 w 181410"/>
                  <a:gd name="connsiteY29" fmla="*/ 271067 h 384395"/>
                  <a:gd name="connsiteX30" fmla="*/ 178887 w 181410"/>
                  <a:gd name="connsiteY30" fmla="*/ 267257 h 384395"/>
                  <a:gd name="connsiteX31" fmla="*/ 176791 w 181410"/>
                  <a:gd name="connsiteY31" fmla="*/ 263161 h 384395"/>
                  <a:gd name="connsiteX32" fmla="*/ 176029 w 181410"/>
                  <a:gd name="connsiteY32" fmla="*/ 264209 h 384395"/>
                  <a:gd name="connsiteX33" fmla="*/ 155265 w 181410"/>
                  <a:gd name="connsiteY33" fmla="*/ 288498 h 384395"/>
                  <a:gd name="connsiteX34" fmla="*/ 150788 w 181410"/>
                  <a:gd name="connsiteY34" fmla="*/ 288403 h 384395"/>
                  <a:gd name="connsiteX35" fmla="*/ 145740 w 181410"/>
                  <a:gd name="connsiteY35" fmla="*/ 282878 h 384395"/>
                  <a:gd name="connsiteX36" fmla="*/ 145359 w 181410"/>
                  <a:gd name="connsiteY36" fmla="*/ 279830 h 384395"/>
                  <a:gd name="connsiteX37" fmla="*/ 146692 w 181410"/>
                  <a:gd name="connsiteY37" fmla="*/ 278306 h 384395"/>
                  <a:gd name="connsiteX38" fmla="*/ 170124 w 181410"/>
                  <a:gd name="connsiteY38" fmla="*/ 248302 h 384395"/>
                  <a:gd name="connsiteX39" fmla="*/ 178792 w 181410"/>
                  <a:gd name="connsiteY39" fmla="*/ 220204 h 384395"/>
                  <a:gd name="connsiteX40" fmla="*/ 173077 w 181410"/>
                  <a:gd name="connsiteY40" fmla="*/ 187057 h 384395"/>
                  <a:gd name="connsiteX41" fmla="*/ 164409 w 181410"/>
                  <a:gd name="connsiteY41" fmla="*/ 170674 h 384395"/>
                  <a:gd name="connsiteX42" fmla="*/ 155932 w 181410"/>
                  <a:gd name="connsiteY42" fmla="*/ 146575 h 384395"/>
                  <a:gd name="connsiteX43" fmla="*/ 160313 w 181410"/>
                  <a:gd name="connsiteY43" fmla="*/ 121334 h 384395"/>
                  <a:gd name="connsiteX44" fmla="*/ 173839 w 181410"/>
                  <a:gd name="connsiteY44" fmla="*/ 90473 h 384395"/>
                  <a:gd name="connsiteX45" fmla="*/ 180220 w 181410"/>
                  <a:gd name="connsiteY45" fmla="*/ 64279 h 384395"/>
                  <a:gd name="connsiteX46" fmla="*/ 171838 w 181410"/>
                  <a:gd name="connsiteY46" fmla="*/ 30466 h 384395"/>
                  <a:gd name="connsiteX47" fmla="*/ 144502 w 181410"/>
                  <a:gd name="connsiteY47" fmla="*/ 3986 h 384395"/>
                  <a:gd name="connsiteX48" fmla="*/ 120784 w 181410"/>
                  <a:gd name="connsiteY48" fmla="*/ 1605 h 384395"/>
                  <a:gd name="connsiteX49" fmla="*/ 113164 w 181410"/>
                  <a:gd name="connsiteY49" fmla="*/ 14083 h 384395"/>
                  <a:gd name="connsiteX50" fmla="*/ 118022 w 181410"/>
                  <a:gd name="connsiteY50" fmla="*/ 28465 h 384395"/>
                  <a:gd name="connsiteX51" fmla="*/ 125547 w 181410"/>
                  <a:gd name="connsiteY51" fmla="*/ 51706 h 384395"/>
                  <a:gd name="connsiteX52" fmla="*/ 125071 w 181410"/>
                  <a:gd name="connsiteY52" fmla="*/ 77424 h 384395"/>
                  <a:gd name="connsiteX53" fmla="*/ 98972 w 181410"/>
                  <a:gd name="connsiteY53" fmla="*/ 134764 h 384395"/>
                  <a:gd name="connsiteX54" fmla="*/ 67063 w 181410"/>
                  <a:gd name="connsiteY54" fmla="*/ 174103 h 384395"/>
                  <a:gd name="connsiteX55" fmla="*/ 46585 w 181410"/>
                  <a:gd name="connsiteY55" fmla="*/ 215917 h 384395"/>
                  <a:gd name="connsiteX56" fmla="*/ 43537 w 181410"/>
                  <a:gd name="connsiteY56" fmla="*/ 250874 h 384395"/>
                  <a:gd name="connsiteX57" fmla="*/ 40774 w 181410"/>
                  <a:gd name="connsiteY57" fmla="*/ 254208 h 384395"/>
                  <a:gd name="connsiteX58" fmla="*/ 33916 w 181410"/>
                  <a:gd name="connsiteY58" fmla="*/ 255065 h 384395"/>
                  <a:gd name="connsiteX59" fmla="*/ 30297 w 181410"/>
                  <a:gd name="connsiteY59" fmla="*/ 252208 h 384395"/>
                  <a:gd name="connsiteX60" fmla="*/ 30106 w 181410"/>
                  <a:gd name="connsiteY60" fmla="*/ 240492 h 384395"/>
                  <a:gd name="connsiteX61" fmla="*/ 31059 w 181410"/>
                  <a:gd name="connsiteY61" fmla="*/ 227728 h 384395"/>
                  <a:gd name="connsiteX62" fmla="*/ 31249 w 181410"/>
                  <a:gd name="connsiteY62" fmla="*/ 226871 h 38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81410" h="384395">
                    <a:moveTo>
                      <a:pt x="31249" y="226871"/>
                    </a:moveTo>
                    <a:cubicBezTo>
                      <a:pt x="28392" y="227347"/>
                      <a:pt x="25820" y="228300"/>
                      <a:pt x="23344" y="229633"/>
                    </a:cubicBezTo>
                    <a:cubicBezTo>
                      <a:pt x="16676" y="233158"/>
                      <a:pt x="12199" y="238682"/>
                      <a:pt x="8866" y="245254"/>
                    </a:cubicBezTo>
                    <a:cubicBezTo>
                      <a:pt x="5151" y="252493"/>
                      <a:pt x="3055" y="260304"/>
                      <a:pt x="1817" y="268305"/>
                    </a:cubicBezTo>
                    <a:cubicBezTo>
                      <a:pt x="-469" y="282688"/>
                      <a:pt x="-564" y="297070"/>
                      <a:pt x="1341" y="311548"/>
                    </a:cubicBezTo>
                    <a:cubicBezTo>
                      <a:pt x="3151" y="325074"/>
                      <a:pt x="6675" y="338028"/>
                      <a:pt x="13247" y="350029"/>
                    </a:cubicBezTo>
                    <a:cubicBezTo>
                      <a:pt x="18295" y="359269"/>
                      <a:pt x="24772" y="367174"/>
                      <a:pt x="33726" y="372889"/>
                    </a:cubicBezTo>
                    <a:cubicBezTo>
                      <a:pt x="41155" y="377652"/>
                      <a:pt x="49442" y="380224"/>
                      <a:pt x="58205" y="381462"/>
                    </a:cubicBezTo>
                    <a:cubicBezTo>
                      <a:pt x="66111" y="382510"/>
                      <a:pt x="73921" y="382319"/>
                      <a:pt x="81637" y="380509"/>
                    </a:cubicBezTo>
                    <a:cubicBezTo>
                      <a:pt x="81827" y="380414"/>
                      <a:pt x="82113" y="380414"/>
                      <a:pt x="82494" y="380224"/>
                    </a:cubicBezTo>
                    <a:cubicBezTo>
                      <a:pt x="81065" y="379271"/>
                      <a:pt x="79732" y="378414"/>
                      <a:pt x="78398" y="377461"/>
                    </a:cubicBezTo>
                    <a:cubicBezTo>
                      <a:pt x="68206" y="370413"/>
                      <a:pt x="59443" y="361936"/>
                      <a:pt x="52109" y="351934"/>
                    </a:cubicBezTo>
                    <a:cubicBezTo>
                      <a:pt x="51442" y="350982"/>
                      <a:pt x="50776" y="350029"/>
                      <a:pt x="50014" y="349077"/>
                    </a:cubicBezTo>
                    <a:cubicBezTo>
                      <a:pt x="49347" y="348220"/>
                      <a:pt x="49537" y="347648"/>
                      <a:pt x="50299" y="346981"/>
                    </a:cubicBezTo>
                    <a:cubicBezTo>
                      <a:pt x="50680" y="346696"/>
                      <a:pt x="51061" y="346410"/>
                      <a:pt x="51442" y="346124"/>
                    </a:cubicBezTo>
                    <a:cubicBezTo>
                      <a:pt x="53728" y="344505"/>
                      <a:pt x="56110" y="342886"/>
                      <a:pt x="58396" y="341362"/>
                    </a:cubicBezTo>
                    <a:cubicBezTo>
                      <a:pt x="59920" y="340314"/>
                      <a:pt x="60205" y="340409"/>
                      <a:pt x="61348" y="341838"/>
                    </a:cubicBezTo>
                    <a:cubicBezTo>
                      <a:pt x="67540" y="350601"/>
                      <a:pt x="74969" y="358221"/>
                      <a:pt x="83637" y="364603"/>
                    </a:cubicBezTo>
                    <a:cubicBezTo>
                      <a:pt x="92686" y="371270"/>
                      <a:pt x="102782" y="376128"/>
                      <a:pt x="113545" y="379366"/>
                    </a:cubicBezTo>
                    <a:cubicBezTo>
                      <a:pt x="123737" y="382414"/>
                      <a:pt x="134215" y="383938"/>
                      <a:pt x="144883" y="384319"/>
                    </a:cubicBezTo>
                    <a:cubicBezTo>
                      <a:pt x="156694" y="384700"/>
                      <a:pt x="168409" y="383653"/>
                      <a:pt x="180030" y="381367"/>
                    </a:cubicBezTo>
                    <a:cubicBezTo>
                      <a:pt x="180316" y="381271"/>
                      <a:pt x="180601" y="381176"/>
                      <a:pt x="180792" y="381176"/>
                    </a:cubicBezTo>
                    <a:cubicBezTo>
                      <a:pt x="178696" y="379271"/>
                      <a:pt x="176601" y="377557"/>
                      <a:pt x="174696" y="375556"/>
                    </a:cubicBezTo>
                    <a:cubicBezTo>
                      <a:pt x="167743" y="368508"/>
                      <a:pt x="163075" y="360221"/>
                      <a:pt x="161551" y="350315"/>
                    </a:cubicBezTo>
                    <a:cubicBezTo>
                      <a:pt x="160313" y="341933"/>
                      <a:pt x="161932" y="334123"/>
                      <a:pt x="166409" y="326884"/>
                    </a:cubicBezTo>
                    <a:cubicBezTo>
                      <a:pt x="168886" y="322788"/>
                      <a:pt x="171934" y="319168"/>
                      <a:pt x="175458" y="315930"/>
                    </a:cubicBezTo>
                    <a:cubicBezTo>
                      <a:pt x="175934" y="315549"/>
                      <a:pt x="176125" y="315263"/>
                      <a:pt x="175839" y="314596"/>
                    </a:cubicBezTo>
                    <a:cubicBezTo>
                      <a:pt x="169648" y="301071"/>
                      <a:pt x="172029" y="288212"/>
                      <a:pt x="179077" y="275734"/>
                    </a:cubicBezTo>
                    <a:cubicBezTo>
                      <a:pt x="179744" y="274496"/>
                      <a:pt x="180601" y="273448"/>
                      <a:pt x="181268" y="272210"/>
                    </a:cubicBezTo>
                    <a:cubicBezTo>
                      <a:pt x="181459" y="271924"/>
                      <a:pt x="181459" y="271353"/>
                      <a:pt x="181268" y="271067"/>
                    </a:cubicBezTo>
                    <a:cubicBezTo>
                      <a:pt x="180506" y="269734"/>
                      <a:pt x="179649" y="268591"/>
                      <a:pt x="178887" y="267257"/>
                    </a:cubicBezTo>
                    <a:cubicBezTo>
                      <a:pt x="178125" y="265924"/>
                      <a:pt x="177553" y="264590"/>
                      <a:pt x="176791" y="263161"/>
                    </a:cubicBezTo>
                    <a:cubicBezTo>
                      <a:pt x="176506" y="263542"/>
                      <a:pt x="176220" y="263828"/>
                      <a:pt x="176029" y="264209"/>
                    </a:cubicBezTo>
                    <a:cubicBezTo>
                      <a:pt x="170124" y="273163"/>
                      <a:pt x="163075" y="281068"/>
                      <a:pt x="155265" y="288498"/>
                    </a:cubicBezTo>
                    <a:cubicBezTo>
                      <a:pt x="153836" y="289831"/>
                      <a:pt x="152407" y="290403"/>
                      <a:pt x="150788" y="288403"/>
                    </a:cubicBezTo>
                    <a:cubicBezTo>
                      <a:pt x="149169" y="286498"/>
                      <a:pt x="147454" y="284688"/>
                      <a:pt x="145740" y="282878"/>
                    </a:cubicBezTo>
                    <a:cubicBezTo>
                      <a:pt x="144787" y="281830"/>
                      <a:pt x="144692" y="280973"/>
                      <a:pt x="145359" y="279830"/>
                    </a:cubicBezTo>
                    <a:cubicBezTo>
                      <a:pt x="145740" y="279259"/>
                      <a:pt x="146216" y="278782"/>
                      <a:pt x="146692" y="278306"/>
                    </a:cubicBezTo>
                    <a:cubicBezTo>
                      <a:pt x="155932" y="269448"/>
                      <a:pt x="164028" y="259637"/>
                      <a:pt x="170124" y="248302"/>
                    </a:cubicBezTo>
                    <a:cubicBezTo>
                      <a:pt x="174886" y="239539"/>
                      <a:pt x="177934" y="230205"/>
                      <a:pt x="178792" y="220204"/>
                    </a:cubicBezTo>
                    <a:cubicBezTo>
                      <a:pt x="179839" y="208678"/>
                      <a:pt x="177744" y="197534"/>
                      <a:pt x="173077" y="187057"/>
                    </a:cubicBezTo>
                    <a:cubicBezTo>
                      <a:pt x="170600" y="181437"/>
                      <a:pt x="167457" y="176103"/>
                      <a:pt x="164409" y="170674"/>
                    </a:cubicBezTo>
                    <a:cubicBezTo>
                      <a:pt x="160123" y="163149"/>
                      <a:pt x="156884" y="155243"/>
                      <a:pt x="155932" y="146575"/>
                    </a:cubicBezTo>
                    <a:cubicBezTo>
                      <a:pt x="154979" y="137717"/>
                      <a:pt x="156313" y="129240"/>
                      <a:pt x="160313" y="121334"/>
                    </a:cubicBezTo>
                    <a:cubicBezTo>
                      <a:pt x="165361" y="111238"/>
                      <a:pt x="170219" y="101141"/>
                      <a:pt x="173839" y="90473"/>
                    </a:cubicBezTo>
                    <a:cubicBezTo>
                      <a:pt x="176696" y="81901"/>
                      <a:pt x="178982" y="73233"/>
                      <a:pt x="180220" y="64279"/>
                    </a:cubicBezTo>
                    <a:cubicBezTo>
                      <a:pt x="182030" y="51897"/>
                      <a:pt x="179077" y="40657"/>
                      <a:pt x="171838" y="30466"/>
                    </a:cubicBezTo>
                    <a:cubicBezTo>
                      <a:pt x="164409" y="19893"/>
                      <a:pt x="155455" y="10939"/>
                      <a:pt x="144502" y="3986"/>
                    </a:cubicBezTo>
                    <a:cubicBezTo>
                      <a:pt x="136977" y="-776"/>
                      <a:pt x="128881" y="-872"/>
                      <a:pt x="120784" y="1605"/>
                    </a:cubicBezTo>
                    <a:cubicBezTo>
                      <a:pt x="114688" y="3510"/>
                      <a:pt x="112307" y="7796"/>
                      <a:pt x="113164" y="14083"/>
                    </a:cubicBezTo>
                    <a:cubicBezTo>
                      <a:pt x="113831" y="19226"/>
                      <a:pt x="115736" y="23893"/>
                      <a:pt x="118022" y="28465"/>
                    </a:cubicBezTo>
                    <a:cubicBezTo>
                      <a:pt x="121737" y="35800"/>
                      <a:pt x="124309" y="43515"/>
                      <a:pt x="125547" y="51706"/>
                    </a:cubicBezTo>
                    <a:cubicBezTo>
                      <a:pt x="126785" y="60279"/>
                      <a:pt x="126595" y="68851"/>
                      <a:pt x="125071" y="77424"/>
                    </a:cubicBezTo>
                    <a:cubicBezTo>
                      <a:pt x="121356" y="98760"/>
                      <a:pt x="112117" y="117810"/>
                      <a:pt x="98972" y="134764"/>
                    </a:cubicBezTo>
                    <a:cubicBezTo>
                      <a:pt x="88685" y="148099"/>
                      <a:pt x="77922" y="161149"/>
                      <a:pt x="67063" y="174103"/>
                    </a:cubicBezTo>
                    <a:cubicBezTo>
                      <a:pt x="56872" y="186390"/>
                      <a:pt x="50204" y="200392"/>
                      <a:pt x="46585" y="215917"/>
                    </a:cubicBezTo>
                    <a:cubicBezTo>
                      <a:pt x="43918" y="227443"/>
                      <a:pt x="42965" y="239063"/>
                      <a:pt x="43537" y="250874"/>
                    </a:cubicBezTo>
                    <a:cubicBezTo>
                      <a:pt x="43632" y="252684"/>
                      <a:pt x="43251" y="254113"/>
                      <a:pt x="40774" y="254208"/>
                    </a:cubicBezTo>
                    <a:cubicBezTo>
                      <a:pt x="38488" y="254303"/>
                      <a:pt x="36202" y="254684"/>
                      <a:pt x="33916" y="255065"/>
                    </a:cubicBezTo>
                    <a:cubicBezTo>
                      <a:pt x="31726" y="255446"/>
                      <a:pt x="30487" y="254970"/>
                      <a:pt x="30297" y="252208"/>
                    </a:cubicBezTo>
                    <a:cubicBezTo>
                      <a:pt x="30011" y="248302"/>
                      <a:pt x="29916" y="244397"/>
                      <a:pt x="30106" y="240492"/>
                    </a:cubicBezTo>
                    <a:cubicBezTo>
                      <a:pt x="30202" y="236206"/>
                      <a:pt x="30678" y="231919"/>
                      <a:pt x="31059" y="227728"/>
                    </a:cubicBezTo>
                    <a:cubicBezTo>
                      <a:pt x="31345" y="227443"/>
                      <a:pt x="31249" y="227157"/>
                      <a:pt x="31249" y="226871"/>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37" name="Freeform: Shape 436">
                <a:extLst>
                  <a:ext uri="{FF2B5EF4-FFF2-40B4-BE49-F238E27FC236}">
                    <a16:creationId xmlns:a16="http://schemas.microsoft.com/office/drawing/2014/main" id="{0BB66D9D-2A07-4AB2-A10E-82886B6FACD6}"/>
                  </a:ext>
                </a:extLst>
              </p:cNvPr>
              <p:cNvSpPr/>
              <p:nvPr/>
            </p:nvSpPr>
            <p:spPr>
              <a:xfrm>
                <a:off x="5824417" y="3415167"/>
                <a:ext cx="137317" cy="97399"/>
              </a:xfrm>
              <a:custGeom>
                <a:avLst/>
                <a:gdLst>
                  <a:gd name="connsiteX0" fmla="*/ 16217 w 137317"/>
                  <a:gd name="connsiteY0" fmla="*/ 54218 h 97399"/>
                  <a:gd name="connsiteX1" fmla="*/ 25361 w 137317"/>
                  <a:gd name="connsiteY1" fmla="*/ 46122 h 97399"/>
                  <a:gd name="connsiteX2" fmla="*/ 52889 w 137317"/>
                  <a:gd name="connsiteY2" fmla="*/ 32120 h 97399"/>
                  <a:gd name="connsiteX3" fmla="*/ 61747 w 137317"/>
                  <a:gd name="connsiteY3" fmla="*/ 29358 h 97399"/>
                  <a:gd name="connsiteX4" fmla="*/ 64985 w 137317"/>
                  <a:gd name="connsiteY4" fmla="*/ 31263 h 97399"/>
                  <a:gd name="connsiteX5" fmla="*/ 66890 w 137317"/>
                  <a:gd name="connsiteY5" fmla="*/ 39264 h 97399"/>
                  <a:gd name="connsiteX6" fmla="*/ 65081 w 137317"/>
                  <a:gd name="connsiteY6" fmla="*/ 42312 h 97399"/>
                  <a:gd name="connsiteX7" fmla="*/ 36791 w 137317"/>
                  <a:gd name="connsiteY7" fmla="*/ 54409 h 97399"/>
                  <a:gd name="connsiteX8" fmla="*/ 27076 w 137317"/>
                  <a:gd name="connsiteY8" fmla="*/ 62695 h 97399"/>
                  <a:gd name="connsiteX9" fmla="*/ 25171 w 137317"/>
                  <a:gd name="connsiteY9" fmla="*/ 81650 h 97399"/>
                  <a:gd name="connsiteX10" fmla="*/ 39363 w 137317"/>
                  <a:gd name="connsiteY10" fmla="*/ 93461 h 97399"/>
                  <a:gd name="connsiteX11" fmla="*/ 61271 w 137317"/>
                  <a:gd name="connsiteY11" fmla="*/ 97366 h 97399"/>
                  <a:gd name="connsiteX12" fmla="*/ 108515 w 137317"/>
                  <a:gd name="connsiteY12" fmla="*/ 89080 h 97399"/>
                  <a:gd name="connsiteX13" fmla="*/ 128136 w 137317"/>
                  <a:gd name="connsiteY13" fmla="*/ 77269 h 97399"/>
                  <a:gd name="connsiteX14" fmla="*/ 136899 w 137317"/>
                  <a:gd name="connsiteY14" fmla="*/ 50313 h 97399"/>
                  <a:gd name="connsiteX15" fmla="*/ 132327 w 137317"/>
                  <a:gd name="connsiteY15" fmla="*/ 32596 h 97399"/>
                  <a:gd name="connsiteX16" fmla="*/ 111086 w 137317"/>
                  <a:gd name="connsiteY16" fmla="*/ 9736 h 97399"/>
                  <a:gd name="connsiteX17" fmla="*/ 85750 w 137317"/>
                  <a:gd name="connsiteY17" fmla="*/ 1545 h 97399"/>
                  <a:gd name="connsiteX18" fmla="*/ 49650 w 137317"/>
                  <a:gd name="connsiteY18" fmla="*/ 2116 h 97399"/>
                  <a:gd name="connsiteX19" fmla="*/ 882 w 137317"/>
                  <a:gd name="connsiteY19" fmla="*/ 17071 h 97399"/>
                  <a:gd name="connsiteX20" fmla="*/ 120 w 137317"/>
                  <a:gd name="connsiteY20" fmla="*/ 18976 h 97399"/>
                  <a:gd name="connsiteX21" fmla="*/ 5549 w 137317"/>
                  <a:gd name="connsiteY21" fmla="*/ 34025 h 97399"/>
                  <a:gd name="connsiteX22" fmla="*/ 16217 w 137317"/>
                  <a:gd name="connsiteY22" fmla="*/ 54218 h 97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37317" h="97399">
                    <a:moveTo>
                      <a:pt x="16217" y="54218"/>
                    </a:moveTo>
                    <a:cubicBezTo>
                      <a:pt x="19265" y="51456"/>
                      <a:pt x="22218" y="48598"/>
                      <a:pt x="25361" y="46122"/>
                    </a:cubicBezTo>
                    <a:cubicBezTo>
                      <a:pt x="33648" y="39835"/>
                      <a:pt x="43078" y="35644"/>
                      <a:pt x="52889" y="32120"/>
                    </a:cubicBezTo>
                    <a:cubicBezTo>
                      <a:pt x="55841" y="31072"/>
                      <a:pt x="58794" y="30215"/>
                      <a:pt x="61747" y="29358"/>
                    </a:cubicBezTo>
                    <a:cubicBezTo>
                      <a:pt x="63557" y="28786"/>
                      <a:pt x="64509" y="29453"/>
                      <a:pt x="64985" y="31263"/>
                    </a:cubicBezTo>
                    <a:cubicBezTo>
                      <a:pt x="65652" y="33930"/>
                      <a:pt x="66224" y="36597"/>
                      <a:pt x="66890" y="39264"/>
                    </a:cubicBezTo>
                    <a:cubicBezTo>
                      <a:pt x="67271" y="41074"/>
                      <a:pt x="66890" y="41836"/>
                      <a:pt x="65081" y="42312"/>
                    </a:cubicBezTo>
                    <a:cubicBezTo>
                      <a:pt x="55175" y="45169"/>
                      <a:pt x="45554" y="48884"/>
                      <a:pt x="36791" y="54409"/>
                    </a:cubicBezTo>
                    <a:cubicBezTo>
                      <a:pt x="33172" y="56695"/>
                      <a:pt x="29743" y="59362"/>
                      <a:pt x="27076" y="62695"/>
                    </a:cubicBezTo>
                    <a:cubicBezTo>
                      <a:pt x="21837" y="69077"/>
                      <a:pt x="21742" y="74887"/>
                      <a:pt x="25171" y="81650"/>
                    </a:cubicBezTo>
                    <a:cubicBezTo>
                      <a:pt x="28124" y="87651"/>
                      <a:pt x="33267" y="91080"/>
                      <a:pt x="39363" y="93461"/>
                    </a:cubicBezTo>
                    <a:cubicBezTo>
                      <a:pt x="46412" y="96223"/>
                      <a:pt x="53841" y="97176"/>
                      <a:pt x="61271" y="97366"/>
                    </a:cubicBezTo>
                    <a:cubicBezTo>
                      <a:pt x="77558" y="97747"/>
                      <a:pt x="93275" y="94795"/>
                      <a:pt x="108515" y="89080"/>
                    </a:cubicBezTo>
                    <a:cubicBezTo>
                      <a:pt x="115754" y="86317"/>
                      <a:pt x="122421" y="82698"/>
                      <a:pt x="128136" y="77269"/>
                    </a:cubicBezTo>
                    <a:cubicBezTo>
                      <a:pt x="135851" y="69839"/>
                      <a:pt x="138423" y="60790"/>
                      <a:pt x="136899" y="50313"/>
                    </a:cubicBezTo>
                    <a:cubicBezTo>
                      <a:pt x="136042" y="44217"/>
                      <a:pt x="134613" y="38311"/>
                      <a:pt x="132327" y="32596"/>
                    </a:cubicBezTo>
                    <a:cubicBezTo>
                      <a:pt x="128136" y="22309"/>
                      <a:pt x="120897" y="14880"/>
                      <a:pt x="111086" y="9736"/>
                    </a:cubicBezTo>
                    <a:cubicBezTo>
                      <a:pt x="103085" y="5641"/>
                      <a:pt x="94513" y="3355"/>
                      <a:pt x="85750" y="1545"/>
                    </a:cubicBezTo>
                    <a:cubicBezTo>
                      <a:pt x="73653" y="-1027"/>
                      <a:pt x="61652" y="-74"/>
                      <a:pt x="49650" y="2116"/>
                    </a:cubicBezTo>
                    <a:cubicBezTo>
                      <a:pt x="32886" y="5260"/>
                      <a:pt x="16694" y="10594"/>
                      <a:pt x="882" y="17071"/>
                    </a:cubicBezTo>
                    <a:cubicBezTo>
                      <a:pt x="-166" y="17547"/>
                      <a:pt x="-70" y="18214"/>
                      <a:pt x="120" y="18976"/>
                    </a:cubicBezTo>
                    <a:cubicBezTo>
                      <a:pt x="977" y="24310"/>
                      <a:pt x="2882" y="29358"/>
                      <a:pt x="5549" y="34025"/>
                    </a:cubicBezTo>
                    <a:cubicBezTo>
                      <a:pt x="9359" y="40693"/>
                      <a:pt x="13455" y="47265"/>
                      <a:pt x="16217" y="54218"/>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38" name="Freeform: Shape 437">
                <a:extLst>
                  <a:ext uri="{FF2B5EF4-FFF2-40B4-BE49-F238E27FC236}">
                    <a16:creationId xmlns:a16="http://schemas.microsoft.com/office/drawing/2014/main" id="{14D57912-C529-40B3-BD8B-04A3B4A7C1C2}"/>
                  </a:ext>
                </a:extLst>
              </p:cNvPr>
              <p:cNvSpPr/>
              <p:nvPr/>
            </p:nvSpPr>
            <p:spPr>
              <a:xfrm>
                <a:off x="5841940" y="3498722"/>
                <a:ext cx="132049" cy="67263"/>
              </a:xfrm>
              <a:custGeom>
                <a:avLst/>
                <a:gdLst>
                  <a:gd name="connsiteX0" fmla="*/ 123281 w 132049"/>
                  <a:gd name="connsiteY0" fmla="*/ 0 h 67263"/>
                  <a:gd name="connsiteX1" fmla="*/ 116233 w 132049"/>
                  <a:gd name="connsiteY1" fmla="*/ 6477 h 67263"/>
                  <a:gd name="connsiteX2" fmla="*/ 93087 w 132049"/>
                  <a:gd name="connsiteY2" fmla="*/ 18955 h 67263"/>
                  <a:gd name="connsiteX3" fmla="*/ 52034 w 132049"/>
                  <a:gd name="connsiteY3" fmla="*/ 27051 h 67263"/>
                  <a:gd name="connsiteX4" fmla="*/ 21459 w 132049"/>
                  <a:gd name="connsiteY4" fmla="*/ 23908 h 67263"/>
                  <a:gd name="connsiteX5" fmla="*/ 10315 w 132049"/>
                  <a:gd name="connsiteY5" fmla="*/ 19241 h 67263"/>
                  <a:gd name="connsiteX6" fmla="*/ 9172 w 132049"/>
                  <a:gd name="connsiteY6" fmla="*/ 18669 h 67263"/>
                  <a:gd name="connsiteX7" fmla="*/ 123 w 132049"/>
                  <a:gd name="connsiteY7" fmla="*/ 35147 h 67263"/>
                  <a:gd name="connsiteX8" fmla="*/ 6600 w 132049"/>
                  <a:gd name="connsiteY8" fmla="*/ 54007 h 67263"/>
                  <a:gd name="connsiteX9" fmla="*/ 20792 w 132049"/>
                  <a:gd name="connsiteY9" fmla="*/ 65056 h 67263"/>
                  <a:gd name="connsiteX10" fmla="*/ 30412 w 132049"/>
                  <a:gd name="connsiteY10" fmla="*/ 66866 h 67263"/>
                  <a:gd name="connsiteX11" fmla="*/ 89182 w 132049"/>
                  <a:gd name="connsiteY11" fmla="*/ 60579 h 67263"/>
                  <a:gd name="connsiteX12" fmla="*/ 118519 w 132049"/>
                  <a:gd name="connsiteY12" fmla="*/ 46006 h 67263"/>
                  <a:gd name="connsiteX13" fmla="*/ 130044 w 132049"/>
                  <a:gd name="connsiteY13" fmla="*/ 31814 h 67263"/>
                  <a:gd name="connsiteX14" fmla="*/ 129663 w 132049"/>
                  <a:gd name="connsiteY14" fmla="*/ 10954 h 67263"/>
                  <a:gd name="connsiteX15" fmla="*/ 123281 w 132049"/>
                  <a:gd name="connsiteY15" fmla="*/ 0 h 6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2049" h="67263">
                    <a:moveTo>
                      <a:pt x="123281" y="0"/>
                    </a:moveTo>
                    <a:cubicBezTo>
                      <a:pt x="120900" y="2191"/>
                      <a:pt x="118709" y="4477"/>
                      <a:pt x="116233" y="6477"/>
                    </a:cubicBezTo>
                    <a:cubicBezTo>
                      <a:pt x="109375" y="12097"/>
                      <a:pt x="101469" y="16002"/>
                      <a:pt x="93087" y="18955"/>
                    </a:cubicBezTo>
                    <a:cubicBezTo>
                      <a:pt x="79847" y="23622"/>
                      <a:pt x="66131" y="26479"/>
                      <a:pt x="52034" y="27051"/>
                    </a:cubicBezTo>
                    <a:cubicBezTo>
                      <a:pt x="41747" y="27527"/>
                      <a:pt x="31460" y="27051"/>
                      <a:pt x="21459" y="23908"/>
                    </a:cubicBezTo>
                    <a:cubicBezTo>
                      <a:pt x="17649" y="22670"/>
                      <a:pt x="14029" y="20860"/>
                      <a:pt x="10315" y="19241"/>
                    </a:cubicBezTo>
                    <a:cubicBezTo>
                      <a:pt x="9934" y="19050"/>
                      <a:pt x="9648" y="18859"/>
                      <a:pt x="9172" y="18669"/>
                    </a:cubicBezTo>
                    <a:cubicBezTo>
                      <a:pt x="4028" y="23051"/>
                      <a:pt x="790" y="28384"/>
                      <a:pt x="123" y="35147"/>
                    </a:cubicBezTo>
                    <a:cubicBezTo>
                      <a:pt x="-639" y="42386"/>
                      <a:pt x="2218" y="48482"/>
                      <a:pt x="6600" y="54007"/>
                    </a:cubicBezTo>
                    <a:cubicBezTo>
                      <a:pt x="10410" y="58865"/>
                      <a:pt x="14982" y="62675"/>
                      <a:pt x="20792" y="65056"/>
                    </a:cubicBezTo>
                    <a:cubicBezTo>
                      <a:pt x="23840" y="66294"/>
                      <a:pt x="27174" y="66675"/>
                      <a:pt x="30412" y="66866"/>
                    </a:cubicBezTo>
                    <a:cubicBezTo>
                      <a:pt x="50320" y="68199"/>
                      <a:pt x="70036" y="66199"/>
                      <a:pt x="89182" y="60579"/>
                    </a:cubicBezTo>
                    <a:cubicBezTo>
                      <a:pt x="99754" y="57436"/>
                      <a:pt x="109756" y="53054"/>
                      <a:pt x="118519" y="46006"/>
                    </a:cubicBezTo>
                    <a:cubicBezTo>
                      <a:pt x="123376" y="42101"/>
                      <a:pt x="127567" y="37624"/>
                      <a:pt x="130044" y="31814"/>
                    </a:cubicBezTo>
                    <a:cubicBezTo>
                      <a:pt x="133092" y="24860"/>
                      <a:pt x="132425" y="17907"/>
                      <a:pt x="129663" y="10954"/>
                    </a:cubicBezTo>
                    <a:cubicBezTo>
                      <a:pt x="128044" y="6953"/>
                      <a:pt x="125853" y="3334"/>
                      <a:pt x="123281" y="0"/>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39" name="Freeform: Shape 438">
                <a:extLst>
                  <a:ext uri="{FF2B5EF4-FFF2-40B4-BE49-F238E27FC236}">
                    <a16:creationId xmlns:a16="http://schemas.microsoft.com/office/drawing/2014/main" id="{18D07341-8A54-4E63-9926-8C44D01F61C4}"/>
                  </a:ext>
                </a:extLst>
              </p:cNvPr>
              <p:cNvSpPr/>
              <p:nvPr/>
            </p:nvSpPr>
            <p:spPr>
              <a:xfrm>
                <a:off x="5840619" y="3556444"/>
                <a:ext cx="129293" cy="64898"/>
              </a:xfrm>
              <a:custGeom>
                <a:avLst/>
                <a:gdLst>
                  <a:gd name="connsiteX0" fmla="*/ 5444 w 129293"/>
                  <a:gd name="connsiteY0" fmla="*/ 12764 h 64898"/>
                  <a:gd name="connsiteX1" fmla="*/ 777 w 129293"/>
                  <a:gd name="connsiteY1" fmla="*/ 23717 h 64898"/>
                  <a:gd name="connsiteX2" fmla="*/ 8492 w 129293"/>
                  <a:gd name="connsiteY2" fmla="*/ 48673 h 64898"/>
                  <a:gd name="connsiteX3" fmla="*/ 32971 w 129293"/>
                  <a:gd name="connsiteY3" fmla="*/ 62484 h 64898"/>
                  <a:gd name="connsiteX4" fmla="*/ 62309 w 129293"/>
                  <a:gd name="connsiteY4" fmla="*/ 63627 h 64898"/>
                  <a:gd name="connsiteX5" fmla="*/ 101742 w 129293"/>
                  <a:gd name="connsiteY5" fmla="*/ 50864 h 64898"/>
                  <a:gd name="connsiteX6" fmla="*/ 120030 w 129293"/>
                  <a:gd name="connsiteY6" fmla="*/ 38100 h 64898"/>
                  <a:gd name="connsiteX7" fmla="*/ 129269 w 129293"/>
                  <a:gd name="connsiteY7" fmla="*/ 16193 h 64898"/>
                  <a:gd name="connsiteX8" fmla="*/ 126793 w 129293"/>
                  <a:gd name="connsiteY8" fmla="*/ 0 h 64898"/>
                  <a:gd name="connsiteX9" fmla="*/ 126316 w 129293"/>
                  <a:gd name="connsiteY9" fmla="*/ 191 h 64898"/>
                  <a:gd name="connsiteX10" fmla="*/ 90026 w 129293"/>
                  <a:gd name="connsiteY10" fmla="*/ 16859 h 64898"/>
                  <a:gd name="connsiteX11" fmla="*/ 47449 w 129293"/>
                  <a:gd name="connsiteY11" fmla="*/ 22765 h 64898"/>
                  <a:gd name="connsiteX12" fmla="*/ 25542 w 129293"/>
                  <a:gd name="connsiteY12" fmla="*/ 21812 h 64898"/>
                  <a:gd name="connsiteX13" fmla="*/ 6206 w 129293"/>
                  <a:gd name="connsiteY13" fmla="*/ 13240 h 64898"/>
                  <a:gd name="connsiteX14" fmla="*/ 5635 w 129293"/>
                  <a:gd name="connsiteY14" fmla="*/ 12764 h 64898"/>
                  <a:gd name="connsiteX15" fmla="*/ 5444 w 129293"/>
                  <a:gd name="connsiteY15" fmla="*/ 12764 h 648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29293" h="64898">
                    <a:moveTo>
                      <a:pt x="5444" y="12764"/>
                    </a:moveTo>
                    <a:cubicBezTo>
                      <a:pt x="3349" y="16193"/>
                      <a:pt x="1729" y="19812"/>
                      <a:pt x="777" y="23717"/>
                    </a:cubicBezTo>
                    <a:cubicBezTo>
                      <a:pt x="-1604" y="33528"/>
                      <a:pt x="1634" y="41720"/>
                      <a:pt x="8492" y="48673"/>
                    </a:cubicBezTo>
                    <a:cubicBezTo>
                      <a:pt x="15350" y="55626"/>
                      <a:pt x="23827" y="59626"/>
                      <a:pt x="32971" y="62484"/>
                    </a:cubicBezTo>
                    <a:cubicBezTo>
                      <a:pt x="42687" y="65532"/>
                      <a:pt x="52402" y="65437"/>
                      <a:pt x="62309" y="63627"/>
                    </a:cubicBezTo>
                    <a:cubicBezTo>
                      <a:pt x="76024" y="61151"/>
                      <a:pt x="89264" y="57150"/>
                      <a:pt x="101742" y="50864"/>
                    </a:cubicBezTo>
                    <a:cubicBezTo>
                      <a:pt x="108409" y="47530"/>
                      <a:pt x="114696" y="43529"/>
                      <a:pt x="120030" y="38100"/>
                    </a:cubicBezTo>
                    <a:cubicBezTo>
                      <a:pt x="126031" y="32004"/>
                      <a:pt x="128984" y="24670"/>
                      <a:pt x="129269" y="16193"/>
                    </a:cubicBezTo>
                    <a:cubicBezTo>
                      <a:pt x="129460" y="10668"/>
                      <a:pt x="128507" y="5239"/>
                      <a:pt x="126793" y="0"/>
                    </a:cubicBezTo>
                    <a:cubicBezTo>
                      <a:pt x="126602" y="95"/>
                      <a:pt x="126412" y="95"/>
                      <a:pt x="126316" y="191"/>
                    </a:cubicBezTo>
                    <a:cubicBezTo>
                      <a:pt x="115458" y="8382"/>
                      <a:pt x="103075" y="13335"/>
                      <a:pt x="90026" y="16859"/>
                    </a:cubicBezTo>
                    <a:cubicBezTo>
                      <a:pt x="76120" y="20574"/>
                      <a:pt x="61832" y="22384"/>
                      <a:pt x="47449" y="22765"/>
                    </a:cubicBezTo>
                    <a:cubicBezTo>
                      <a:pt x="40115" y="22955"/>
                      <a:pt x="32876" y="22765"/>
                      <a:pt x="25542" y="21812"/>
                    </a:cubicBezTo>
                    <a:cubicBezTo>
                      <a:pt x="18208" y="20860"/>
                      <a:pt x="11921" y="17717"/>
                      <a:pt x="6206" y="13240"/>
                    </a:cubicBezTo>
                    <a:cubicBezTo>
                      <a:pt x="6016" y="13049"/>
                      <a:pt x="5825" y="12954"/>
                      <a:pt x="5635" y="12764"/>
                    </a:cubicBezTo>
                    <a:cubicBezTo>
                      <a:pt x="5635" y="12764"/>
                      <a:pt x="5635" y="12764"/>
                      <a:pt x="5444" y="12764"/>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40" name="Freeform: Shape 439">
                <a:extLst>
                  <a:ext uri="{FF2B5EF4-FFF2-40B4-BE49-F238E27FC236}">
                    <a16:creationId xmlns:a16="http://schemas.microsoft.com/office/drawing/2014/main" id="{F5885341-9976-4783-B74D-7EA9B4F9C9F3}"/>
                  </a:ext>
                </a:extLst>
              </p:cNvPr>
              <p:cNvSpPr/>
              <p:nvPr/>
            </p:nvSpPr>
            <p:spPr>
              <a:xfrm>
                <a:off x="5829517" y="3613879"/>
                <a:ext cx="110511" cy="52899"/>
              </a:xfrm>
              <a:custGeom>
                <a:avLst/>
                <a:gdLst>
                  <a:gd name="connsiteX0" fmla="*/ 9307 w 110511"/>
                  <a:gd name="connsiteY0" fmla="*/ 0 h 52899"/>
                  <a:gd name="connsiteX1" fmla="*/ 258 w 110511"/>
                  <a:gd name="connsiteY1" fmla="*/ 15621 h 52899"/>
                  <a:gd name="connsiteX2" fmla="*/ 3402 w 110511"/>
                  <a:gd name="connsiteY2" fmla="*/ 31242 h 52899"/>
                  <a:gd name="connsiteX3" fmla="*/ 31310 w 110511"/>
                  <a:gd name="connsiteY3" fmla="*/ 51244 h 52899"/>
                  <a:gd name="connsiteX4" fmla="*/ 88365 w 110511"/>
                  <a:gd name="connsiteY4" fmla="*/ 46196 h 52899"/>
                  <a:gd name="connsiteX5" fmla="*/ 101033 w 110511"/>
                  <a:gd name="connsiteY5" fmla="*/ 38671 h 52899"/>
                  <a:gd name="connsiteX6" fmla="*/ 109510 w 110511"/>
                  <a:gd name="connsiteY6" fmla="*/ 21526 h 52899"/>
                  <a:gd name="connsiteX7" fmla="*/ 110463 w 110511"/>
                  <a:gd name="connsiteY7" fmla="*/ 9144 h 52899"/>
                  <a:gd name="connsiteX8" fmla="*/ 109224 w 110511"/>
                  <a:gd name="connsiteY8" fmla="*/ 9620 h 52899"/>
                  <a:gd name="connsiteX9" fmla="*/ 71410 w 110511"/>
                  <a:gd name="connsiteY9" fmla="*/ 19907 h 52899"/>
                  <a:gd name="connsiteX10" fmla="*/ 14165 w 110511"/>
                  <a:gd name="connsiteY10" fmla="*/ 4191 h 52899"/>
                  <a:gd name="connsiteX11" fmla="*/ 9307 w 110511"/>
                  <a:gd name="connsiteY11" fmla="*/ 0 h 52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0511" h="52899">
                    <a:moveTo>
                      <a:pt x="9307" y="0"/>
                    </a:moveTo>
                    <a:cubicBezTo>
                      <a:pt x="5021" y="4477"/>
                      <a:pt x="1116" y="9239"/>
                      <a:pt x="258" y="15621"/>
                    </a:cubicBezTo>
                    <a:cubicBezTo>
                      <a:pt x="-599" y="21145"/>
                      <a:pt x="735" y="26384"/>
                      <a:pt x="3402" y="31242"/>
                    </a:cubicBezTo>
                    <a:cubicBezTo>
                      <a:pt x="9593" y="42196"/>
                      <a:pt x="18832" y="49149"/>
                      <a:pt x="31310" y="51244"/>
                    </a:cubicBezTo>
                    <a:cubicBezTo>
                      <a:pt x="50741" y="54483"/>
                      <a:pt x="69791" y="53054"/>
                      <a:pt x="88365" y="46196"/>
                    </a:cubicBezTo>
                    <a:cubicBezTo>
                      <a:pt x="93032" y="44482"/>
                      <a:pt x="97509" y="42291"/>
                      <a:pt x="101033" y="38671"/>
                    </a:cubicBezTo>
                    <a:cubicBezTo>
                      <a:pt x="105700" y="33909"/>
                      <a:pt x="108177" y="28003"/>
                      <a:pt x="109510" y="21526"/>
                    </a:cubicBezTo>
                    <a:cubicBezTo>
                      <a:pt x="110272" y="17526"/>
                      <a:pt x="110653" y="13430"/>
                      <a:pt x="110463" y="9144"/>
                    </a:cubicBezTo>
                    <a:cubicBezTo>
                      <a:pt x="109986" y="9334"/>
                      <a:pt x="109605" y="9430"/>
                      <a:pt x="109224" y="9620"/>
                    </a:cubicBezTo>
                    <a:cubicBezTo>
                      <a:pt x="97032" y="14573"/>
                      <a:pt x="84459" y="18097"/>
                      <a:pt x="71410" y="19907"/>
                    </a:cubicBezTo>
                    <a:cubicBezTo>
                      <a:pt x="50074" y="22860"/>
                      <a:pt x="31024" y="17335"/>
                      <a:pt x="14165" y="4191"/>
                    </a:cubicBezTo>
                    <a:cubicBezTo>
                      <a:pt x="12450" y="2953"/>
                      <a:pt x="10926" y="1429"/>
                      <a:pt x="9307" y="0"/>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grpSp>
      <p:grpSp>
        <p:nvGrpSpPr>
          <p:cNvPr id="461" name="1N">
            <a:extLst>
              <a:ext uri="{FF2B5EF4-FFF2-40B4-BE49-F238E27FC236}">
                <a16:creationId xmlns:a16="http://schemas.microsoft.com/office/drawing/2014/main" id="{37756652-A5D9-48A8-BBE4-AB4989342791}"/>
              </a:ext>
            </a:extLst>
          </p:cNvPr>
          <p:cNvGrpSpPr/>
          <p:nvPr/>
        </p:nvGrpSpPr>
        <p:grpSpPr>
          <a:xfrm flipH="1">
            <a:off x="11239417" y="422330"/>
            <a:ext cx="862699" cy="584775"/>
            <a:chOff x="6133769" y="2986087"/>
            <a:chExt cx="1301826" cy="882205"/>
          </a:xfrm>
          <a:effectLst>
            <a:outerShdw blurRad="63500" sx="102000" sy="102000" algn="ctr" rotWithShape="0">
              <a:prstClr val="black">
                <a:alpha val="40000"/>
              </a:prstClr>
            </a:outerShdw>
          </a:effectLst>
        </p:grpSpPr>
        <p:grpSp>
          <p:nvGrpSpPr>
            <p:cNvPr id="462" name="Graphic 3">
              <a:extLst>
                <a:ext uri="{FF2B5EF4-FFF2-40B4-BE49-F238E27FC236}">
                  <a16:creationId xmlns:a16="http://schemas.microsoft.com/office/drawing/2014/main" id="{4179ADE9-8110-406D-9141-E550BCBAAC66}"/>
                </a:ext>
              </a:extLst>
            </p:cNvPr>
            <p:cNvGrpSpPr/>
            <p:nvPr/>
          </p:nvGrpSpPr>
          <p:grpSpPr>
            <a:xfrm>
              <a:off x="6553390" y="2986087"/>
              <a:ext cx="882205" cy="882205"/>
              <a:chOff x="6553390" y="2986087"/>
              <a:chExt cx="882205" cy="882205"/>
            </a:xfrm>
          </p:grpSpPr>
          <p:sp>
            <p:nvSpPr>
              <p:cNvPr id="479" name="Freeform: Shape 478">
                <a:extLst>
                  <a:ext uri="{FF2B5EF4-FFF2-40B4-BE49-F238E27FC236}">
                    <a16:creationId xmlns:a16="http://schemas.microsoft.com/office/drawing/2014/main" id="{F07F96E5-19B8-4809-94CA-8B2777E62108}"/>
                  </a:ext>
                </a:extLst>
              </p:cNvPr>
              <p:cNvSpPr/>
              <p:nvPr/>
            </p:nvSpPr>
            <p:spPr>
              <a:xfrm>
                <a:off x="6553390" y="2986087"/>
                <a:ext cx="882205" cy="882205"/>
              </a:xfrm>
              <a:custGeom>
                <a:avLst/>
                <a:gdLst>
                  <a:gd name="connsiteX0" fmla="*/ 882206 w 882205"/>
                  <a:gd name="connsiteY0" fmla="*/ 441103 h 882205"/>
                  <a:gd name="connsiteX1" fmla="*/ 441103 w 882205"/>
                  <a:gd name="connsiteY1" fmla="*/ 882206 h 882205"/>
                  <a:gd name="connsiteX2" fmla="*/ 0 w 882205"/>
                  <a:gd name="connsiteY2" fmla="*/ 441103 h 882205"/>
                  <a:gd name="connsiteX3" fmla="*/ 441103 w 882205"/>
                  <a:gd name="connsiteY3" fmla="*/ 0 h 882205"/>
                  <a:gd name="connsiteX4" fmla="*/ 882206 w 882205"/>
                  <a:gd name="connsiteY4" fmla="*/ 441103 h 8822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2205" h="882205">
                    <a:moveTo>
                      <a:pt x="882206" y="441103"/>
                    </a:moveTo>
                    <a:cubicBezTo>
                      <a:pt x="882206" y="684717"/>
                      <a:pt x="684717" y="882206"/>
                      <a:pt x="441103" y="882206"/>
                    </a:cubicBezTo>
                    <a:cubicBezTo>
                      <a:pt x="197489" y="882206"/>
                      <a:pt x="0" y="684717"/>
                      <a:pt x="0" y="441103"/>
                    </a:cubicBezTo>
                    <a:cubicBezTo>
                      <a:pt x="0" y="197488"/>
                      <a:pt x="197489" y="0"/>
                      <a:pt x="441103" y="0"/>
                    </a:cubicBezTo>
                    <a:cubicBezTo>
                      <a:pt x="684717" y="0"/>
                      <a:pt x="882206" y="197488"/>
                      <a:pt x="882206" y="441103"/>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80" name="Freeform: Shape 479">
                <a:extLst>
                  <a:ext uri="{FF2B5EF4-FFF2-40B4-BE49-F238E27FC236}">
                    <a16:creationId xmlns:a16="http://schemas.microsoft.com/office/drawing/2014/main" id="{F7E992F9-2591-467E-9B77-16BF62BC5FFB}"/>
                  </a:ext>
                </a:extLst>
              </p:cNvPr>
              <p:cNvSpPr/>
              <p:nvPr/>
            </p:nvSpPr>
            <p:spPr>
              <a:xfrm>
                <a:off x="6723598" y="3175257"/>
                <a:ext cx="170637" cy="134425"/>
              </a:xfrm>
              <a:custGeom>
                <a:avLst/>
                <a:gdLst>
                  <a:gd name="connsiteX0" fmla="*/ 48009 w 170637"/>
                  <a:gd name="connsiteY0" fmla="*/ 123916 h 134425"/>
                  <a:gd name="connsiteX1" fmla="*/ 150022 w 170637"/>
                  <a:gd name="connsiteY1" fmla="*/ 58003 h 134425"/>
                  <a:gd name="connsiteX2" fmla="*/ 134115 w 170637"/>
                  <a:gd name="connsiteY2" fmla="*/ 567 h 134425"/>
                  <a:gd name="connsiteX3" fmla="*/ 6195 w 170637"/>
                  <a:gd name="connsiteY3" fmla="*/ 82101 h 134425"/>
                  <a:gd name="connsiteX4" fmla="*/ 48009 w 170637"/>
                  <a:gd name="connsiteY4" fmla="*/ 123916 h 134425"/>
                  <a:gd name="connsiteX5" fmla="*/ 48009 w 170637"/>
                  <a:gd name="connsiteY5" fmla="*/ 123916 h 134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0637" h="134425">
                    <a:moveTo>
                      <a:pt x="48009" y="123916"/>
                    </a:moveTo>
                    <a:cubicBezTo>
                      <a:pt x="72584" y="90293"/>
                      <a:pt x="109636" y="65623"/>
                      <a:pt x="150022" y="58003"/>
                    </a:cubicBezTo>
                    <a:cubicBezTo>
                      <a:pt x="186503" y="51145"/>
                      <a:pt x="170406" y="-6291"/>
                      <a:pt x="134115" y="567"/>
                    </a:cubicBezTo>
                    <a:cubicBezTo>
                      <a:pt x="85157" y="9807"/>
                      <a:pt x="36103" y="41239"/>
                      <a:pt x="6195" y="82101"/>
                    </a:cubicBezTo>
                    <a:cubicBezTo>
                      <a:pt x="-15713" y="112105"/>
                      <a:pt x="25816" y="154301"/>
                      <a:pt x="48009" y="123916"/>
                    </a:cubicBezTo>
                    <a:lnTo>
                      <a:pt x="48009" y="123916"/>
                    </a:lnTo>
                    <a:close/>
                  </a:path>
                </a:pathLst>
              </a:custGeom>
              <a:solidFill>
                <a:srgbClr val="692F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81" name="Freeform: Shape 480">
                <a:extLst>
                  <a:ext uri="{FF2B5EF4-FFF2-40B4-BE49-F238E27FC236}">
                    <a16:creationId xmlns:a16="http://schemas.microsoft.com/office/drawing/2014/main" id="{14F7CC65-421A-4D3A-9E3E-F808CB039D3B}"/>
                  </a:ext>
                </a:extLst>
              </p:cNvPr>
              <p:cNvSpPr/>
              <p:nvPr/>
            </p:nvSpPr>
            <p:spPr>
              <a:xfrm>
                <a:off x="7071758" y="3115491"/>
                <a:ext cx="193696" cy="74844"/>
              </a:xfrm>
              <a:custGeom>
                <a:avLst/>
                <a:gdLst>
                  <a:gd name="connsiteX0" fmla="*/ 178100 w 193696"/>
                  <a:gd name="connsiteY0" fmla="*/ 20519 h 74844"/>
                  <a:gd name="connsiteX1" fmla="*/ 19699 w 193696"/>
                  <a:gd name="connsiteY1" fmla="*/ 10232 h 74844"/>
                  <a:gd name="connsiteX2" fmla="*/ 35606 w 193696"/>
                  <a:gd name="connsiteY2" fmla="*/ 67668 h 74844"/>
                  <a:gd name="connsiteX3" fmla="*/ 150001 w 193696"/>
                  <a:gd name="connsiteY3" fmla="*/ 72049 h 74844"/>
                  <a:gd name="connsiteX4" fmla="*/ 178100 w 193696"/>
                  <a:gd name="connsiteY4" fmla="*/ 20519 h 74844"/>
                  <a:gd name="connsiteX5" fmla="*/ 178100 w 193696"/>
                  <a:gd name="connsiteY5" fmla="*/ 20519 h 748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3696" h="74844">
                    <a:moveTo>
                      <a:pt x="178100" y="20519"/>
                    </a:moveTo>
                    <a:cubicBezTo>
                      <a:pt x="129046" y="-1579"/>
                      <a:pt x="70277" y="-7103"/>
                      <a:pt x="19699" y="10232"/>
                    </a:cubicBezTo>
                    <a:cubicBezTo>
                      <a:pt x="-15353" y="22234"/>
                      <a:pt x="364" y="79765"/>
                      <a:pt x="35606" y="67668"/>
                    </a:cubicBezTo>
                    <a:cubicBezTo>
                      <a:pt x="71039" y="55571"/>
                      <a:pt x="114949" y="56238"/>
                      <a:pt x="150001" y="72049"/>
                    </a:cubicBezTo>
                    <a:cubicBezTo>
                      <a:pt x="184101" y="87289"/>
                      <a:pt x="212485" y="35950"/>
                      <a:pt x="178100" y="20519"/>
                    </a:cubicBezTo>
                    <a:lnTo>
                      <a:pt x="178100" y="20519"/>
                    </a:lnTo>
                    <a:close/>
                  </a:path>
                </a:pathLst>
              </a:custGeom>
              <a:solidFill>
                <a:srgbClr val="692F2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nvGrpSpPr>
              <p:cNvPr id="482" name="Graphic 3">
                <a:extLst>
                  <a:ext uri="{FF2B5EF4-FFF2-40B4-BE49-F238E27FC236}">
                    <a16:creationId xmlns:a16="http://schemas.microsoft.com/office/drawing/2014/main" id="{D18F61D3-A42D-40A4-9A7A-C18DE724997B}"/>
                  </a:ext>
                </a:extLst>
              </p:cNvPr>
              <p:cNvGrpSpPr/>
              <p:nvPr/>
            </p:nvGrpSpPr>
            <p:grpSpPr>
              <a:xfrm>
                <a:off x="7116901" y="3273627"/>
                <a:ext cx="148566" cy="173298"/>
                <a:chOff x="7116901" y="3273627"/>
                <a:chExt cx="148566" cy="173298"/>
              </a:xfrm>
            </p:grpSpPr>
            <p:sp>
              <p:nvSpPr>
                <p:cNvPr id="495" name="Freeform: Shape 494">
                  <a:extLst>
                    <a:ext uri="{FF2B5EF4-FFF2-40B4-BE49-F238E27FC236}">
                      <a16:creationId xmlns:a16="http://schemas.microsoft.com/office/drawing/2014/main" id="{F3372D7F-B9BF-4941-B150-E77959E5387F}"/>
                    </a:ext>
                  </a:extLst>
                </p:cNvPr>
                <p:cNvSpPr/>
                <p:nvPr/>
              </p:nvSpPr>
              <p:spPr>
                <a:xfrm>
                  <a:off x="7116901" y="3273627"/>
                  <a:ext cx="148566" cy="173298"/>
                </a:xfrm>
                <a:custGeom>
                  <a:avLst/>
                  <a:gdLst>
                    <a:gd name="connsiteX0" fmla="*/ 5894 w 148566"/>
                    <a:gd name="connsiteY0" fmla="*/ 110414 h 173298"/>
                    <a:gd name="connsiteX1" fmla="*/ 103239 w 148566"/>
                    <a:gd name="connsiteY1" fmla="*/ 169945 h 173298"/>
                    <a:gd name="connsiteX2" fmla="*/ 142673 w 148566"/>
                    <a:gd name="connsiteY2" fmla="*/ 62884 h 173298"/>
                    <a:gd name="connsiteX3" fmla="*/ 45327 w 148566"/>
                    <a:gd name="connsiteY3" fmla="*/ 3353 h 173298"/>
                    <a:gd name="connsiteX4" fmla="*/ 5894 w 148566"/>
                    <a:gd name="connsiteY4" fmla="*/ 110414 h 1732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566" h="173298">
                      <a:moveTo>
                        <a:pt x="5894" y="110414"/>
                      </a:moveTo>
                      <a:cubicBezTo>
                        <a:pt x="21896" y="156420"/>
                        <a:pt x="65425" y="183090"/>
                        <a:pt x="103239" y="169945"/>
                      </a:cubicBezTo>
                      <a:cubicBezTo>
                        <a:pt x="140958" y="156801"/>
                        <a:pt x="158675" y="108890"/>
                        <a:pt x="142673" y="62884"/>
                      </a:cubicBezTo>
                      <a:cubicBezTo>
                        <a:pt x="126671" y="16879"/>
                        <a:pt x="83141" y="-9791"/>
                        <a:pt x="45327" y="3353"/>
                      </a:cubicBezTo>
                      <a:cubicBezTo>
                        <a:pt x="7608" y="16498"/>
                        <a:pt x="-10108" y="64408"/>
                        <a:pt x="5894" y="110414"/>
                      </a:cubicBezTo>
                      <a:close/>
                    </a:path>
                  </a:pathLst>
                </a:custGeom>
                <a:solidFill>
                  <a:srgbClr val="FFFFFF"/>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nvGrpSpPr>
                <p:cNvPr id="496" name="Graphic 3">
                  <a:extLst>
                    <a:ext uri="{FF2B5EF4-FFF2-40B4-BE49-F238E27FC236}">
                      <a16:creationId xmlns:a16="http://schemas.microsoft.com/office/drawing/2014/main" id="{BD79FC53-582E-4697-B013-A3CD642ADC26}"/>
                    </a:ext>
                  </a:extLst>
                </p:cNvPr>
                <p:cNvGrpSpPr/>
                <p:nvPr/>
              </p:nvGrpSpPr>
              <p:grpSpPr>
                <a:xfrm>
                  <a:off x="7118940" y="3303339"/>
                  <a:ext cx="99393" cy="113969"/>
                  <a:chOff x="7118940" y="3303339"/>
                  <a:chExt cx="99393" cy="113969"/>
                </a:xfrm>
              </p:grpSpPr>
              <p:sp>
                <p:nvSpPr>
                  <p:cNvPr id="497" name="Freeform: Shape 496">
                    <a:extLst>
                      <a:ext uri="{FF2B5EF4-FFF2-40B4-BE49-F238E27FC236}">
                        <a16:creationId xmlns:a16="http://schemas.microsoft.com/office/drawing/2014/main" id="{A1F3115E-0375-42C5-A0E4-50C34DB7CB72}"/>
                      </a:ext>
                    </a:extLst>
                  </p:cNvPr>
                  <p:cNvSpPr/>
                  <p:nvPr/>
                </p:nvSpPr>
                <p:spPr>
                  <a:xfrm>
                    <a:off x="7120601" y="3303339"/>
                    <a:ext cx="97732" cy="113969"/>
                  </a:xfrm>
                  <a:custGeom>
                    <a:avLst/>
                    <a:gdLst>
                      <a:gd name="connsiteX0" fmla="*/ 3908 w 97732"/>
                      <a:gd name="connsiteY0" fmla="*/ 72606 h 113969"/>
                      <a:gd name="connsiteX1" fmla="*/ 67916 w 97732"/>
                      <a:gd name="connsiteY1" fmla="*/ 111754 h 113969"/>
                      <a:gd name="connsiteX2" fmla="*/ 93824 w 97732"/>
                      <a:gd name="connsiteY2" fmla="*/ 41364 h 113969"/>
                      <a:gd name="connsiteX3" fmla="*/ 29816 w 97732"/>
                      <a:gd name="connsiteY3" fmla="*/ 2216 h 113969"/>
                      <a:gd name="connsiteX4" fmla="*/ 3908 w 97732"/>
                      <a:gd name="connsiteY4" fmla="*/ 72606 h 113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7732" h="113969">
                        <a:moveTo>
                          <a:pt x="3908" y="72606"/>
                        </a:moveTo>
                        <a:cubicBezTo>
                          <a:pt x="14386" y="102895"/>
                          <a:pt x="43056" y="120421"/>
                          <a:pt x="67916" y="111754"/>
                        </a:cubicBezTo>
                        <a:cubicBezTo>
                          <a:pt x="92777" y="103086"/>
                          <a:pt x="104397" y="71558"/>
                          <a:pt x="93824" y="41364"/>
                        </a:cubicBezTo>
                        <a:cubicBezTo>
                          <a:pt x="83347" y="11074"/>
                          <a:pt x="54677" y="-6452"/>
                          <a:pt x="29816" y="2216"/>
                        </a:cubicBezTo>
                        <a:cubicBezTo>
                          <a:pt x="4956" y="10789"/>
                          <a:pt x="-6664" y="42316"/>
                          <a:pt x="3908" y="72606"/>
                        </a:cubicBezTo>
                        <a:close/>
                      </a:path>
                    </a:pathLst>
                  </a:custGeom>
                  <a:solidFill>
                    <a:srgbClr val="73BE4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98" name="Freeform: Shape 497">
                    <a:extLst>
                      <a:ext uri="{FF2B5EF4-FFF2-40B4-BE49-F238E27FC236}">
                        <a16:creationId xmlns:a16="http://schemas.microsoft.com/office/drawing/2014/main" id="{4D65BF60-87ED-418D-97D0-472E26607C07}"/>
                      </a:ext>
                    </a:extLst>
                  </p:cNvPr>
                  <p:cNvSpPr/>
                  <p:nvPr/>
                </p:nvSpPr>
                <p:spPr>
                  <a:xfrm>
                    <a:off x="7135367" y="3321549"/>
                    <a:ext cx="69110" cy="80110"/>
                  </a:xfrm>
                  <a:custGeom>
                    <a:avLst/>
                    <a:gdLst>
                      <a:gd name="connsiteX0" fmla="*/ 65913 w 69110"/>
                      <a:gd name="connsiteY0" fmla="*/ 28202 h 80110"/>
                      <a:gd name="connsiteX1" fmla="*/ 20003 w 69110"/>
                      <a:gd name="connsiteY1" fmla="*/ 1818 h 80110"/>
                      <a:gd name="connsiteX2" fmla="*/ 0 w 69110"/>
                      <a:gd name="connsiteY2" fmla="*/ 34393 h 80110"/>
                      <a:gd name="connsiteX3" fmla="*/ 12668 w 69110"/>
                      <a:gd name="connsiteY3" fmla="*/ 32012 h 80110"/>
                      <a:gd name="connsiteX4" fmla="*/ 27146 w 69110"/>
                      <a:gd name="connsiteY4" fmla="*/ 60301 h 80110"/>
                      <a:gd name="connsiteX5" fmla="*/ 20193 w 69110"/>
                      <a:gd name="connsiteY5" fmla="*/ 73922 h 80110"/>
                      <a:gd name="connsiteX6" fmla="*/ 49054 w 69110"/>
                      <a:gd name="connsiteY6" fmla="*/ 78303 h 80110"/>
                      <a:gd name="connsiteX7" fmla="*/ 65913 w 69110"/>
                      <a:gd name="connsiteY7" fmla="*/ 28202 h 80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9110" h="80110">
                        <a:moveTo>
                          <a:pt x="65913" y="28202"/>
                        </a:moveTo>
                        <a:cubicBezTo>
                          <a:pt x="57912" y="7056"/>
                          <a:pt x="37338" y="-4755"/>
                          <a:pt x="20003" y="1818"/>
                        </a:cubicBezTo>
                        <a:cubicBezTo>
                          <a:pt x="7525" y="6580"/>
                          <a:pt x="191" y="19629"/>
                          <a:pt x="0" y="34393"/>
                        </a:cubicBezTo>
                        <a:cubicBezTo>
                          <a:pt x="3905" y="32107"/>
                          <a:pt x="8287" y="31059"/>
                          <a:pt x="12668" y="32012"/>
                        </a:cubicBezTo>
                        <a:cubicBezTo>
                          <a:pt x="23527" y="34298"/>
                          <a:pt x="30004" y="46966"/>
                          <a:pt x="27146" y="60301"/>
                        </a:cubicBezTo>
                        <a:cubicBezTo>
                          <a:pt x="26003" y="65730"/>
                          <a:pt x="23432" y="70398"/>
                          <a:pt x="20193" y="73922"/>
                        </a:cubicBezTo>
                        <a:cubicBezTo>
                          <a:pt x="29051" y="79923"/>
                          <a:pt x="39529" y="81923"/>
                          <a:pt x="49054" y="78303"/>
                        </a:cubicBezTo>
                        <a:cubicBezTo>
                          <a:pt x="66389" y="71731"/>
                          <a:pt x="73914" y="49252"/>
                          <a:pt x="65913" y="28202"/>
                        </a:cubicBezTo>
                        <a:close/>
                      </a:path>
                    </a:pathLst>
                  </a:custGeom>
                  <a:solidFill>
                    <a:srgbClr val="00000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99" name="Freeform: Shape 498">
                    <a:extLst>
                      <a:ext uri="{FF2B5EF4-FFF2-40B4-BE49-F238E27FC236}">
                        <a16:creationId xmlns:a16="http://schemas.microsoft.com/office/drawing/2014/main" id="{B1260E0B-730C-4502-87A3-985364907AF0}"/>
                      </a:ext>
                    </a:extLst>
                  </p:cNvPr>
                  <p:cNvSpPr/>
                  <p:nvPr/>
                </p:nvSpPr>
                <p:spPr>
                  <a:xfrm>
                    <a:off x="7118940" y="3349441"/>
                    <a:ext cx="46857" cy="54722"/>
                  </a:xfrm>
                  <a:custGeom>
                    <a:avLst/>
                    <a:gdLst>
                      <a:gd name="connsiteX0" fmla="*/ 1854 w 46857"/>
                      <a:gd name="connsiteY0" fmla="*/ 34886 h 54722"/>
                      <a:gd name="connsiteX1" fmla="*/ 32525 w 46857"/>
                      <a:gd name="connsiteY1" fmla="*/ 53650 h 54722"/>
                      <a:gd name="connsiteX2" fmla="*/ 45003 w 46857"/>
                      <a:gd name="connsiteY2" fmla="*/ 19836 h 54722"/>
                      <a:gd name="connsiteX3" fmla="*/ 14332 w 46857"/>
                      <a:gd name="connsiteY3" fmla="*/ 1072 h 54722"/>
                      <a:gd name="connsiteX4" fmla="*/ 1854 w 46857"/>
                      <a:gd name="connsiteY4" fmla="*/ 34886 h 547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857" h="54722">
                        <a:moveTo>
                          <a:pt x="1854" y="34886"/>
                        </a:moveTo>
                        <a:cubicBezTo>
                          <a:pt x="6903" y="49364"/>
                          <a:pt x="20619" y="57841"/>
                          <a:pt x="32525" y="53650"/>
                        </a:cubicBezTo>
                        <a:cubicBezTo>
                          <a:pt x="44431" y="49554"/>
                          <a:pt x="50051" y="34410"/>
                          <a:pt x="45003" y="19836"/>
                        </a:cubicBezTo>
                        <a:cubicBezTo>
                          <a:pt x="39954" y="5358"/>
                          <a:pt x="26238" y="-3119"/>
                          <a:pt x="14332" y="1072"/>
                        </a:cubicBezTo>
                        <a:cubicBezTo>
                          <a:pt x="2426" y="5263"/>
                          <a:pt x="-3194" y="20408"/>
                          <a:pt x="1854" y="34886"/>
                        </a:cubicBezTo>
                        <a:close/>
                      </a:path>
                    </a:pathLst>
                  </a:custGeom>
                  <a:solidFill>
                    <a:srgbClr val="FFFFFF"/>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grpSp>
          <p:sp>
            <p:nvSpPr>
              <p:cNvPr id="483" name="Freeform: Shape 482">
                <a:extLst>
                  <a:ext uri="{FF2B5EF4-FFF2-40B4-BE49-F238E27FC236}">
                    <a16:creationId xmlns:a16="http://schemas.microsoft.com/office/drawing/2014/main" id="{6B59D485-84E6-4297-AF7C-DF5FB5832AD4}"/>
                  </a:ext>
                </a:extLst>
              </p:cNvPr>
              <p:cNvSpPr/>
              <p:nvPr/>
            </p:nvSpPr>
            <p:spPr>
              <a:xfrm>
                <a:off x="6688645" y="3497070"/>
                <a:ext cx="653033" cy="163895"/>
              </a:xfrm>
              <a:custGeom>
                <a:avLst/>
                <a:gdLst>
                  <a:gd name="connsiteX0" fmla="*/ 643604 w 653033"/>
                  <a:gd name="connsiteY0" fmla="*/ 74518 h 163895"/>
                  <a:gd name="connsiteX1" fmla="*/ 631793 w 653033"/>
                  <a:gd name="connsiteY1" fmla="*/ 65850 h 163895"/>
                  <a:gd name="connsiteX2" fmla="*/ 603313 w 653033"/>
                  <a:gd name="connsiteY2" fmla="*/ 56516 h 163895"/>
                  <a:gd name="connsiteX3" fmla="*/ 552260 w 653033"/>
                  <a:gd name="connsiteY3" fmla="*/ 82329 h 163895"/>
                  <a:gd name="connsiteX4" fmla="*/ 593407 w 653033"/>
                  <a:gd name="connsiteY4" fmla="*/ 68232 h 163895"/>
                  <a:gd name="connsiteX5" fmla="*/ 358521 w 653033"/>
                  <a:gd name="connsiteY5" fmla="*/ 151385 h 163895"/>
                  <a:gd name="connsiteX6" fmla="*/ 97631 w 653033"/>
                  <a:gd name="connsiteY6" fmla="*/ 15939 h 163895"/>
                  <a:gd name="connsiteX7" fmla="*/ 99250 w 653033"/>
                  <a:gd name="connsiteY7" fmla="*/ 16320 h 163895"/>
                  <a:gd name="connsiteX8" fmla="*/ 108204 w 653033"/>
                  <a:gd name="connsiteY8" fmla="*/ 19273 h 163895"/>
                  <a:gd name="connsiteX9" fmla="*/ 117062 w 653033"/>
                  <a:gd name="connsiteY9" fmla="*/ 22702 h 163895"/>
                  <a:gd name="connsiteX10" fmla="*/ 125921 w 653033"/>
                  <a:gd name="connsiteY10" fmla="*/ 26417 h 163895"/>
                  <a:gd name="connsiteX11" fmla="*/ 143542 w 653033"/>
                  <a:gd name="connsiteY11" fmla="*/ 34989 h 163895"/>
                  <a:gd name="connsiteX12" fmla="*/ 128873 w 653033"/>
                  <a:gd name="connsiteY12" fmla="*/ 21464 h 163895"/>
                  <a:gd name="connsiteX13" fmla="*/ 120491 w 653033"/>
                  <a:gd name="connsiteY13" fmla="*/ 15844 h 163895"/>
                  <a:gd name="connsiteX14" fmla="*/ 111728 w 653033"/>
                  <a:gd name="connsiteY14" fmla="*/ 10891 h 163895"/>
                  <a:gd name="connsiteX15" fmla="*/ 72390 w 653033"/>
                  <a:gd name="connsiteY15" fmla="*/ 128 h 163895"/>
                  <a:gd name="connsiteX16" fmla="*/ 32099 w 653033"/>
                  <a:gd name="connsiteY16" fmla="*/ 7462 h 163895"/>
                  <a:gd name="connsiteX17" fmla="*/ 0 w 653033"/>
                  <a:gd name="connsiteY17" fmla="*/ 31370 h 163895"/>
                  <a:gd name="connsiteX18" fmla="*/ 35147 w 653033"/>
                  <a:gd name="connsiteY18" fmla="*/ 16035 h 163895"/>
                  <a:gd name="connsiteX19" fmla="*/ 53435 w 653033"/>
                  <a:gd name="connsiteY19" fmla="*/ 12415 h 163895"/>
                  <a:gd name="connsiteX20" fmla="*/ 62675 w 653033"/>
                  <a:gd name="connsiteY20" fmla="*/ 11653 h 163895"/>
                  <a:gd name="connsiteX21" fmla="*/ 71914 w 653033"/>
                  <a:gd name="connsiteY21" fmla="*/ 11844 h 163895"/>
                  <a:gd name="connsiteX22" fmla="*/ 78391 w 653033"/>
                  <a:gd name="connsiteY22" fmla="*/ 12415 h 163895"/>
                  <a:gd name="connsiteX23" fmla="*/ 357568 w 653033"/>
                  <a:gd name="connsiteY23" fmla="*/ 163005 h 163895"/>
                  <a:gd name="connsiteX24" fmla="*/ 424339 w 653033"/>
                  <a:gd name="connsiteY24" fmla="*/ 160719 h 163895"/>
                  <a:gd name="connsiteX25" fmla="*/ 610172 w 653033"/>
                  <a:gd name="connsiteY25" fmla="*/ 69279 h 163895"/>
                  <a:gd name="connsiteX26" fmla="*/ 627697 w 653033"/>
                  <a:gd name="connsiteY26" fmla="*/ 74042 h 163895"/>
                  <a:gd name="connsiteX27" fmla="*/ 633889 w 653033"/>
                  <a:gd name="connsiteY27" fmla="*/ 76614 h 163895"/>
                  <a:gd name="connsiteX28" fmla="*/ 640271 w 653033"/>
                  <a:gd name="connsiteY28" fmla="*/ 79281 h 163895"/>
                  <a:gd name="connsiteX29" fmla="*/ 653034 w 653033"/>
                  <a:gd name="connsiteY29" fmla="*/ 85377 h 163895"/>
                  <a:gd name="connsiteX30" fmla="*/ 643604 w 653033"/>
                  <a:gd name="connsiteY30" fmla="*/ 74518 h 163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653033" h="163895">
                    <a:moveTo>
                      <a:pt x="643604" y="74518"/>
                    </a:moveTo>
                    <a:cubicBezTo>
                      <a:pt x="639794" y="71565"/>
                      <a:pt x="636080" y="68232"/>
                      <a:pt x="631793" y="65850"/>
                    </a:cubicBezTo>
                    <a:cubicBezTo>
                      <a:pt x="623316" y="60707"/>
                      <a:pt x="613505" y="57468"/>
                      <a:pt x="603313" y="56516"/>
                    </a:cubicBezTo>
                    <a:cubicBezTo>
                      <a:pt x="582835" y="55087"/>
                      <a:pt x="561975" y="65374"/>
                      <a:pt x="552260" y="82329"/>
                    </a:cubicBezTo>
                    <a:cubicBezTo>
                      <a:pt x="565595" y="74042"/>
                      <a:pt x="579501" y="69089"/>
                      <a:pt x="593407" y="68232"/>
                    </a:cubicBezTo>
                    <a:cubicBezTo>
                      <a:pt x="519113" y="129573"/>
                      <a:pt x="440150" y="157576"/>
                      <a:pt x="358521" y="151385"/>
                    </a:cubicBezTo>
                    <a:cubicBezTo>
                      <a:pt x="230886" y="141669"/>
                      <a:pt x="130874" y="50229"/>
                      <a:pt x="97631" y="15939"/>
                    </a:cubicBezTo>
                    <a:cubicBezTo>
                      <a:pt x="98203" y="16035"/>
                      <a:pt x="98774" y="16130"/>
                      <a:pt x="99250" y="16320"/>
                    </a:cubicBezTo>
                    <a:cubicBezTo>
                      <a:pt x="102203" y="17368"/>
                      <a:pt x="105156" y="18321"/>
                      <a:pt x="108204" y="19273"/>
                    </a:cubicBezTo>
                    <a:cubicBezTo>
                      <a:pt x="111252" y="20035"/>
                      <a:pt x="114109" y="21464"/>
                      <a:pt x="117062" y="22702"/>
                    </a:cubicBezTo>
                    <a:lnTo>
                      <a:pt x="125921" y="26417"/>
                    </a:lnTo>
                    <a:cubicBezTo>
                      <a:pt x="131731" y="29179"/>
                      <a:pt x="137350" y="32418"/>
                      <a:pt x="143542" y="34989"/>
                    </a:cubicBezTo>
                    <a:cubicBezTo>
                      <a:pt x="138970" y="30322"/>
                      <a:pt x="134017" y="25750"/>
                      <a:pt x="128873" y="21464"/>
                    </a:cubicBezTo>
                    <a:lnTo>
                      <a:pt x="120491" y="15844"/>
                    </a:lnTo>
                    <a:cubicBezTo>
                      <a:pt x="117729" y="13939"/>
                      <a:pt x="114776" y="12225"/>
                      <a:pt x="111728" y="10891"/>
                    </a:cubicBezTo>
                    <a:cubicBezTo>
                      <a:pt x="99727" y="4414"/>
                      <a:pt x="86106" y="1271"/>
                      <a:pt x="72390" y="128"/>
                    </a:cubicBezTo>
                    <a:cubicBezTo>
                      <a:pt x="58579" y="-634"/>
                      <a:pt x="44672" y="2033"/>
                      <a:pt x="32099" y="7462"/>
                    </a:cubicBezTo>
                    <a:cubicBezTo>
                      <a:pt x="19621" y="12796"/>
                      <a:pt x="8192" y="20797"/>
                      <a:pt x="0" y="31370"/>
                    </a:cubicBezTo>
                    <a:cubicBezTo>
                      <a:pt x="11335" y="24512"/>
                      <a:pt x="23050" y="19368"/>
                      <a:pt x="35147" y="16035"/>
                    </a:cubicBezTo>
                    <a:cubicBezTo>
                      <a:pt x="41243" y="14415"/>
                      <a:pt x="47244" y="13082"/>
                      <a:pt x="53435" y="12415"/>
                    </a:cubicBezTo>
                    <a:cubicBezTo>
                      <a:pt x="56483" y="12225"/>
                      <a:pt x="59531" y="11844"/>
                      <a:pt x="62675" y="11653"/>
                    </a:cubicBezTo>
                    <a:lnTo>
                      <a:pt x="71914" y="11844"/>
                    </a:lnTo>
                    <a:cubicBezTo>
                      <a:pt x="74104" y="11844"/>
                      <a:pt x="76295" y="12129"/>
                      <a:pt x="78391" y="12415"/>
                    </a:cubicBezTo>
                    <a:cubicBezTo>
                      <a:pt x="92964" y="28893"/>
                      <a:pt x="206121" y="151480"/>
                      <a:pt x="357568" y="163005"/>
                    </a:cubicBezTo>
                    <a:cubicBezTo>
                      <a:pt x="380047" y="164720"/>
                      <a:pt x="402336" y="163958"/>
                      <a:pt x="424339" y="160719"/>
                    </a:cubicBezTo>
                    <a:cubicBezTo>
                      <a:pt x="488728" y="151290"/>
                      <a:pt x="551021" y="120619"/>
                      <a:pt x="610172" y="69279"/>
                    </a:cubicBezTo>
                    <a:cubicBezTo>
                      <a:pt x="616077" y="70327"/>
                      <a:pt x="621887" y="71851"/>
                      <a:pt x="627697" y="74042"/>
                    </a:cubicBezTo>
                    <a:cubicBezTo>
                      <a:pt x="629888" y="74613"/>
                      <a:pt x="631793" y="75756"/>
                      <a:pt x="633889" y="76614"/>
                    </a:cubicBezTo>
                    <a:lnTo>
                      <a:pt x="640271" y="79281"/>
                    </a:lnTo>
                    <a:cubicBezTo>
                      <a:pt x="644366" y="81376"/>
                      <a:pt x="648462" y="83567"/>
                      <a:pt x="653034" y="85377"/>
                    </a:cubicBezTo>
                    <a:cubicBezTo>
                      <a:pt x="650272" y="81567"/>
                      <a:pt x="646938" y="78042"/>
                      <a:pt x="643604" y="74518"/>
                    </a:cubicBezTo>
                    <a:close/>
                  </a:path>
                </a:pathLst>
              </a:custGeom>
              <a:solidFill>
                <a:srgbClr val="00000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nvGrpSpPr>
              <p:cNvPr id="484" name="Graphic 3">
                <a:extLst>
                  <a:ext uri="{FF2B5EF4-FFF2-40B4-BE49-F238E27FC236}">
                    <a16:creationId xmlns:a16="http://schemas.microsoft.com/office/drawing/2014/main" id="{C4A114D1-8637-4891-9BBB-3BF87AC81DBB}"/>
                  </a:ext>
                </a:extLst>
              </p:cNvPr>
              <p:cNvGrpSpPr/>
              <p:nvPr/>
            </p:nvGrpSpPr>
            <p:grpSpPr>
              <a:xfrm>
                <a:off x="6770655" y="3273722"/>
                <a:ext cx="186976" cy="173278"/>
                <a:chOff x="6770655" y="3273722"/>
                <a:chExt cx="186976" cy="173278"/>
              </a:xfrm>
            </p:grpSpPr>
            <p:sp>
              <p:nvSpPr>
                <p:cNvPr id="485" name="Freeform: Shape 484">
                  <a:extLst>
                    <a:ext uri="{FF2B5EF4-FFF2-40B4-BE49-F238E27FC236}">
                      <a16:creationId xmlns:a16="http://schemas.microsoft.com/office/drawing/2014/main" id="{1A5AF53D-68BF-4972-A674-0BAB0B826361}"/>
                    </a:ext>
                  </a:extLst>
                </p:cNvPr>
                <p:cNvSpPr/>
                <p:nvPr/>
              </p:nvSpPr>
              <p:spPr>
                <a:xfrm>
                  <a:off x="6785526" y="3273722"/>
                  <a:ext cx="148568" cy="143275"/>
                </a:xfrm>
                <a:custGeom>
                  <a:avLst/>
                  <a:gdLst>
                    <a:gd name="connsiteX0" fmla="*/ 41422 w 148568"/>
                    <a:gd name="connsiteY0" fmla="*/ 136132 h 143275"/>
                    <a:gd name="connsiteX1" fmla="*/ 33611 w 148568"/>
                    <a:gd name="connsiteY1" fmla="*/ 130321 h 143275"/>
                    <a:gd name="connsiteX2" fmla="*/ 11418 w 148568"/>
                    <a:gd name="connsiteY2" fmla="*/ 110700 h 143275"/>
                    <a:gd name="connsiteX3" fmla="*/ 11990 w 148568"/>
                    <a:gd name="connsiteY3" fmla="*/ 88507 h 143275"/>
                    <a:gd name="connsiteX4" fmla="*/ 41041 w 148568"/>
                    <a:gd name="connsiteY4" fmla="*/ 31833 h 143275"/>
                    <a:gd name="connsiteX5" fmla="*/ 105049 w 148568"/>
                    <a:gd name="connsiteY5" fmla="*/ 70981 h 143275"/>
                    <a:gd name="connsiteX6" fmla="*/ 96476 w 148568"/>
                    <a:gd name="connsiteY6" fmla="*/ 129178 h 143275"/>
                    <a:gd name="connsiteX7" fmla="*/ 132195 w 148568"/>
                    <a:gd name="connsiteY7" fmla="*/ 138513 h 143275"/>
                    <a:gd name="connsiteX8" fmla="*/ 137243 w 148568"/>
                    <a:gd name="connsiteY8" fmla="*/ 141180 h 143275"/>
                    <a:gd name="connsiteX9" fmla="*/ 142673 w 148568"/>
                    <a:gd name="connsiteY9" fmla="*/ 62884 h 143275"/>
                    <a:gd name="connsiteX10" fmla="*/ 45327 w 148568"/>
                    <a:gd name="connsiteY10" fmla="*/ 3353 h 143275"/>
                    <a:gd name="connsiteX11" fmla="*/ 5894 w 148568"/>
                    <a:gd name="connsiteY11" fmla="*/ 110414 h 143275"/>
                    <a:gd name="connsiteX12" fmla="*/ 24467 w 148568"/>
                    <a:gd name="connsiteY12" fmla="*/ 143275 h 143275"/>
                    <a:gd name="connsiteX13" fmla="*/ 26944 w 148568"/>
                    <a:gd name="connsiteY13" fmla="*/ 141942 h 143275"/>
                    <a:gd name="connsiteX14" fmla="*/ 41422 w 148568"/>
                    <a:gd name="connsiteY14" fmla="*/ 136132 h 143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8568" h="143275">
                      <a:moveTo>
                        <a:pt x="41422" y="136132"/>
                      </a:moveTo>
                      <a:cubicBezTo>
                        <a:pt x="38755" y="134417"/>
                        <a:pt x="36088" y="132512"/>
                        <a:pt x="33611" y="130321"/>
                      </a:cubicBezTo>
                      <a:cubicBezTo>
                        <a:pt x="24277" y="129274"/>
                        <a:pt x="15323" y="121749"/>
                        <a:pt x="11418" y="110700"/>
                      </a:cubicBezTo>
                      <a:cubicBezTo>
                        <a:pt x="8656" y="102794"/>
                        <a:pt x="9132" y="94888"/>
                        <a:pt x="11990" y="88507"/>
                      </a:cubicBezTo>
                      <a:cubicBezTo>
                        <a:pt x="8561" y="62980"/>
                        <a:pt x="19991" y="39167"/>
                        <a:pt x="41041" y="31833"/>
                      </a:cubicBezTo>
                      <a:cubicBezTo>
                        <a:pt x="65901" y="23165"/>
                        <a:pt x="94571" y="40691"/>
                        <a:pt x="105049" y="70981"/>
                      </a:cubicBezTo>
                      <a:cubicBezTo>
                        <a:pt x="112669" y="92793"/>
                        <a:pt x="108573" y="115177"/>
                        <a:pt x="96476" y="129178"/>
                      </a:cubicBezTo>
                      <a:cubicBezTo>
                        <a:pt x="108764" y="130417"/>
                        <a:pt x="120956" y="133560"/>
                        <a:pt x="132195" y="138513"/>
                      </a:cubicBezTo>
                      <a:cubicBezTo>
                        <a:pt x="133910" y="139370"/>
                        <a:pt x="135529" y="140323"/>
                        <a:pt x="137243" y="141180"/>
                      </a:cubicBezTo>
                      <a:cubicBezTo>
                        <a:pt x="149626" y="120034"/>
                        <a:pt x="152483" y="91078"/>
                        <a:pt x="142673" y="62884"/>
                      </a:cubicBezTo>
                      <a:cubicBezTo>
                        <a:pt x="126671" y="16879"/>
                        <a:pt x="83141" y="-9791"/>
                        <a:pt x="45327" y="3353"/>
                      </a:cubicBezTo>
                      <a:cubicBezTo>
                        <a:pt x="7608" y="16498"/>
                        <a:pt x="-10108" y="64408"/>
                        <a:pt x="5894" y="110414"/>
                      </a:cubicBezTo>
                      <a:cubicBezTo>
                        <a:pt x="10275" y="122987"/>
                        <a:pt x="16657" y="134036"/>
                        <a:pt x="24467" y="143275"/>
                      </a:cubicBezTo>
                      <a:cubicBezTo>
                        <a:pt x="25325" y="142894"/>
                        <a:pt x="26087" y="142323"/>
                        <a:pt x="26944" y="141942"/>
                      </a:cubicBezTo>
                      <a:cubicBezTo>
                        <a:pt x="31611" y="139656"/>
                        <a:pt x="36469" y="137846"/>
                        <a:pt x="41422" y="136132"/>
                      </a:cubicBezTo>
                      <a:close/>
                    </a:path>
                  </a:pathLst>
                </a:custGeom>
                <a:solidFill>
                  <a:srgbClr val="FFFFFF"/>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86" name="Freeform: Shape 485">
                  <a:extLst>
                    <a:ext uri="{FF2B5EF4-FFF2-40B4-BE49-F238E27FC236}">
                      <a16:creationId xmlns:a16="http://schemas.microsoft.com/office/drawing/2014/main" id="{E6BB3A58-4EEE-4A1E-9B75-D16A3A1CF3D7}"/>
                    </a:ext>
                  </a:extLst>
                </p:cNvPr>
                <p:cNvSpPr/>
                <p:nvPr/>
              </p:nvSpPr>
              <p:spPr>
                <a:xfrm>
                  <a:off x="6796819" y="3303339"/>
                  <a:ext cx="97516" cy="106610"/>
                </a:xfrm>
                <a:custGeom>
                  <a:avLst/>
                  <a:gdLst>
                    <a:gd name="connsiteX0" fmla="*/ 93661 w 97516"/>
                    <a:gd name="connsiteY0" fmla="*/ 41364 h 106610"/>
                    <a:gd name="connsiteX1" fmla="*/ 29653 w 97516"/>
                    <a:gd name="connsiteY1" fmla="*/ 2216 h 106610"/>
                    <a:gd name="connsiteX2" fmla="*/ 602 w 97516"/>
                    <a:gd name="connsiteY2" fmla="*/ 58890 h 106610"/>
                    <a:gd name="connsiteX3" fmla="*/ 12508 w 97516"/>
                    <a:gd name="connsiteY3" fmla="*/ 47365 h 106610"/>
                    <a:gd name="connsiteX4" fmla="*/ 15080 w 97516"/>
                    <a:gd name="connsiteY4" fmla="*/ 46793 h 106610"/>
                    <a:gd name="connsiteX5" fmla="*/ 34511 w 97516"/>
                    <a:gd name="connsiteY5" fmla="*/ 20123 h 106610"/>
                    <a:gd name="connsiteX6" fmla="*/ 80421 w 97516"/>
                    <a:gd name="connsiteY6" fmla="*/ 46507 h 106610"/>
                    <a:gd name="connsiteX7" fmla="*/ 63562 w 97516"/>
                    <a:gd name="connsiteY7" fmla="*/ 96704 h 106610"/>
                    <a:gd name="connsiteX8" fmla="*/ 38797 w 97516"/>
                    <a:gd name="connsiteY8" fmla="*/ 94418 h 106610"/>
                    <a:gd name="connsiteX9" fmla="*/ 30701 w 97516"/>
                    <a:gd name="connsiteY9" fmla="*/ 99943 h 106610"/>
                    <a:gd name="connsiteX10" fmla="*/ 22224 w 97516"/>
                    <a:gd name="connsiteY10" fmla="*/ 100800 h 106610"/>
                    <a:gd name="connsiteX11" fmla="*/ 30034 w 97516"/>
                    <a:gd name="connsiteY11" fmla="*/ 106610 h 106610"/>
                    <a:gd name="connsiteX12" fmla="*/ 67277 w 97516"/>
                    <a:gd name="connsiteY12" fmla="*/ 99181 h 106610"/>
                    <a:gd name="connsiteX13" fmla="*/ 85088 w 97516"/>
                    <a:gd name="connsiteY13" fmla="*/ 99657 h 106610"/>
                    <a:gd name="connsiteX14" fmla="*/ 93661 w 97516"/>
                    <a:gd name="connsiteY14" fmla="*/ 41364 h 106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7516" h="106610">
                      <a:moveTo>
                        <a:pt x="93661" y="41364"/>
                      </a:moveTo>
                      <a:cubicBezTo>
                        <a:pt x="83184" y="11074"/>
                        <a:pt x="54513" y="-6452"/>
                        <a:pt x="29653" y="2216"/>
                      </a:cubicBezTo>
                      <a:cubicBezTo>
                        <a:pt x="8603" y="9550"/>
                        <a:pt x="-2827" y="33363"/>
                        <a:pt x="602" y="58890"/>
                      </a:cubicBezTo>
                      <a:cubicBezTo>
                        <a:pt x="2983" y="53461"/>
                        <a:pt x="6984" y="49270"/>
                        <a:pt x="12508" y="47365"/>
                      </a:cubicBezTo>
                      <a:cubicBezTo>
                        <a:pt x="13365" y="47079"/>
                        <a:pt x="14223" y="46984"/>
                        <a:pt x="15080" y="46793"/>
                      </a:cubicBezTo>
                      <a:cubicBezTo>
                        <a:pt x="16890" y="34506"/>
                        <a:pt x="23748" y="24219"/>
                        <a:pt x="34511" y="20123"/>
                      </a:cubicBezTo>
                      <a:cubicBezTo>
                        <a:pt x="51846" y="13551"/>
                        <a:pt x="72420" y="25362"/>
                        <a:pt x="80421" y="46507"/>
                      </a:cubicBezTo>
                      <a:cubicBezTo>
                        <a:pt x="88422" y="67653"/>
                        <a:pt x="80898" y="90132"/>
                        <a:pt x="63562" y="96704"/>
                      </a:cubicBezTo>
                      <a:cubicBezTo>
                        <a:pt x="55466" y="99847"/>
                        <a:pt x="46703" y="98514"/>
                        <a:pt x="38797" y="94418"/>
                      </a:cubicBezTo>
                      <a:cubicBezTo>
                        <a:pt x="36606" y="96895"/>
                        <a:pt x="33939" y="98800"/>
                        <a:pt x="30701" y="99943"/>
                      </a:cubicBezTo>
                      <a:cubicBezTo>
                        <a:pt x="27938" y="100895"/>
                        <a:pt x="24986" y="101086"/>
                        <a:pt x="22224" y="100800"/>
                      </a:cubicBezTo>
                      <a:cubicBezTo>
                        <a:pt x="24700" y="102991"/>
                        <a:pt x="27272" y="104991"/>
                        <a:pt x="30034" y="106610"/>
                      </a:cubicBezTo>
                      <a:cubicBezTo>
                        <a:pt x="41940" y="102514"/>
                        <a:pt x="54513" y="99943"/>
                        <a:pt x="67277" y="99181"/>
                      </a:cubicBezTo>
                      <a:cubicBezTo>
                        <a:pt x="73182" y="98800"/>
                        <a:pt x="79088" y="99085"/>
                        <a:pt x="85088" y="99657"/>
                      </a:cubicBezTo>
                      <a:cubicBezTo>
                        <a:pt x="97185" y="85465"/>
                        <a:pt x="101281" y="63176"/>
                        <a:pt x="93661" y="41364"/>
                      </a:cubicBezTo>
                      <a:close/>
                    </a:path>
                  </a:pathLst>
                </a:custGeom>
                <a:solidFill>
                  <a:srgbClr val="73BE4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87" name="Freeform: Shape 486">
                  <a:extLst>
                    <a:ext uri="{FF2B5EF4-FFF2-40B4-BE49-F238E27FC236}">
                      <a16:creationId xmlns:a16="http://schemas.microsoft.com/office/drawing/2014/main" id="{3362F14C-1C21-4B07-804D-E6B2FA035FD4}"/>
                    </a:ext>
                  </a:extLst>
                </p:cNvPr>
                <p:cNvSpPr/>
                <p:nvPr/>
              </p:nvSpPr>
              <p:spPr>
                <a:xfrm>
                  <a:off x="6811994" y="3321549"/>
                  <a:ext cx="68539" cy="80094"/>
                </a:xfrm>
                <a:custGeom>
                  <a:avLst/>
                  <a:gdLst>
                    <a:gd name="connsiteX0" fmla="*/ 28099 w 68539"/>
                    <a:gd name="connsiteY0" fmla="*/ 47823 h 80094"/>
                    <a:gd name="connsiteX1" fmla="*/ 23717 w 68539"/>
                    <a:gd name="connsiteY1" fmla="*/ 76113 h 80094"/>
                    <a:gd name="connsiteX2" fmla="*/ 48482 w 68539"/>
                    <a:gd name="connsiteY2" fmla="*/ 78399 h 80094"/>
                    <a:gd name="connsiteX3" fmla="*/ 65342 w 68539"/>
                    <a:gd name="connsiteY3" fmla="*/ 28202 h 80094"/>
                    <a:gd name="connsiteX4" fmla="*/ 19431 w 68539"/>
                    <a:gd name="connsiteY4" fmla="*/ 1818 h 80094"/>
                    <a:gd name="connsiteX5" fmla="*/ 0 w 68539"/>
                    <a:gd name="connsiteY5" fmla="*/ 28488 h 80094"/>
                    <a:gd name="connsiteX6" fmla="*/ 28099 w 68539"/>
                    <a:gd name="connsiteY6" fmla="*/ 47823 h 80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39" h="80094">
                      <a:moveTo>
                        <a:pt x="28099" y="47823"/>
                      </a:moveTo>
                      <a:cubicBezTo>
                        <a:pt x="31813" y="58491"/>
                        <a:pt x="29718" y="69350"/>
                        <a:pt x="23717" y="76113"/>
                      </a:cubicBezTo>
                      <a:cubicBezTo>
                        <a:pt x="31623" y="80208"/>
                        <a:pt x="40386" y="81447"/>
                        <a:pt x="48482" y="78399"/>
                      </a:cubicBezTo>
                      <a:cubicBezTo>
                        <a:pt x="65818" y="71826"/>
                        <a:pt x="73342" y="49347"/>
                        <a:pt x="65342" y="28202"/>
                      </a:cubicBezTo>
                      <a:cubicBezTo>
                        <a:pt x="57341" y="7056"/>
                        <a:pt x="36767" y="-4755"/>
                        <a:pt x="19431" y="1818"/>
                      </a:cubicBezTo>
                      <a:cubicBezTo>
                        <a:pt x="8668" y="5913"/>
                        <a:pt x="1715" y="16200"/>
                        <a:pt x="0" y="28488"/>
                      </a:cubicBezTo>
                      <a:cubicBezTo>
                        <a:pt x="11240" y="26297"/>
                        <a:pt x="23336" y="34393"/>
                        <a:pt x="28099" y="47823"/>
                      </a:cubicBezTo>
                      <a:close/>
                    </a:path>
                  </a:pathLst>
                </a:custGeom>
                <a:solidFill>
                  <a:srgbClr val="00000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88" name="Freeform: Shape 487">
                  <a:extLst>
                    <a:ext uri="{FF2B5EF4-FFF2-40B4-BE49-F238E27FC236}">
                      <a16:creationId xmlns:a16="http://schemas.microsoft.com/office/drawing/2014/main" id="{96BC6381-26B3-49F0-A5B4-25F289048E54}"/>
                    </a:ext>
                  </a:extLst>
                </p:cNvPr>
                <p:cNvSpPr/>
                <p:nvPr/>
              </p:nvSpPr>
              <p:spPr>
                <a:xfrm>
                  <a:off x="6795009" y="3362133"/>
                  <a:ext cx="24033" cy="41814"/>
                </a:xfrm>
                <a:custGeom>
                  <a:avLst/>
                  <a:gdLst>
                    <a:gd name="connsiteX0" fmla="*/ 5555 w 24033"/>
                    <a:gd name="connsiteY0" fmla="*/ 13811 h 41814"/>
                    <a:gd name="connsiteX1" fmla="*/ 2411 w 24033"/>
                    <a:gd name="connsiteY1" fmla="*/ 0 h 41814"/>
                    <a:gd name="connsiteX2" fmla="*/ 1840 w 24033"/>
                    <a:gd name="connsiteY2" fmla="*/ 22193 h 41814"/>
                    <a:gd name="connsiteX3" fmla="*/ 24033 w 24033"/>
                    <a:gd name="connsiteY3" fmla="*/ 41815 h 41814"/>
                    <a:gd name="connsiteX4" fmla="*/ 5555 w 24033"/>
                    <a:gd name="connsiteY4" fmla="*/ 13811 h 418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33" h="41814">
                      <a:moveTo>
                        <a:pt x="5555" y="13811"/>
                      </a:moveTo>
                      <a:cubicBezTo>
                        <a:pt x="3935" y="9239"/>
                        <a:pt x="3078" y="4572"/>
                        <a:pt x="2411" y="0"/>
                      </a:cubicBezTo>
                      <a:cubicBezTo>
                        <a:pt x="-446" y="6382"/>
                        <a:pt x="-922" y="14383"/>
                        <a:pt x="1840" y="22193"/>
                      </a:cubicBezTo>
                      <a:cubicBezTo>
                        <a:pt x="5745" y="33338"/>
                        <a:pt x="14699" y="40767"/>
                        <a:pt x="24033" y="41815"/>
                      </a:cubicBezTo>
                      <a:cubicBezTo>
                        <a:pt x="16127" y="34862"/>
                        <a:pt x="9555" y="25241"/>
                        <a:pt x="5555" y="13811"/>
                      </a:cubicBezTo>
                      <a:close/>
                    </a:path>
                  </a:pathLst>
                </a:custGeom>
                <a:solidFill>
                  <a:srgbClr val="FFFFFF"/>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89" name="Freeform: Shape 488">
                  <a:extLst>
                    <a:ext uri="{FF2B5EF4-FFF2-40B4-BE49-F238E27FC236}">
                      <a16:creationId xmlns:a16="http://schemas.microsoft.com/office/drawing/2014/main" id="{A2A5C7F3-9088-4B05-8706-A7054F466864}"/>
                    </a:ext>
                  </a:extLst>
                </p:cNvPr>
                <p:cNvSpPr/>
                <p:nvPr/>
              </p:nvSpPr>
              <p:spPr>
                <a:xfrm>
                  <a:off x="6797516" y="3350037"/>
                  <a:ext cx="41816" cy="54128"/>
                </a:xfrm>
                <a:custGeom>
                  <a:avLst/>
                  <a:gdLst>
                    <a:gd name="connsiteX0" fmla="*/ 30099 w 41816"/>
                    <a:gd name="connsiteY0" fmla="*/ 53150 h 54128"/>
                    <a:gd name="connsiteX1" fmla="*/ 38195 w 41816"/>
                    <a:gd name="connsiteY1" fmla="*/ 47625 h 54128"/>
                    <a:gd name="connsiteX2" fmla="*/ 34195 w 41816"/>
                    <a:gd name="connsiteY2" fmla="*/ 45434 h 54128"/>
                    <a:gd name="connsiteX3" fmla="*/ 41148 w 41816"/>
                    <a:gd name="connsiteY3" fmla="*/ 31814 h 54128"/>
                    <a:gd name="connsiteX4" fmla="*/ 26670 w 41816"/>
                    <a:gd name="connsiteY4" fmla="*/ 3524 h 54128"/>
                    <a:gd name="connsiteX5" fmla="*/ 14002 w 41816"/>
                    <a:gd name="connsiteY5" fmla="*/ 5906 h 54128"/>
                    <a:gd name="connsiteX6" fmla="*/ 14478 w 41816"/>
                    <a:gd name="connsiteY6" fmla="*/ 0 h 54128"/>
                    <a:gd name="connsiteX7" fmla="*/ 11906 w 41816"/>
                    <a:gd name="connsiteY7" fmla="*/ 572 h 54128"/>
                    <a:gd name="connsiteX8" fmla="*/ 0 w 41816"/>
                    <a:gd name="connsiteY8" fmla="*/ 12097 h 54128"/>
                    <a:gd name="connsiteX9" fmla="*/ 3143 w 41816"/>
                    <a:gd name="connsiteY9" fmla="*/ 25908 h 54128"/>
                    <a:gd name="connsiteX10" fmla="*/ 21622 w 41816"/>
                    <a:gd name="connsiteY10" fmla="*/ 54007 h 54128"/>
                    <a:gd name="connsiteX11" fmla="*/ 30099 w 41816"/>
                    <a:gd name="connsiteY11" fmla="*/ 53150 h 54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1816" h="54128">
                      <a:moveTo>
                        <a:pt x="30099" y="53150"/>
                      </a:moveTo>
                      <a:cubicBezTo>
                        <a:pt x="33242" y="52006"/>
                        <a:pt x="36004" y="50102"/>
                        <a:pt x="38195" y="47625"/>
                      </a:cubicBezTo>
                      <a:cubicBezTo>
                        <a:pt x="36862" y="46958"/>
                        <a:pt x="35433" y="46292"/>
                        <a:pt x="34195" y="45434"/>
                      </a:cubicBezTo>
                      <a:cubicBezTo>
                        <a:pt x="37529" y="41910"/>
                        <a:pt x="40005" y="37243"/>
                        <a:pt x="41148" y="31814"/>
                      </a:cubicBezTo>
                      <a:cubicBezTo>
                        <a:pt x="44006" y="18383"/>
                        <a:pt x="37433" y="5715"/>
                        <a:pt x="26670" y="3524"/>
                      </a:cubicBezTo>
                      <a:cubicBezTo>
                        <a:pt x="22289" y="2572"/>
                        <a:pt x="17907" y="3620"/>
                        <a:pt x="14002" y="5906"/>
                      </a:cubicBezTo>
                      <a:cubicBezTo>
                        <a:pt x="14002" y="3905"/>
                        <a:pt x="14192" y="1905"/>
                        <a:pt x="14478" y="0"/>
                      </a:cubicBezTo>
                      <a:cubicBezTo>
                        <a:pt x="13621" y="191"/>
                        <a:pt x="12764" y="286"/>
                        <a:pt x="11906" y="572"/>
                      </a:cubicBezTo>
                      <a:cubicBezTo>
                        <a:pt x="6477" y="2477"/>
                        <a:pt x="2381" y="6763"/>
                        <a:pt x="0" y="12097"/>
                      </a:cubicBezTo>
                      <a:cubicBezTo>
                        <a:pt x="572" y="16669"/>
                        <a:pt x="1524" y="21241"/>
                        <a:pt x="3143" y="25908"/>
                      </a:cubicBezTo>
                      <a:cubicBezTo>
                        <a:pt x="7144" y="37338"/>
                        <a:pt x="13716" y="46958"/>
                        <a:pt x="21622" y="54007"/>
                      </a:cubicBezTo>
                      <a:cubicBezTo>
                        <a:pt x="24384" y="54293"/>
                        <a:pt x="27337" y="54102"/>
                        <a:pt x="30099" y="53150"/>
                      </a:cubicBezTo>
                      <a:close/>
                    </a:path>
                  </a:pathLst>
                </a:custGeom>
                <a:solidFill>
                  <a:srgbClr val="FFFFFF"/>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90" name="Freeform: Shape 489">
                  <a:extLst>
                    <a:ext uri="{FF2B5EF4-FFF2-40B4-BE49-F238E27FC236}">
                      <a16:creationId xmlns:a16="http://schemas.microsoft.com/office/drawing/2014/main" id="{5511CFBB-62B4-4F73-9484-B076C88AEE7F}"/>
                    </a:ext>
                  </a:extLst>
                </p:cNvPr>
                <p:cNvSpPr/>
                <p:nvPr/>
              </p:nvSpPr>
              <p:spPr>
                <a:xfrm>
                  <a:off x="6811422" y="3349681"/>
                  <a:ext cx="30423" cy="47981"/>
                </a:xfrm>
                <a:custGeom>
                  <a:avLst/>
                  <a:gdLst>
                    <a:gd name="connsiteX0" fmla="*/ 12668 w 30423"/>
                    <a:gd name="connsiteY0" fmla="*/ 3880 h 47981"/>
                    <a:gd name="connsiteX1" fmla="*/ 27146 w 30423"/>
                    <a:gd name="connsiteY1" fmla="*/ 32170 h 47981"/>
                    <a:gd name="connsiteX2" fmla="*/ 20193 w 30423"/>
                    <a:gd name="connsiteY2" fmla="*/ 45790 h 47981"/>
                    <a:gd name="connsiteX3" fmla="*/ 24193 w 30423"/>
                    <a:gd name="connsiteY3" fmla="*/ 47981 h 47981"/>
                    <a:gd name="connsiteX4" fmla="*/ 28575 w 30423"/>
                    <a:gd name="connsiteY4" fmla="*/ 19692 h 47981"/>
                    <a:gd name="connsiteX5" fmla="*/ 476 w 30423"/>
                    <a:gd name="connsiteY5" fmla="*/ 356 h 47981"/>
                    <a:gd name="connsiteX6" fmla="*/ 0 w 30423"/>
                    <a:gd name="connsiteY6" fmla="*/ 6262 h 47981"/>
                    <a:gd name="connsiteX7" fmla="*/ 12668 w 30423"/>
                    <a:gd name="connsiteY7" fmla="*/ 3880 h 47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423" h="47981">
                      <a:moveTo>
                        <a:pt x="12668" y="3880"/>
                      </a:moveTo>
                      <a:cubicBezTo>
                        <a:pt x="23527" y="6166"/>
                        <a:pt x="30004" y="18835"/>
                        <a:pt x="27146" y="32170"/>
                      </a:cubicBezTo>
                      <a:cubicBezTo>
                        <a:pt x="26003" y="37599"/>
                        <a:pt x="23432" y="42266"/>
                        <a:pt x="20193" y="45790"/>
                      </a:cubicBezTo>
                      <a:cubicBezTo>
                        <a:pt x="21431" y="46648"/>
                        <a:pt x="22860" y="47219"/>
                        <a:pt x="24193" y="47981"/>
                      </a:cubicBezTo>
                      <a:cubicBezTo>
                        <a:pt x="30194" y="41218"/>
                        <a:pt x="32290" y="30360"/>
                        <a:pt x="28575" y="19692"/>
                      </a:cubicBezTo>
                      <a:cubicBezTo>
                        <a:pt x="23908" y="6262"/>
                        <a:pt x="11716" y="-1835"/>
                        <a:pt x="476" y="356"/>
                      </a:cubicBezTo>
                      <a:cubicBezTo>
                        <a:pt x="191" y="2261"/>
                        <a:pt x="0" y="4261"/>
                        <a:pt x="0" y="6262"/>
                      </a:cubicBezTo>
                      <a:cubicBezTo>
                        <a:pt x="3905" y="3976"/>
                        <a:pt x="8287" y="2928"/>
                        <a:pt x="12668" y="3880"/>
                      </a:cubicBezTo>
                      <a:close/>
                    </a:path>
                  </a:pathLst>
                </a:custGeom>
                <a:solidFill>
                  <a:srgbClr val="FFFFFF"/>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91" name="Freeform: Shape 490">
                  <a:extLst>
                    <a:ext uri="{FF2B5EF4-FFF2-40B4-BE49-F238E27FC236}">
                      <a16:creationId xmlns:a16="http://schemas.microsoft.com/office/drawing/2014/main" id="{1372D323-27B8-4541-8F77-644A6431F54D}"/>
                    </a:ext>
                  </a:extLst>
                </p:cNvPr>
                <p:cNvSpPr/>
                <p:nvPr/>
              </p:nvSpPr>
              <p:spPr>
                <a:xfrm>
                  <a:off x="6770655" y="3416902"/>
                  <a:ext cx="59912" cy="30098"/>
                </a:xfrm>
                <a:custGeom>
                  <a:avLst/>
                  <a:gdLst>
                    <a:gd name="connsiteX0" fmla="*/ 39338 w 59912"/>
                    <a:gd name="connsiteY0" fmla="*/ 0 h 30098"/>
                    <a:gd name="connsiteX1" fmla="*/ 0 w 59912"/>
                    <a:gd name="connsiteY1" fmla="*/ 30099 h 30098"/>
                    <a:gd name="connsiteX2" fmla="*/ 48863 w 59912"/>
                    <a:gd name="connsiteY2" fmla="*/ 20003 h 30098"/>
                    <a:gd name="connsiteX3" fmla="*/ 59912 w 59912"/>
                    <a:gd name="connsiteY3" fmla="*/ 18288 h 30098"/>
                    <a:gd name="connsiteX4" fmla="*/ 39338 w 59912"/>
                    <a:gd name="connsiteY4" fmla="*/ 0 h 300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912" h="30098">
                      <a:moveTo>
                        <a:pt x="39338" y="0"/>
                      </a:moveTo>
                      <a:cubicBezTo>
                        <a:pt x="24479" y="7429"/>
                        <a:pt x="10573" y="16954"/>
                        <a:pt x="0" y="30099"/>
                      </a:cubicBezTo>
                      <a:cubicBezTo>
                        <a:pt x="17240" y="26479"/>
                        <a:pt x="33147" y="22955"/>
                        <a:pt x="48863" y="20003"/>
                      </a:cubicBezTo>
                      <a:cubicBezTo>
                        <a:pt x="52578" y="19336"/>
                        <a:pt x="56197" y="18859"/>
                        <a:pt x="59912" y="18288"/>
                      </a:cubicBezTo>
                      <a:cubicBezTo>
                        <a:pt x="52388" y="13335"/>
                        <a:pt x="45434" y="7239"/>
                        <a:pt x="39338" y="0"/>
                      </a:cubicBezTo>
                      <a:close/>
                    </a:path>
                  </a:pathLst>
                </a:custGeom>
                <a:solidFill>
                  <a:srgbClr val="E0C553"/>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92" name="Freeform: Shape 491">
                  <a:extLst>
                    <a:ext uri="{FF2B5EF4-FFF2-40B4-BE49-F238E27FC236}">
                      <a16:creationId xmlns:a16="http://schemas.microsoft.com/office/drawing/2014/main" id="{3F013D47-A649-4466-99CF-AB4B4F1AC3CC}"/>
                    </a:ext>
                  </a:extLst>
                </p:cNvPr>
                <p:cNvSpPr/>
                <p:nvPr/>
              </p:nvSpPr>
              <p:spPr>
                <a:xfrm>
                  <a:off x="6907339" y="3414807"/>
                  <a:ext cx="50292" cy="32099"/>
                </a:xfrm>
                <a:custGeom>
                  <a:avLst/>
                  <a:gdLst>
                    <a:gd name="connsiteX0" fmla="*/ 50292 w 50292"/>
                    <a:gd name="connsiteY0" fmla="*/ 32099 h 32099"/>
                    <a:gd name="connsiteX1" fmla="*/ 42482 w 50292"/>
                    <a:gd name="connsiteY1" fmla="*/ 21527 h 32099"/>
                    <a:gd name="connsiteX2" fmla="*/ 38100 w 50292"/>
                    <a:gd name="connsiteY2" fmla="*/ 16383 h 32099"/>
                    <a:gd name="connsiteX3" fmla="*/ 33147 w 50292"/>
                    <a:gd name="connsiteY3" fmla="*/ 12002 h 32099"/>
                    <a:gd name="connsiteX4" fmla="*/ 22384 w 50292"/>
                    <a:gd name="connsiteY4" fmla="*/ 3715 h 32099"/>
                    <a:gd name="connsiteX5" fmla="*/ 15335 w 50292"/>
                    <a:gd name="connsiteY5" fmla="*/ 0 h 32099"/>
                    <a:gd name="connsiteX6" fmla="*/ 0 w 50292"/>
                    <a:gd name="connsiteY6" fmla="*/ 18288 h 32099"/>
                    <a:gd name="connsiteX7" fmla="*/ 3429 w 50292"/>
                    <a:gd name="connsiteY7" fmla="*/ 18764 h 32099"/>
                    <a:gd name="connsiteX8" fmla="*/ 50292 w 50292"/>
                    <a:gd name="connsiteY8" fmla="*/ 32099 h 320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0292" h="32099">
                      <a:moveTo>
                        <a:pt x="50292" y="32099"/>
                      </a:moveTo>
                      <a:cubicBezTo>
                        <a:pt x="47911" y="28385"/>
                        <a:pt x="45244" y="24956"/>
                        <a:pt x="42482" y="21527"/>
                      </a:cubicBezTo>
                      <a:cubicBezTo>
                        <a:pt x="41148" y="19717"/>
                        <a:pt x="39624" y="18098"/>
                        <a:pt x="38100" y="16383"/>
                      </a:cubicBezTo>
                      <a:cubicBezTo>
                        <a:pt x="36481" y="14859"/>
                        <a:pt x="34766" y="13430"/>
                        <a:pt x="33147" y="12002"/>
                      </a:cubicBezTo>
                      <a:cubicBezTo>
                        <a:pt x="29718" y="9144"/>
                        <a:pt x="26099" y="6382"/>
                        <a:pt x="22384" y="3715"/>
                      </a:cubicBezTo>
                      <a:cubicBezTo>
                        <a:pt x="20098" y="2477"/>
                        <a:pt x="17717" y="1238"/>
                        <a:pt x="15335" y="0"/>
                      </a:cubicBezTo>
                      <a:cubicBezTo>
                        <a:pt x="11240" y="7049"/>
                        <a:pt x="6096" y="13240"/>
                        <a:pt x="0" y="18288"/>
                      </a:cubicBezTo>
                      <a:cubicBezTo>
                        <a:pt x="1143" y="18479"/>
                        <a:pt x="2286" y="18574"/>
                        <a:pt x="3429" y="18764"/>
                      </a:cubicBezTo>
                      <a:cubicBezTo>
                        <a:pt x="18860" y="20765"/>
                        <a:pt x="33242" y="26765"/>
                        <a:pt x="50292" y="32099"/>
                      </a:cubicBezTo>
                      <a:close/>
                    </a:path>
                  </a:pathLst>
                </a:custGeom>
                <a:solidFill>
                  <a:srgbClr val="E0C553"/>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93" name="Freeform: Shape 492">
                  <a:extLst>
                    <a:ext uri="{FF2B5EF4-FFF2-40B4-BE49-F238E27FC236}">
                      <a16:creationId xmlns:a16="http://schemas.microsoft.com/office/drawing/2014/main" id="{BB87B69C-4308-4AA2-9616-32BEBB59264B}"/>
                    </a:ext>
                  </a:extLst>
                </p:cNvPr>
                <p:cNvSpPr/>
                <p:nvPr/>
              </p:nvSpPr>
              <p:spPr>
                <a:xfrm>
                  <a:off x="6809994" y="3402805"/>
                  <a:ext cx="112680" cy="32194"/>
                </a:xfrm>
                <a:custGeom>
                  <a:avLst/>
                  <a:gdLst>
                    <a:gd name="connsiteX0" fmla="*/ 112681 w 112680"/>
                    <a:gd name="connsiteY0" fmla="*/ 12001 h 32194"/>
                    <a:gd name="connsiteX1" fmla="*/ 107632 w 112680"/>
                    <a:gd name="connsiteY1" fmla="*/ 9334 h 32194"/>
                    <a:gd name="connsiteX2" fmla="*/ 71914 w 112680"/>
                    <a:gd name="connsiteY2" fmla="*/ 0 h 32194"/>
                    <a:gd name="connsiteX3" fmla="*/ 54578 w 112680"/>
                    <a:gd name="connsiteY3" fmla="*/ 12192 h 32194"/>
                    <a:gd name="connsiteX4" fmla="*/ 16859 w 112680"/>
                    <a:gd name="connsiteY4" fmla="*/ 6953 h 32194"/>
                    <a:gd name="connsiteX5" fmla="*/ 2476 w 112680"/>
                    <a:gd name="connsiteY5" fmla="*/ 12668 h 32194"/>
                    <a:gd name="connsiteX6" fmla="*/ 0 w 112680"/>
                    <a:gd name="connsiteY6" fmla="*/ 14002 h 32194"/>
                    <a:gd name="connsiteX7" fmla="*/ 20574 w 112680"/>
                    <a:gd name="connsiteY7" fmla="*/ 32195 h 32194"/>
                    <a:gd name="connsiteX8" fmla="*/ 55721 w 112680"/>
                    <a:gd name="connsiteY8" fmla="*/ 28099 h 32194"/>
                    <a:gd name="connsiteX9" fmla="*/ 97441 w 112680"/>
                    <a:gd name="connsiteY9" fmla="*/ 30290 h 32194"/>
                    <a:gd name="connsiteX10" fmla="*/ 112681 w 112680"/>
                    <a:gd name="connsiteY10" fmla="*/ 12001 h 32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2680" h="32194">
                      <a:moveTo>
                        <a:pt x="112681" y="12001"/>
                      </a:moveTo>
                      <a:cubicBezTo>
                        <a:pt x="110966" y="11144"/>
                        <a:pt x="109347" y="10192"/>
                        <a:pt x="107632" y="9334"/>
                      </a:cubicBezTo>
                      <a:cubicBezTo>
                        <a:pt x="96393" y="4381"/>
                        <a:pt x="84201" y="1238"/>
                        <a:pt x="71914" y="0"/>
                      </a:cubicBezTo>
                      <a:cubicBezTo>
                        <a:pt x="67246" y="5429"/>
                        <a:pt x="61436" y="9811"/>
                        <a:pt x="54578" y="12192"/>
                      </a:cubicBezTo>
                      <a:cubicBezTo>
                        <a:pt x="42005" y="16574"/>
                        <a:pt x="28575" y="14192"/>
                        <a:pt x="16859" y="6953"/>
                      </a:cubicBezTo>
                      <a:cubicBezTo>
                        <a:pt x="11906" y="8668"/>
                        <a:pt x="7144" y="10477"/>
                        <a:pt x="2476" y="12668"/>
                      </a:cubicBezTo>
                      <a:cubicBezTo>
                        <a:pt x="1619" y="13049"/>
                        <a:pt x="857" y="13525"/>
                        <a:pt x="0" y="14002"/>
                      </a:cubicBezTo>
                      <a:cubicBezTo>
                        <a:pt x="6096" y="21241"/>
                        <a:pt x="13049" y="27432"/>
                        <a:pt x="20574" y="32195"/>
                      </a:cubicBezTo>
                      <a:cubicBezTo>
                        <a:pt x="32385" y="30290"/>
                        <a:pt x="44101" y="28766"/>
                        <a:pt x="55721" y="28099"/>
                      </a:cubicBezTo>
                      <a:cubicBezTo>
                        <a:pt x="69723" y="27146"/>
                        <a:pt x="83534" y="28194"/>
                        <a:pt x="97441" y="30290"/>
                      </a:cubicBezTo>
                      <a:cubicBezTo>
                        <a:pt x="103442" y="25241"/>
                        <a:pt x="108585" y="19050"/>
                        <a:pt x="112681" y="12001"/>
                      </a:cubicBezTo>
                      <a:close/>
                    </a:path>
                  </a:pathLst>
                </a:custGeom>
                <a:solidFill>
                  <a:srgbClr val="E0C553"/>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94" name="Freeform: Shape 493">
                  <a:extLst>
                    <a:ext uri="{FF2B5EF4-FFF2-40B4-BE49-F238E27FC236}">
                      <a16:creationId xmlns:a16="http://schemas.microsoft.com/office/drawing/2014/main" id="{7F7910BD-198F-43BC-AB93-300A847E13FF}"/>
                    </a:ext>
                  </a:extLst>
                </p:cNvPr>
                <p:cNvSpPr/>
                <p:nvPr/>
              </p:nvSpPr>
              <p:spPr>
                <a:xfrm>
                  <a:off x="6826948" y="3402251"/>
                  <a:ext cx="55054" cy="14998"/>
                </a:xfrm>
                <a:custGeom>
                  <a:avLst/>
                  <a:gdLst>
                    <a:gd name="connsiteX0" fmla="*/ 37243 w 55054"/>
                    <a:gd name="connsiteY0" fmla="*/ 173 h 14998"/>
                    <a:gd name="connsiteX1" fmla="*/ 0 w 55054"/>
                    <a:gd name="connsiteY1" fmla="*/ 7603 h 14998"/>
                    <a:gd name="connsiteX2" fmla="*/ 37719 w 55054"/>
                    <a:gd name="connsiteY2" fmla="*/ 12842 h 14998"/>
                    <a:gd name="connsiteX3" fmla="*/ 55054 w 55054"/>
                    <a:gd name="connsiteY3" fmla="*/ 650 h 14998"/>
                    <a:gd name="connsiteX4" fmla="*/ 37243 w 55054"/>
                    <a:gd name="connsiteY4" fmla="*/ 173 h 149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054" h="14998">
                      <a:moveTo>
                        <a:pt x="37243" y="173"/>
                      </a:moveTo>
                      <a:cubicBezTo>
                        <a:pt x="24384" y="935"/>
                        <a:pt x="11906" y="3507"/>
                        <a:pt x="0" y="7603"/>
                      </a:cubicBezTo>
                      <a:cubicBezTo>
                        <a:pt x="11621" y="14842"/>
                        <a:pt x="25146" y="17128"/>
                        <a:pt x="37719" y="12842"/>
                      </a:cubicBezTo>
                      <a:cubicBezTo>
                        <a:pt x="44672" y="10460"/>
                        <a:pt x="50387" y="6079"/>
                        <a:pt x="55054" y="650"/>
                      </a:cubicBezTo>
                      <a:cubicBezTo>
                        <a:pt x="49054" y="78"/>
                        <a:pt x="43148" y="-208"/>
                        <a:pt x="37243" y="173"/>
                      </a:cubicBezTo>
                      <a:close/>
                    </a:path>
                  </a:pathLst>
                </a:custGeom>
                <a:solidFill>
                  <a:srgbClr val="E0C553"/>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grpSp>
        <p:grpSp>
          <p:nvGrpSpPr>
            <p:cNvPr id="463" name="Graphic 3">
              <a:extLst>
                <a:ext uri="{FF2B5EF4-FFF2-40B4-BE49-F238E27FC236}">
                  <a16:creationId xmlns:a16="http://schemas.microsoft.com/office/drawing/2014/main" id="{DA8BF598-BA9F-4511-AC79-75946FF73684}"/>
                </a:ext>
              </a:extLst>
            </p:cNvPr>
            <p:cNvGrpSpPr/>
            <p:nvPr/>
          </p:nvGrpSpPr>
          <p:grpSpPr>
            <a:xfrm>
              <a:off x="6133769" y="3372314"/>
              <a:ext cx="405037" cy="387681"/>
              <a:chOff x="6133769" y="3372314"/>
              <a:chExt cx="405037" cy="387681"/>
            </a:xfrm>
          </p:grpSpPr>
          <p:sp>
            <p:nvSpPr>
              <p:cNvPr id="464" name="Freeform: Shape 463">
                <a:extLst>
                  <a:ext uri="{FF2B5EF4-FFF2-40B4-BE49-F238E27FC236}">
                    <a16:creationId xmlns:a16="http://schemas.microsoft.com/office/drawing/2014/main" id="{EDECF6EC-973A-4735-BD9A-69D3CF7F2BB7}"/>
                  </a:ext>
                </a:extLst>
              </p:cNvPr>
              <p:cNvSpPr/>
              <p:nvPr/>
            </p:nvSpPr>
            <p:spPr>
              <a:xfrm>
                <a:off x="6133769" y="3372314"/>
                <a:ext cx="405037" cy="387681"/>
              </a:xfrm>
              <a:custGeom>
                <a:avLst/>
                <a:gdLst>
                  <a:gd name="connsiteX0" fmla="*/ 201117 w 405037"/>
                  <a:gd name="connsiteY0" fmla="*/ 81354 h 387681"/>
                  <a:gd name="connsiteX1" fmla="*/ 204451 w 405037"/>
                  <a:gd name="connsiteY1" fmla="*/ 110501 h 387681"/>
                  <a:gd name="connsiteX2" fmla="*/ 224358 w 405037"/>
                  <a:gd name="connsiteY2" fmla="*/ 150506 h 387681"/>
                  <a:gd name="connsiteX3" fmla="*/ 218167 w 405037"/>
                  <a:gd name="connsiteY3" fmla="*/ 218610 h 387681"/>
                  <a:gd name="connsiteX4" fmla="*/ 216071 w 405037"/>
                  <a:gd name="connsiteY4" fmla="*/ 221086 h 387681"/>
                  <a:gd name="connsiteX5" fmla="*/ 194926 w 405037"/>
                  <a:gd name="connsiteY5" fmla="*/ 258043 h 387681"/>
                  <a:gd name="connsiteX6" fmla="*/ 202355 w 405037"/>
                  <a:gd name="connsiteY6" fmla="*/ 304144 h 387681"/>
                  <a:gd name="connsiteX7" fmla="*/ 194640 w 405037"/>
                  <a:gd name="connsiteY7" fmla="*/ 321861 h 387681"/>
                  <a:gd name="connsiteX8" fmla="*/ 194640 w 405037"/>
                  <a:gd name="connsiteY8" fmla="*/ 290238 h 387681"/>
                  <a:gd name="connsiteX9" fmla="*/ 184258 w 405037"/>
                  <a:gd name="connsiteY9" fmla="*/ 257186 h 387681"/>
                  <a:gd name="connsiteX10" fmla="*/ 147301 w 405037"/>
                  <a:gd name="connsiteY10" fmla="*/ 256710 h 387681"/>
                  <a:gd name="connsiteX11" fmla="*/ 147396 w 405037"/>
                  <a:gd name="connsiteY11" fmla="*/ 256805 h 387681"/>
                  <a:gd name="connsiteX12" fmla="*/ 95675 w 405037"/>
                  <a:gd name="connsiteY12" fmla="*/ 263377 h 387681"/>
                  <a:gd name="connsiteX13" fmla="*/ 95866 w 405037"/>
                  <a:gd name="connsiteY13" fmla="*/ 255948 h 387681"/>
                  <a:gd name="connsiteX14" fmla="*/ 153683 w 405037"/>
                  <a:gd name="connsiteY14" fmla="*/ 218800 h 387681"/>
                  <a:gd name="connsiteX15" fmla="*/ 157112 w 405037"/>
                  <a:gd name="connsiteY15" fmla="*/ 204703 h 387681"/>
                  <a:gd name="connsiteX16" fmla="*/ 160636 w 405037"/>
                  <a:gd name="connsiteY16" fmla="*/ 205275 h 387681"/>
                  <a:gd name="connsiteX17" fmla="*/ 160636 w 405037"/>
                  <a:gd name="connsiteY17" fmla="*/ 211656 h 387681"/>
                  <a:gd name="connsiteX18" fmla="*/ 159588 w 405037"/>
                  <a:gd name="connsiteY18" fmla="*/ 222324 h 387681"/>
                  <a:gd name="connsiteX19" fmla="*/ 160064 w 405037"/>
                  <a:gd name="connsiteY19" fmla="*/ 228801 h 387681"/>
                  <a:gd name="connsiteX20" fmla="*/ 164446 w 405037"/>
                  <a:gd name="connsiteY20" fmla="*/ 239279 h 387681"/>
                  <a:gd name="connsiteX21" fmla="*/ 196355 w 405037"/>
                  <a:gd name="connsiteY21" fmla="*/ 233754 h 387681"/>
                  <a:gd name="connsiteX22" fmla="*/ 201879 w 405037"/>
                  <a:gd name="connsiteY22" fmla="*/ 119835 h 387681"/>
                  <a:gd name="connsiteX23" fmla="*/ 195116 w 405037"/>
                  <a:gd name="connsiteY23" fmla="*/ 112311 h 387681"/>
                  <a:gd name="connsiteX24" fmla="*/ 183782 w 405037"/>
                  <a:gd name="connsiteY24" fmla="*/ 102500 h 387681"/>
                  <a:gd name="connsiteX25" fmla="*/ 102819 w 405037"/>
                  <a:gd name="connsiteY25" fmla="*/ 112311 h 387681"/>
                  <a:gd name="connsiteX26" fmla="*/ 94723 w 405037"/>
                  <a:gd name="connsiteY26" fmla="*/ 117168 h 387681"/>
                  <a:gd name="connsiteX27" fmla="*/ 101200 w 405037"/>
                  <a:gd name="connsiteY27" fmla="*/ 122883 h 387681"/>
                  <a:gd name="connsiteX28" fmla="*/ 140348 w 405037"/>
                  <a:gd name="connsiteY28" fmla="*/ 146886 h 387681"/>
                  <a:gd name="connsiteX29" fmla="*/ 125203 w 405037"/>
                  <a:gd name="connsiteY29" fmla="*/ 141267 h 387681"/>
                  <a:gd name="connsiteX30" fmla="*/ 92437 w 405037"/>
                  <a:gd name="connsiteY30" fmla="*/ 129741 h 387681"/>
                  <a:gd name="connsiteX31" fmla="*/ 92437 w 405037"/>
                  <a:gd name="connsiteY31" fmla="*/ 129741 h 387681"/>
                  <a:gd name="connsiteX32" fmla="*/ 81483 w 405037"/>
                  <a:gd name="connsiteY32" fmla="*/ 126884 h 387681"/>
                  <a:gd name="connsiteX33" fmla="*/ 20999 w 405037"/>
                  <a:gd name="connsiteY33" fmla="*/ 163746 h 387681"/>
                  <a:gd name="connsiteX34" fmla="*/ 16808 w 405037"/>
                  <a:gd name="connsiteY34" fmla="*/ 170508 h 387681"/>
                  <a:gd name="connsiteX35" fmla="*/ 7093 w 405037"/>
                  <a:gd name="connsiteY35" fmla="*/ 211275 h 387681"/>
                  <a:gd name="connsiteX36" fmla="*/ 89484 w 405037"/>
                  <a:gd name="connsiteY36" fmla="*/ 358627 h 387681"/>
                  <a:gd name="connsiteX37" fmla="*/ 198926 w 405037"/>
                  <a:gd name="connsiteY37" fmla="*/ 376439 h 387681"/>
                  <a:gd name="connsiteX38" fmla="*/ 216167 w 405037"/>
                  <a:gd name="connsiteY38" fmla="*/ 373105 h 387681"/>
                  <a:gd name="connsiteX39" fmla="*/ 246742 w 405037"/>
                  <a:gd name="connsiteY39" fmla="*/ 361008 h 387681"/>
                  <a:gd name="connsiteX40" fmla="*/ 313703 w 405037"/>
                  <a:gd name="connsiteY40" fmla="*/ 298239 h 387681"/>
                  <a:gd name="connsiteX41" fmla="*/ 315227 w 405037"/>
                  <a:gd name="connsiteY41" fmla="*/ 297667 h 387681"/>
                  <a:gd name="connsiteX42" fmla="*/ 318560 w 405037"/>
                  <a:gd name="connsiteY42" fmla="*/ 290714 h 387681"/>
                  <a:gd name="connsiteX43" fmla="*/ 318560 w 405037"/>
                  <a:gd name="connsiteY43" fmla="*/ 290714 h 387681"/>
                  <a:gd name="connsiteX44" fmla="*/ 358470 w 405037"/>
                  <a:gd name="connsiteY44" fmla="*/ 248232 h 387681"/>
                  <a:gd name="connsiteX45" fmla="*/ 383426 w 405037"/>
                  <a:gd name="connsiteY45" fmla="*/ 233754 h 387681"/>
                  <a:gd name="connsiteX46" fmla="*/ 397427 w 405037"/>
                  <a:gd name="connsiteY46" fmla="*/ 205084 h 387681"/>
                  <a:gd name="connsiteX47" fmla="*/ 396856 w 405037"/>
                  <a:gd name="connsiteY47" fmla="*/ 194988 h 387681"/>
                  <a:gd name="connsiteX48" fmla="*/ 393903 w 405037"/>
                  <a:gd name="connsiteY48" fmla="*/ 187939 h 387681"/>
                  <a:gd name="connsiteX49" fmla="*/ 380759 w 405037"/>
                  <a:gd name="connsiteY49" fmla="*/ 174033 h 387681"/>
                  <a:gd name="connsiteX50" fmla="*/ 321989 w 405037"/>
                  <a:gd name="connsiteY50" fmla="*/ 170604 h 387681"/>
                  <a:gd name="connsiteX51" fmla="*/ 317989 w 405037"/>
                  <a:gd name="connsiteY51" fmla="*/ 172223 h 387681"/>
                  <a:gd name="connsiteX52" fmla="*/ 314084 w 405037"/>
                  <a:gd name="connsiteY52" fmla="*/ 173556 h 387681"/>
                  <a:gd name="connsiteX53" fmla="*/ 310940 w 405037"/>
                  <a:gd name="connsiteY53" fmla="*/ 170413 h 387681"/>
                  <a:gd name="connsiteX54" fmla="*/ 380949 w 405037"/>
                  <a:gd name="connsiteY54" fmla="*/ 164031 h 387681"/>
                  <a:gd name="connsiteX55" fmla="*/ 385997 w 405037"/>
                  <a:gd name="connsiteY55" fmla="*/ 240517 h 387681"/>
                  <a:gd name="connsiteX56" fmla="*/ 366947 w 405037"/>
                  <a:gd name="connsiteY56" fmla="*/ 251852 h 387681"/>
                  <a:gd name="connsiteX57" fmla="*/ 326276 w 405037"/>
                  <a:gd name="connsiteY57" fmla="*/ 293667 h 387681"/>
                  <a:gd name="connsiteX58" fmla="*/ 126822 w 405037"/>
                  <a:gd name="connsiteY58" fmla="*/ 382344 h 387681"/>
                  <a:gd name="connsiteX59" fmla="*/ 140 w 405037"/>
                  <a:gd name="connsiteY59" fmla="*/ 213752 h 387681"/>
                  <a:gd name="connsiteX60" fmla="*/ 18047 w 405037"/>
                  <a:gd name="connsiteY60" fmla="*/ 150315 h 387681"/>
                  <a:gd name="connsiteX61" fmla="*/ 63195 w 405037"/>
                  <a:gd name="connsiteY61" fmla="*/ 119835 h 387681"/>
                  <a:gd name="connsiteX62" fmla="*/ 97295 w 405037"/>
                  <a:gd name="connsiteY62" fmla="*/ 106786 h 387681"/>
                  <a:gd name="connsiteX63" fmla="*/ 181305 w 405037"/>
                  <a:gd name="connsiteY63" fmla="*/ 93356 h 387681"/>
                  <a:gd name="connsiteX64" fmla="*/ 190544 w 405037"/>
                  <a:gd name="connsiteY64" fmla="*/ 88212 h 387681"/>
                  <a:gd name="connsiteX65" fmla="*/ 297796 w 405037"/>
                  <a:gd name="connsiteY65" fmla="*/ 2392 h 387681"/>
                  <a:gd name="connsiteX66" fmla="*/ 335420 w 405037"/>
                  <a:gd name="connsiteY66" fmla="*/ 678 h 387681"/>
                  <a:gd name="connsiteX67" fmla="*/ 371138 w 405037"/>
                  <a:gd name="connsiteY67" fmla="*/ 30396 h 387681"/>
                  <a:gd name="connsiteX68" fmla="*/ 359613 w 405037"/>
                  <a:gd name="connsiteY68" fmla="*/ 79068 h 387681"/>
                  <a:gd name="connsiteX69" fmla="*/ 295510 w 405037"/>
                  <a:gd name="connsiteY69" fmla="*/ 96499 h 387681"/>
                  <a:gd name="connsiteX70" fmla="*/ 281794 w 405037"/>
                  <a:gd name="connsiteY70" fmla="*/ 102309 h 387681"/>
                  <a:gd name="connsiteX71" fmla="*/ 273031 w 405037"/>
                  <a:gd name="connsiteY71" fmla="*/ 152792 h 387681"/>
                  <a:gd name="connsiteX72" fmla="*/ 273698 w 405037"/>
                  <a:gd name="connsiteY72" fmla="*/ 164317 h 387681"/>
                  <a:gd name="connsiteX73" fmla="*/ 274555 w 405037"/>
                  <a:gd name="connsiteY73" fmla="*/ 101643 h 387681"/>
                  <a:gd name="connsiteX74" fmla="*/ 273412 w 405037"/>
                  <a:gd name="connsiteY74" fmla="*/ 82307 h 387681"/>
                  <a:gd name="connsiteX75" fmla="*/ 272269 w 405037"/>
                  <a:gd name="connsiteY75" fmla="*/ 74401 h 387681"/>
                  <a:gd name="connsiteX76" fmla="*/ 277984 w 405037"/>
                  <a:gd name="connsiteY76" fmla="*/ 75163 h 387681"/>
                  <a:gd name="connsiteX77" fmla="*/ 286842 w 405037"/>
                  <a:gd name="connsiteY77" fmla="*/ 83164 h 387681"/>
                  <a:gd name="connsiteX78" fmla="*/ 349707 w 405037"/>
                  <a:gd name="connsiteY78" fmla="*/ 78592 h 387681"/>
                  <a:gd name="connsiteX79" fmla="*/ 363137 w 405037"/>
                  <a:gd name="connsiteY79" fmla="*/ 30396 h 387681"/>
                  <a:gd name="connsiteX80" fmla="*/ 357041 w 405037"/>
                  <a:gd name="connsiteY80" fmla="*/ 23061 h 387681"/>
                  <a:gd name="connsiteX81" fmla="*/ 298463 w 405037"/>
                  <a:gd name="connsiteY81" fmla="*/ 10393 h 387681"/>
                  <a:gd name="connsiteX82" fmla="*/ 284270 w 405037"/>
                  <a:gd name="connsiteY82" fmla="*/ 14013 h 387681"/>
                  <a:gd name="connsiteX83" fmla="*/ 284747 w 405037"/>
                  <a:gd name="connsiteY83" fmla="*/ 14584 h 387681"/>
                  <a:gd name="connsiteX84" fmla="*/ 201117 w 405037"/>
                  <a:gd name="connsiteY84" fmla="*/ 81354 h 387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405037" h="387681">
                    <a:moveTo>
                      <a:pt x="201117" y="81354"/>
                    </a:moveTo>
                    <a:cubicBezTo>
                      <a:pt x="193878" y="92022"/>
                      <a:pt x="193592" y="101071"/>
                      <a:pt x="204451" y="110501"/>
                    </a:cubicBezTo>
                    <a:cubicBezTo>
                      <a:pt x="216262" y="120788"/>
                      <a:pt x="219977" y="136028"/>
                      <a:pt x="224358" y="150506"/>
                    </a:cubicBezTo>
                    <a:cubicBezTo>
                      <a:pt x="228168" y="173747"/>
                      <a:pt x="222834" y="196131"/>
                      <a:pt x="218167" y="218610"/>
                    </a:cubicBezTo>
                    <a:cubicBezTo>
                      <a:pt x="217405" y="219467"/>
                      <a:pt x="216071" y="220229"/>
                      <a:pt x="216071" y="221086"/>
                    </a:cubicBezTo>
                    <a:cubicBezTo>
                      <a:pt x="215500" y="237374"/>
                      <a:pt x="187020" y="239279"/>
                      <a:pt x="194926" y="258043"/>
                    </a:cubicBezTo>
                    <a:cubicBezTo>
                      <a:pt x="201403" y="273378"/>
                      <a:pt x="201784" y="288523"/>
                      <a:pt x="202355" y="304144"/>
                    </a:cubicBezTo>
                    <a:cubicBezTo>
                      <a:pt x="200736" y="309192"/>
                      <a:pt x="204070" y="316051"/>
                      <a:pt x="194640" y="321861"/>
                    </a:cubicBezTo>
                    <a:cubicBezTo>
                      <a:pt x="194640" y="309574"/>
                      <a:pt x="194640" y="299858"/>
                      <a:pt x="194640" y="290238"/>
                    </a:cubicBezTo>
                    <a:cubicBezTo>
                      <a:pt x="188354" y="280141"/>
                      <a:pt x="194545" y="266044"/>
                      <a:pt x="184258" y="257186"/>
                    </a:cubicBezTo>
                    <a:cubicBezTo>
                      <a:pt x="171018" y="243184"/>
                      <a:pt x="156064" y="242898"/>
                      <a:pt x="147301" y="256710"/>
                    </a:cubicBezTo>
                    <a:lnTo>
                      <a:pt x="147396" y="256805"/>
                    </a:lnTo>
                    <a:cubicBezTo>
                      <a:pt x="131108" y="266520"/>
                      <a:pt x="114821" y="276236"/>
                      <a:pt x="95675" y="263377"/>
                    </a:cubicBezTo>
                    <a:cubicBezTo>
                      <a:pt x="95771" y="260901"/>
                      <a:pt x="95771" y="258424"/>
                      <a:pt x="95866" y="255948"/>
                    </a:cubicBezTo>
                    <a:cubicBezTo>
                      <a:pt x="130156" y="266997"/>
                      <a:pt x="149301" y="254709"/>
                      <a:pt x="153683" y="218800"/>
                    </a:cubicBezTo>
                    <a:cubicBezTo>
                      <a:pt x="154254" y="214038"/>
                      <a:pt x="151968" y="208323"/>
                      <a:pt x="157112" y="204703"/>
                    </a:cubicBezTo>
                    <a:cubicBezTo>
                      <a:pt x="158255" y="204894"/>
                      <a:pt x="159493" y="205084"/>
                      <a:pt x="160636" y="205275"/>
                    </a:cubicBezTo>
                    <a:cubicBezTo>
                      <a:pt x="160636" y="207370"/>
                      <a:pt x="160636" y="209561"/>
                      <a:pt x="160636" y="211656"/>
                    </a:cubicBezTo>
                    <a:cubicBezTo>
                      <a:pt x="155969" y="214800"/>
                      <a:pt x="156635" y="218419"/>
                      <a:pt x="159588" y="222324"/>
                    </a:cubicBezTo>
                    <a:cubicBezTo>
                      <a:pt x="159779" y="224515"/>
                      <a:pt x="159874" y="226611"/>
                      <a:pt x="160064" y="228801"/>
                    </a:cubicBezTo>
                    <a:cubicBezTo>
                      <a:pt x="155302" y="234897"/>
                      <a:pt x="159588" y="237183"/>
                      <a:pt x="164446" y="239279"/>
                    </a:cubicBezTo>
                    <a:cubicBezTo>
                      <a:pt x="176257" y="244327"/>
                      <a:pt x="186258" y="244518"/>
                      <a:pt x="196355" y="233754"/>
                    </a:cubicBezTo>
                    <a:cubicBezTo>
                      <a:pt x="222453" y="205656"/>
                      <a:pt x="225596" y="152601"/>
                      <a:pt x="201879" y="119835"/>
                    </a:cubicBezTo>
                    <a:cubicBezTo>
                      <a:pt x="201022" y="116121"/>
                      <a:pt x="198450" y="113835"/>
                      <a:pt x="195116" y="112311"/>
                    </a:cubicBezTo>
                    <a:cubicBezTo>
                      <a:pt x="192068" y="108120"/>
                      <a:pt x="188544" y="104881"/>
                      <a:pt x="183782" y="102500"/>
                    </a:cubicBezTo>
                    <a:cubicBezTo>
                      <a:pt x="154540" y="87546"/>
                      <a:pt x="128060" y="94689"/>
                      <a:pt x="102819" y="112311"/>
                    </a:cubicBezTo>
                    <a:cubicBezTo>
                      <a:pt x="99485" y="112882"/>
                      <a:pt x="95485" y="113549"/>
                      <a:pt x="94723" y="117168"/>
                    </a:cubicBezTo>
                    <a:cubicBezTo>
                      <a:pt x="93770" y="121740"/>
                      <a:pt x="98438" y="121550"/>
                      <a:pt x="101200" y="122883"/>
                    </a:cubicBezTo>
                    <a:cubicBezTo>
                      <a:pt x="115011" y="129646"/>
                      <a:pt x="130823" y="133170"/>
                      <a:pt x="140348" y="146886"/>
                    </a:cubicBezTo>
                    <a:cubicBezTo>
                      <a:pt x="133966" y="148601"/>
                      <a:pt x="130061" y="143743"/>
                      <a:pt x="125203" y="141267"/>
                    </a:cubicBezTo>
                    <a:cubicBezTo>
                      <a:pt x="114821" y="136028"/>
                      <a:pt x="105200" y="128313"/>
                      <a:pt x="92437" y="129741"/>
                    </a:cubicBezTo>
                    <a:lnTo>
                      <a:pt x="92437" y="129741"/>
                    </a:lnTo>
                    <a:cubicBezTo>
                      <a:pt x="89675" y="125455"/>
                      <a:pt x="85579" y="126217"/>
                      <a:pt x="81483" y="126884"/>
                    </a:cubicBezTo>
                    <a:cubicBezTo>
                      <a:pt x="49193" y="125741"/>
                      <a:pt x="30429" y="137171"/>
                      <a:pt x="20999" y="163746"/>
                    </a:cubicBezTo>
                    <a:cubicBezTo>
                      <a:pt x="18047" y="164984"/>
                      <a:pt x="17380" y="167746"/>
                      <a:pt x="16808" y="170508"/>
                    </a:cubicBezTo>
                    <a:cubicBezTo>
                      <a:pt x="9188" y="183081"/>
                      <a:pt x="7474" y="197274"/>
                      <a:pt x="7093" y="211275"/>
                    </a:cubicBezTo>
                    <a:cubicBezTo>
                      <a:pt x="5093" y="276617"/>
                      <a:pt x="36906" y="324623"/>
                      <a:pt x="89484" y="358627"/>
                    </a:cubicBezTo>
                    <a:cubicBezTo>
                      <a:pt x="122250" y="379868"/>
                      <a:pt x="159969" y="385297"/>
                      <a:pt x="198926" y="376439"/>
                    </a:cubicBezTo>
                    <a:cubicBezTo>
                      <a:pt x="204737" y="375867"/>
                      <a:pt x="211118" y="377868"/>
                      <a:pt x="216167" y="373105"/>
                    </a:cubicBezTo>
                    <a:cubicBezTo>
                      <a:pt x="227311" y="371391"/>
                      <a:pt x="237788" y="368152"/>
                      <a:pt x="246742" y="361008"/>
                    </a:cubicBezTo>
                    <a:cubicBezTo>
                      <a:pt x="278460" y="350150"/>
                      <a:pt x="300558" y="328909"/>
                      <a:pt x="313703" y="298239"/>
                    </a:cubicBezTo>
                    <a:cubicBezTo>
                      <a:pt x="313703" y="298239"/>
                      <a:pt x="315227" y="297667"/>
                      <a:pt x="315227" y="297667"/>
                    </a:cubicBezTo>
                    <a:cubicBezTo>
                      <a:pt x="317894" y="296048"/>
                      <a:pt x="318465" y="293476"/>
                      <a:pt x="318560" y="290714"/>
                    </a:cubicBezTo>
                    <a:cubicBezTo>
                      <a:pt x="318560" y="290714"/>
                      <a:pt x="318560" y="290714"/>
                      <a:pt x="318560" y="290714"/>
                    </a:cubicBezTo>
                    <a:cubicBezTo>
                      <a:pt x="329133" y="274045"/>
                      <a:pt x="338563" y="256519"/>
                      <a:pt x="358470" y="248232"/>
                    </a:cubicBezTo>
                    <a:cubicBezTo>
                      <a:pt x="367328" y="244518"/>
                      <a:pt x="375520" y="239088"/>
                      <a:pt x="383426" y="233754"/>
                    </a:cubicBezTo>
                    <a:cubicBezTo>
                      <a:pt x="393332" y="226992"/>
                      <a:pt x="399904" y="218133"/>
                      <a:pt x="397427" y="205084"/>
                    </a:cubicBezTo>
                    <a:cubicBezTo>
                      <a:pt x="397237" y="201750"/>
                      <a:pt x="397046" y="198321"/>
                      <a:pt x="396856" y="194988"/>
                    </a:cubicBezTo>
                    <a:cubicBezTo>
                      <a:pt x="397142" y="192130"/>
                      <a:pt x="396475" y="189654"/>
                      <a:pt x="393903" y="187939"/>
                    </a:cubicBezTo>
                    <a:cubicBezTo>
                      <a:pt x="391046" y="181843"/>
                      <a:pt x="389331" y="174699"/>
                      <a:pt x="380759" y="174033"/>
                    </a:cubicBezTo>
                    <a:cubicBezTo>
                      <a:pt x="361899" y="160888"/>
                      <a:pt x="342278" y="159745"/>
                      <a:pt x="321989" y="170604"/>
                    </a:cubicBezTo>
                    <a:cubicBezTo>
                      <a:pt x="320656" y="171175"/>
                      <a:pt x="319322" y="171651"/>
                      <a:pt x="317989" y="172223"/>
                    </a:cubicBezTo>
                    <a:cubicBezTo>
                      <a:pt x="316655" y="172699"/>
                      <a:pt x="315417" y="173080"/>
                      <a:pt x="314084" y="173556"/>
                    </a:cubicBezTo>
                    <a:cubicBezTo>
                      <a:pt x="313036" y="172509"/>
                      <a:pt x="311988" y="171461"/>
                      <a:pt x="310940" y="170413"/>
                    </a:cubicBezTo>
                    <a:cubicBezTo>
                      <a:pt x="331514" y="153935"/>
                      <a:pt x="359042" y="151458"/>
                      <a:pt x="380949" y="164031"/>
                    </a:cubicBezTo>
                    <a:cubicBezTo>
                      <a:pt x="410762" y="181272"/>
                      <a:pt x="413429" y="220134"/>
                      <a:pt x="385997" y="240517"/>
                    </a:cubicBezTo>
                    <a:cubicBezTo>
                      <a:pt x="380092" y="244899"/>
                      <a:pt x="373710" y="248804"/>
                      <a:pt x="366947" y="251852"/>
                    </a:cubicBezTo>
                    <a:cubicBezTo>
                      <a:pt x="347897" y="260615"/>
                      <a:pt x="334086" y="274331"/>
                      <a:pt x="326276" y="293667"/>
                    </a:cubicBezTo>
                    <a:cubicBezTo>
                      <a:pt x="292462" y="376725"/>
                      <a:pt x="199022" y="399489"/>
                      <a:pt x="126822" y="382344"/>
                    </a:cubicBezTo>
                    <a:cubicBezTo>
                      <a:pt x="53575" y="364914"/>
                      <a:pt x="-3194" y="288904"/>
                      <a:pt x="140" y="213752"/>
                    </a:cubicBezTo>
                    <a:cubicBezTo>
                      <a:pt x="1092" y="191368"/>
                      <a:pt x="5855" y="169651"/>
                      <a:pt x="18047" y="150315"/>
                    </a:cubicBezTo>
                    <a:cubicBezTo>
                      <a:pt x="28619" y="133742"/>
                      <a:pt x="43193" y="121455"/>
                      <a:pt x="63195" y="119835"/>
                    </a:cubicBezTo>
                    <a:cubicBezTo>
                      <a:pt x="76435" y="118788"/>
                      <a:pt x="86627" y="113644"/>
                      <a:pt x="97295" y="106786"/>
                    </a:cubicBezTo>
                    <a:cubicBezTo>
                      <a:pt x="123107" y="90117"/>
                      <a:pt x="150730" y="80497"/>
                      <a:pt x="181305" y="93356"/>
                    </a:cubicBezTo>
                    <a:cubicBezTo>
                      <a:pt x="188354" y="96309"/>
                      <a:pt x="189116" y="92308"/>
                      <a:pt x="190544" y="88212"/>
                    </a:cubicBezTo>
                    <a:cubicBezTo>
                      <a:pt x="207689" y="36301"/>
                      <a:pt x="246551" y="11346"/>
                      <a:pt x="297796" y="2392"/>
                    </a:cubicBezTo>
                    <a:cubicBezTo>
                      <a:pt x="310083" y="201"/>
                      <a:pt x="323037" y="-751"/>
                      <a:pt x="335420" y="678"/>
                    </a:cubicBezTo>
                    <a:cubicBezTo>
                      <a:pt x="353041" y="2583"/>
                      <a:pt x="365995" y="12203"/>
                      <a:pt x="371138" y="30396"/>
                    </a:cubicBezTo>
                    <a:cubicBezTo>
                      <a:pt x="376377" y="48779"/>
                      <a:pt x="374472" y="66019"/>
                      <a:pt x="359613" y="79068"/>
                    </a:cubicBezTo>
                    <a:cubicBezTo>
                      <a:pt x="341420" y="95070"/>
                      <a:pt x="320656" y="105357"/>
                      <a:pt x="295510" y="96499"/>
                    </a:cubicBezTo>
                    <a:cubicBezTo>
                      <a:pt x="288366" y="93927"/>
                      <a:pt x="284937" y="96785"/>
                      <a:pt x="281794" y="102309"/>
                    </a:cubicBezTo>
                    <a:cubicBezTo>
                      <a:pt x="272650" y="118026"/>
                      <a:pt x="266935" y="134313"/>
                      <a:pt x="273031" y="152792"/>
                    </a:cubicBezTo>
                    <a:cubicBezTo>
                      <a:pt x="274269" y="156507"/>
                      <a:pt x="275888" y="160412"/>
                      <a:pt x="273698" y="164317"/>
                    </a:cubicBezTo>
                    <a:cubicBezTo>
                      <a:pt x="257505" y="143172"/>
                      <a:pt x="264458" y="122312"/>
                      <a:pt x="274555" y="101643"/>
                    </a:cubicBezTo>
                    <a:cubicBezTo>
                      <a:pt x="277889" y="94880"/>
                      <a:pt x="284270" y="88212"/>
                      <a:pt x="273412" y="82307"/>
                    </a:cubicBezTo>
                    <a:cubicBezTo>
                      <a:pt x="272936" y="79640"/>
                      <a:pt x="271412" y="76497"/>
                      <a:pt x="272269" y="74401"/>
                    </a:cubicBezTo>
                    <a:cubicBezTo>
                      <a:pt x="273412" y="71925"/>
                      <a:pt x="276269" y="73734"/>
                      <a:pt x="277984" y="75163"/>
                    </a:cubicBezTo>
                    <a:cubicBezTo>
                      <a:pt x="281032" y="77735"/>
                      <a:pt x="283699" y="80783"/>
                      <a:pt x="286842" y="83164"/>
                    </a:cubicBezTo>
                    <a:cubicBezTo>
                      <a:pt x="305416" y="97071"/>
                      <a:pt x="326085" y="95547"/>
                      <a:pt x="349707" y="78592"/>
                    </a:cubicBezTo>
                    <a:cubicBezTo>
                      <a:pt x="365423" y="67257"/>
                      <a:pt x="369995" y="50970"/>
                      <a:pt x="363137" y="30396"/>
                    </a:cubicBezTo>
                    <a:cubicBezTo>
                      <a:pt x="361137" y="27919"/>
                      <a:pt x="359137" y="25538"/>
                      <a:pt x="357041" y="23061"/>
                    </a:cubicBezTo>
                    <a:cubicBezTo>
                      <a:pt x="340944" y="2964"/>
                      <a:pt x="319989" y="5345"/>
                      <a:pt x="298463" y="10393"/>
                    </a:cubicBezTo>
                    <a:cubicBezTo>
                      <a:pt x="293510" y="10774"/>
                      <a:pt x="287890" y="8298"/>
                      <a:pt x="284270" y="14013"/>
                    </a:cubicBezTo>
                    <a:lnTo>
                      <a:pt x="284747" y="14584"/>
                    </a:lnTo>
                    <a:cubicBezTo>
                      <a:pt x="255124" y="12870"/>
                      <a:pt x="211499" y="45255"/>
                      <a:pt x="201117" y="81354"/>
                    </a:cubicBezTo>
                    <a:close/>
                  </a:path>
                </a:pathLst>
              </a:custGeom>
              <a:solidFill>
                <a:srgbClr val="D3751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65" name="Freeform: Shape 464">
                <a:extLst>
                  <a:ext uri="{FF2B5EF4-FFF2-40B4-BE49-F238E27FC236}">
                    <a16:creationId xmlns:a16="http://schemas.microsoft.com/office/drawing/2014/main" id="{F3EDA4AA-83DD-4EC8-BAB6-8217D29A7B75}"/>
                  </a:ext>
                </a:extLst>
              </p:cNvPr>
              <p:cNvSpPr/>
              <p:nvPr/>
            </p:nvSpPr>
            <p:spPr>
              <a:xfrm>
                <a:off x="6418802" y="3542442"/>
                <a:ext cx="28860" cy="43148"/>
              </a:xfrm>
              <a:custGeom>
                <a:avLst/>
                <a:gdLst>
                  <a:gd name="connsiteX0" fmla="*/ 19336 w 28860"/>
                  <a:gd name="connsiteY0" fmla="*/ 17621 h 43148"/>
                  <a:gd name="connsiteX1" fmla="*/ 0 w 28860"/>
                  <a:gd name="connsiteY1" fmla="*/ 43148 h 43148"/>
                  <a:gd name="connsiteX2" fmla="*/ 2667 w 28860"/>
                  <a:gd name="connsiteY2" fmla="*/ 13811 h 43148"/>
                  <a:gd name="connsiteX3" fmla="*/ 25813 w 28860"/>
                  <a:gd name="connsiteY3" fmla="*/ 0 h 43148"/>
                  <a:gd name="connsiteX4" fmla="*/ 28861 w 28860"/>
                  <a:gd name="connsiteY4" fmla="*/ 3143 h 43148"/>
                  <a:gd name="connsiteX5" fmla="*/ 26765 w 28860"/>
                  <a:gd name="connsiteY5" fmla="*/ 7620 h 43148"/>
                  <a:gd name="connsiteX6" fmla="*/ 22479 w 28860"/>
                  <a:gd name="connsiteY6" fmla="*/ 13906 h 43148"/>
                  <a:gd name="connsiteX7" fmla="*/ 22479 w 28860"/>
                  <a:gd name="connsiteY7" fmla="*/ 14002 h 43148"/>
                  <a:gd name="connsiteX8" fmla="*/ 19431 w 28860"/>
                  <a:gd name="connsiteY8" fmla="*/ 17717 h 43148"/>
                  <a:gd name="connsiteX9" fmla="*/ 19336 w 28860"/>
                  <a:gd name="connsiteY9" fmla="*/ 17621 h 43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60" h="43148">
                    <a:moveTo>
                      <a:pt x="19336" y="17621"/>
                    </a:moveTo>
                    <a:cubicBezTo>
                      <a:pt x="9811" y="22479"/>
                      <a:pt x="10382" y="35338"/>
                      <a:pt x="0" y="43148"/>
                    </a:cubicBezTo>
                    <a:cubicBezTo>
                      <a:pt x="571" y="31623"/>
                      <a:pt x="5334" y="22860"/>
                      <a:pt x="2667" y="13811"/>
                    </a:cubicBezTo>
                    <a:cubicBezTo>
                      <a:pt x="16097" y="18859"/>
                      <a:pt x="16383" y="1810"/>
                      <a:pt x="25813" y="0"/>
                    </a:cubicBezTo>
                    <a:cubicBezTo>
                      <a:pt x="26861" y="1048"/>
                      <a:pt x="27908" y="2096"/>
                      <a:pt x="28861" y="3143"/>
                    </a:cubicBezTo>
                    <a:cubicBezTo>
                      <a:pt x="28194" y="4667"/>
                      <a:pt x="27527" y="6096"/>
                      <a:pt x="26765" y="7620"/>
                    </a:cubicBezTo>
                    <a:cubicBezTo>
                      <a:pt x="23717" y="8668"/>
                      <a:pt x="22670" y="10954"/>
                      <a:pt x="22479" y="13906"/>
                    </a:cubicBezTo>
                    <a:cubicBezTo>
                      <a:pt x="22479" y="13906"/>
                      <a:pt x="22479" y="14002"/>
                      <a:pt x="22479" y="14002"/>
                    </a:cubicBezTo>
                    <a:cubicBezTo>
                      <a:pt x="21431" y="15240"/>
                      <a:pt x="20383" y="16478"/>
                      <a:pt x="19431" y="17717"/>
                    </a:cubicBezTo>
                    <a:lnTo>
                      <a:pt x="19336" y="17621"/>
                    </a:lnTo>
                    <a:close/>
                  </a:path>
                </a:pathLst>
              </a:custGeom>
              <a:solidFill>
                <a:srgbClr val="D3751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66" name="Freeform: Shape 465">
                <a:extLst>
                  <a:ext uri="{FF2B5EF4-FFF2-40B4-BE49-F238E27FC236}">
                    <a16:creationId xmlns:a16="http://schemas.microsoft.com/office/drawing/2014/main" id="{35FDC881-EF53-40AB-A9DC-C493309B2568}"/>
                  </a:ext>
                </a:extLst>
              </p:cNvPr>
              <p:cNvSpPr/>
              <p:nvPr/>
            </p:nvSpPr>
            <p:spPr>
              <a:xfrm>
                <a:off x="6527387" y="3560158"/>
                <a:ext cx="3014" cy="7048"/>
              </a:xfrm>
              <a:custGeom>
                <a:avLst/>
                <a:gdLst>
                  <a:gd name="connsiteX0" fmla="*/ 0 w 3014"/>
                  <a:gd name="connsiteY0" fmla="*/ 0 h 7048"/>
                  <a:gd name="connsiteX1" fmla="*/ 2953 w 3014"/>
                  <a:gd name="connsiteY1" fmla="*/ 7048 h 7048"/>
                  <a:gd name="connsiteX2" fmla="*/ 0 w 3014"/>
                  <a:gd name="connsiteY2" fmla="*/ 0 h 7048"/>
                </a:gdLst>
                <a:ahLst/>
                <a:cxnLst>
                  <a:cxn ang="0">
                    <a:pos x="connsiteX0" y="connsiteY0"/>
                  </a:cxn>
                  <a:cxn ang="0">
                    <a:pos x="connsiteX1" y="connsiteY1"/>
                  </a:cxn>
                  <a:cxn ang="0">
                    <a:pos x="connsiteX2" y="connsiteY2"/>
                  </a:cxn>
                </a:cxnLst>
                <a:rect l="l" t="t" r="r" b="b"/>
                <a:pathLst>
                  <a:path w="3014" h="7048">
                    <a:moveTo>
                      <a:pt x="0" y="0"/>
                    </a:moveTo>
                    <a:cubicBezTo>
                      <a:pt x="2572" y="1715"/>
                      <a:pt x="3239" y="4191"/>
                      <a:pt x="2953" y="7048"/>
                    </a:cubicBezTo>
                    <a:cubicBezTo>
                      <a:pt x="2000" y="4667"/>
                      <a:pt x="1048" y="2286"/>
                      <a:pt x="0" y="0"/>
                    </a:cubicBezTo>
                    <a:close/>
                  </a:path>
                </a:pathLst>
              </a:custGeom>
              <a:solidFill>
                <a:srgbClr val="F9BE1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67" name="Freeform: Shape 466">
                <a:extLst>
                  <a:ext uri="{FF2B5EF4-FFF2-40B4-BE49-F238E27FC236}">
                    <a16:creationId xmlns:a16="http://schemas.microsoft.com/office/drawing/2014/main" id="{69B91FA6-FE56-4F93-972D-C74A1C291FE7}"/>
                  </a:ext>
                </a:extLst>
              </p:cNvPr>
              <p:cNvSpPr/>
              <p:nvPr/>
            </p:nvSpPr>
            <p:spPr>
              <a:xfrm>
                <a:off x="6448710" y="3662933"/>
                <a:ext cx="3333" cy="6953"/>
              </a:xfrm>
              <a:custGeom>
                <a:avLst/>
                <a:gdLst>
                  <a:gd name="connsiteX0" fmla="*/ 3334 w 3333"/>
                  <a:gd name="connsiteY0" fmla="*/ 0 h 6953"/>
                  <a:gd name="connsiteX1" fmla="*/ 0 w 3333"/>
                  <a:gd name="connsiteY1" fmla="*/ 6953 h 6953"/>
                  <a:gd name="connsiteX2" fmla="*/ 3334 w 3333"/>
                  <a:gd name="connsiteY2" fmla="*/ 0 h 6953"/>
                </a:gdLst>
                <a:ahLst/>
                <a:cxnLst>
                  <a:cxn ang="0">
                    <a:pos x="connsiteX0" y="connsiteY0"/>
                  </a:cxn>
                  <a:cxn ang="0">
                    <a:pos x="connsiteX1" y="connsiteY1"/>
                  </a:cxn>
                  <a:cxn ang="0">
                    <a:pos x="connsiteX2" y="connsiteY2"/>
                  </a:cxn>
                </a:cxnLst>
                <a:rect l="l" t="t" r="r" b="b"/>
                <a:pathLst>
                  <a:path w="3333" h="6953">
                    <a:moveTo>
                      <a:pt x="3334" y="0"/>
                    </a:moveTo>
                    <a:cubicBezTo>
                      <a:pt x="3238" y="2762"/>
                      <a:pt x="2667" y="5334"/>
                      <a:pt x="0" y="6953"/>
                    </a:cubicBezTo>
                    <a:cubicBezTo>
                      <a:pt x="0" y="4096"/>
                      <a:pt x="571" y="1524"/>
                      <a:pt x="3334" y="0"/>
                    </a:cubicBezTo>
                    <a:close/>
                  </a:path>
                </a:pathLst>
              </a:custGeom>
              <a:solidFill>
                <a:srgbClr val="F9BE1E"/>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68" name="Freeform: Shape 467">
                <a:extLst>
                  <a:ext uri="{FF2B5EF4-FFF2-40B4-BE49-F238E27FC236}">
                    <a16:creationId xmlns:a16="http://schemas.microsoft.com/office/drawing/2014/main" id="{A9F5C1EF-7E93-4545-9DE5-0E140119B898}"/>
                  </a:ext>
                </a:extLst>
              </p:cNvPr>
              <p:cNvSpPr/>
              <p:nvPr/>
            </p:nvSpPr>
            <p:spPr>
              <a:xfrm>
                <a:off x="6451473" y="3542727"/>
                <a:ext cx="4000" cy="2450"/>
              </a:xfrm>
              <a:custGeom>
                <a:avLst/>
                <a:gdLst>
                  <a:gd name="connsiteX0" fmla="*/ 4000 w 4000"/>
                  <a:gd name="connsiteY0" fmla="*/ 0 h 2450"/>
                  <a:gd name="connsiteX1" fmla="*/ 0 w 4000"/>
                  <a:gd name="connsiteY1" fmla="*/ 1619 h 2450"/>
                  <a:gd name="connsiteX2" fmla="*/ 4000 w 4000"/>
                  <a:gd name="connsiteY2" fmla="*/ 0 h 2450"/>
                </a:gdLst>
                <a:ahLst/>
                <a:cxnLst>
                  <a:cxn ang="0">
                    <a:pos x="connsiteX0" y="connsiteY0"/>
                  </a:cxn>
                  <a:cxn ang="0">
                    <a:pos x="connsiteX1" y="connsiteY1"/>
                  </a:cxn>
                  <a:cxn ang="0">
                    <a:pos x="connsiteX2" y="connsiteY2"/>
                  </a:cxn>
                </a:cxnLst>
                <a:rect l="l" t="t" r="r" b="b"/>
                <a:pathLst>
                  <a:path w="4000" h="2450">
                    <a:moveTo>
                      <a:pt x="4000" y="0"/>
                    </a:moveTo>
                    <a:cubicBezTo>
                      <a:pt x="3429" y="2381"/>
                      <a:pt x="2191" y="3239"/>
                      <a:pt x="0" y="1619"/>
                    </a:cubicBezTo>
                    <a:cubicBezTo>
                      <a:pt x="1333" y="1048"/>
                      <a:pt x="2667" y="572"/>
                      <a:pt x="4000" y="0"/>
                    </a:cubicBezTo>
                    <a:close/>
                  </a:path>
                </a:pathLst>
              </a:custGeom>
              <a:solidFill>
                <a:srgbClr val="FBCA39"/>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69" name="Freeform: Shape 468">
                <a:extLst>
                  <a:ext uri="{FF2B5EF4-FFF2-40B4-BE49-F238E27FC236}">
                    <a16:creationId xmlns:a16="http://schemas.microsoft.com/office/drawing/2014/main" id="{F62E0054-E190-494E-B743-E4D91B43574E}"/>
                  </a:ext>
                </a:extLst>
              </p:cNvPr>
              <p:cNvSpPr/>
              <p:nvPr/>
            </p:nvSpPr>
            <p:spPr>
              <a:xfrm>
                <a:off x="6441281" y="3550062"/>
                <a:ext cx="4286" cy="6286"/>
              </a:xfrm>
              <a:custGeom>
                <a:avLst/>
                <a:gdLst>
                  <a:gd name="connsiteX0" fmla="*/ 4286 w 4286"/>
                  <a:gd name="connsiteY0" fmla="*/ 0 h 6286"/>
                  <a:gd name="connsiteX1" fmla="*/ 0 w 4286"/>
                  <a:gd name="connsiteY1" fmla="*/ 6286 h 6286"/>
                  <a:gd name="connsiteX2" fmla="*/ 4286 w 4286"/>
                  <a:gd name="connsiteY2" fmla="*/ 0 h 6286"/>
                </a:gdLst>
                <a:ahLst/>
                <a:cxnLst>
                  <a:cxn ang="0">
                    <a:pos x="connsiteX0" y="connsiteY0"/>
                  </a:cxn>
                  <a:cxn ang="0">
                    <a:pos x="connsiteX1" y="connsiteY1"/>
                  </a:cxn>
                  <a:cxn ang="0">
                    <a:pos x="connsiteX2" y="connsiteY2"/>
                  </a:cxn>
                </a:cxnLst>
                <a:rect l="l" t="t" r="r" b="b"/>
                <a:pathLst>
                  <a:path w="4286" h="6286">
                    <a:moveTo>
                      <a:pt x="4286" y="0"/>
                    </a:moveTo>
                    <a:cubicBezTo>
                      <a:pt x="4000" y="2857"/>
                      <a:pt x="3238" y="5429"/>
                      <a:pt x="0" y="6286"/>
                    </a:cubicBezTo>
                    <a:cubicBezTo>
                      <a:pt x="191" y="3429"/>
                      <a:pt x="1238" y="1048"/>
                      <a:pt x="4286" y="0"/>
                    </a:cubicBezTo>
                    <a:close/>
                  </a:path>
                </a:pathLst>
              </a:custGeom>
              <a:solidFill>
                <a:srgbClr val="FBCA39"/>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70" name="Freeform: Shape 469">
                <a:extLst>
                  <a:ext uri="{FF2B5EF4-FFF2-40B4-BE49-F238E27FC236}">
                    <a16:creationId xmlns:a16="http://schemas.microsoft.com/office/drawing/2014/main" id="{8614512F-6D7D-4D74-966E-CE5ED0A739E0}"/>
                  </a:ext>
                </a:extLst>
              </p:cNvPr>
              <p:cNvSpPr/>
              <p:nvPr/>
            </p:nvSpPr>
            <p:spPr>
              <a:xfrm>
                <a:off x="6438137" y="3556444"/>
                <a:ext cx="3048" cy="3714"/>
              </a:xfrm>
              <a:custGeom>
                <a:avLst/>
                <a:gdLst>
                  <a:gd name="connsiteX0" fmla="*/ 3048 w 3048"/>
                  <a:gd name="connsiteY0" fmla="*/ 0 h 3714"/>
                  <a:gd name="connsiteX1" fmla="*/ 0 w 3048"/>
                  <a:gd name="connsiteY1" fmla="*/ 3715 h 3714"/>
                  <a:gd name="connsiteX2" fmla="*/ 3048 w 3048"/>
                  <a:gd name="connsiteY2" fmla="*/ 0 h 3714"/>
                </a:gdLst>
                <a:ahLst/>
                <a:cxnLst>
                  <a:cxn ang="0">
                    <a:pos x="connsiteX0" y="connsiteY0"/>
                  </a:cxn>
                  <a:cxn ang="0">
                    <a:pos x="connsiteX1" y="connsiteY1"/>
                  </a:cxn>
                  <a:cxn ang="0">
                    <a:pos x="connsiteX2" y="connsiteY2"/>
                  </a:cxn>
                </a:cxnLst>
                <a:rect l="l" t="t" r="r" b="b"/>
                <a:pathLst>
                  <a:path w="3048" h="3714">
                    <a:moveTo>
                      <a:pt x="3048" y="0"/>
                    </a:moveTo>
                    <a:cubicBezTo>
                      <a:pt x="2000" y="1238"/>
                      <a:pt x="1048" y="2476"/>
                      <a:pt x="0" y="3715"/>
                    </a:cubicBezTo>
                    <a:cubicBezTo>
                      <a:pt x="1048" y="2476"/>
                      <a:pt x="2096" y="1238"/>
                      <a:pt x="3048" y="0"/>
                    </a:cubicBezTo>
                    <a:close/>
                  </a:path>
                </a:pathLst>
              </a:custGeom>
              <a:solidFill>
                <a:srgbClr val="FBCA39"/>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nvGrpSpPr>
              <p:cNvPr id="471" name="Graphic 3">
                <a:extLst>
                  <a:ext uri="{FF2B5EF4-FFF2-40B4-BE49-F238E27FC236}">
                    <a16:creationId xmlns:a16="http://schemas.microsoft.com/office/drawing/2014/main" id="{C4AF307F-D539-472D-8F51-5DCC5A5C3E8A}"/>
                  </a:ext>
                </a:extLst>
              </p:cNvPr>
              <p:cNvGrpSpPr/>
              <p:nvPr/>
            </p:nvGrpSpPr>
            <p:grpSpPr>
              <a:xfrm>
                <a:off x="6140488" y="3376717"/>
                <a:ext cx="390882" cy="374206"/>
                <a:chOff x="6140488" y="3376717"/>
                <a:chExt cx="390882" cy="374206"/>
              </a:xfrm>
              <a:solidFill>
                <a:srgbClr val="FDE674"/>
              </a:solidFill>
            </p:grpSpPr>
            <p:sp>
              <p:nvSpPr>
                <p:cNvPr id="475" name="Freeform: Shape 474">
                  <a:extLst>
                    <a:ext uri="{FF2B5EF4-FFF2-40B4-BE49-F238E27FC236}">
                      <a16:creationId xmlns:a16="http://schemas.microsoft.com/office/drawing/2014/main" id="{9544745B-ABD1-45A7-98B4-9DAF238FECBB}"/>
                    </a:ext>
                  </a:extLst>
                </p:cNvPr>
                <p:cNvSpPr/>
                <p:nvPr/>
              </p:nvSpPr>
              <p:spPr>
                <a:xfrm>
                  <a:off x="6336411" y="3376717"/>
                  <a:ext cx="164923" cy="85685"/>
                </a:xfrm>
                <a:custGeom>
                  <a:avLst/>
                  <a:gdLst>
                    <a:gd name="connsiteX0" fmla="*/ 70961 w 164923"/>
                    <a:gd name="connsiteY0" fmla="*/ 67522 h 85685"/>
                    <a:gd name="connsiteX1" fmla="*/ 76676 w 164923"/>
                    <a:gd name="connsiteY1" fmla="*/ 68284 h 85685"/>
                    <a:gd name="connsiteX2" fmla="*/ 85534 w 164923"/>
                    <a:gd name="connsiteY2" fmla="*/ 76285 h 85685"/>
                    <a:gd name="connsiteX3" fmla="*/ 148400 w 164923"/>
                    <a:gd name="connsiteY3" fmla="*/ 71713 h 85685"/>
                    <a:gd name="connsiteX4" fmla="*/ 161830 w 164923"/>
                    <a:gd name="connsiteY4" fmla="*/ 23517 h 85685"/>
                    <a:gd name="connsiteX5" fmla="*/ 155734 w 164923"/>
                    <a:gd name="connsiteY5" fmla="*/ 16183 h 85685"/>
                    <a:gd name="connsiteX6" fmla="*/ 97155 w 164923"/>
                    <a:gd name="connsiteY6" fmla="*/ 3514 h 85685"/>
                    <a:gd name="connsiteX7" fmla="*/ 94678 w 164923"/>
                    <a:gd name="connsiteY7" fmla="*/ 5610 h 85685"/>
                    <a:gd name="connsiteX8" fmla="*/ 83153 w 164923"/>
                    <a:gd name="connsiteY8" fmla="*/ 7229 h 85685"/>
                    <a:gd name="connsiteX9" fmla="*/ 83058 w 164923"/>
                    <a:gd name="connsiteY9" fmla="*/ 7229 h 85685"/>
                    <a:gd name="connsiteX10" fmla="*/ 83153 w 164923"/>
                    <a:gd name="connsiteY10" fmla="*/ 7324 h 85685"/>
                    <a:gd name="connsiteX11" fmla="*/ 82772 w 164923"/>
                    <a:gd name="connsiteY11" fmla="*/ 7896 h 85685"/>
                    <a:gd name="connsiteX12" fmla="*/ 0 w 164923"/>
                    <a:gd name="connsiteY12" fmla="*/ 74952 h 85685"/>
                    <a:gd name="connsiteX13" fmla="*/ 72200 w 164923"/>
                    <a:gd name="connsiteY13" fmla="*/ 75523 h 85685"/>
                    <a:gd name="connsiteX14" fmla="*/ 70961 w 164923"/>
                    <a:gd name="connsiteY14" fmla="*/ 67522 h 85685"/>
                    <a:gd name="connsiteX15" fmla="*/ 78676 w 164923"/>
                    <a:gd name="connsiteY15" fmla="*/ 16945 h 85685"/>
                    <a:gd name="connsiteX16" fmla="*/ 82486 w 164923"/>
                    <a:gd name="connsiteY16" fmla="*/ 9420 h 85685"/>
                    <a:gd name="connsiteX17" fmla="*/ 82486 w 164923"/>
                    <a:gd name="connsiteY17" fmla="*/ 9420 h 85685"/>
                    <a:gd name="connsiteX18" fmla="*/ 78676 w 164923"/>
                    <a:gd name="connsiteY18" fmla="*/ 16945 h 85685"/>
                    <a:gd name="connsiteX19" fmla="*/ 68485 w 164923"/>
                    <a:gd name="connsiteY19" fmla="*/ 34852 h 85685"/>
                    <a:gd name="connsiteX20" fmla="*/ 78676 w 164923"/>
                    <a:gd name="connsiteY20" fmla="*/ 16945 h 856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23" h="85685">
                      <a:moveTo>
                        <a:pt x="70961" y="67522"/>
                      </a:moveTo>
                      <a:cubicBezTo>
                        <a:pt x="72104" y="65046"/>
                        <a:pt x="74962" y="66856"/>
                        <a:pt x="76676" y="68284"/>
                      </a:cubicBezTo>
                      <a:cubicBezTo>
                        <a:pt x="79724" y="70856"/>
                        <a:pt x="82391" y="73904"/>
                        <a:pt x="85534" y="76285"/>
                      </a:cubicBezTo>
                      <a:cubicBezTo>
                        <a:pt x="104108" y="90192"/>
                        <a:pt x="124777" y="88668"/>
                        <a:pt x="148400" y="71713"/>
                      </a:cubicBezTo>
                      <a:cubicBezTo>
                        <a:pt x="164116" y="60379"/>
                        <a:pt x="168688" y="44091"/>
                        <a:pt x="161830" y="23517"/>
                      </a:cubicBezTo>
                      <a:cubicBezTo>
                        <a:pt x="159829" y="21040"/>
                        <a:pt x="157829" y="18659"/>
                        <a:pt x="155734" y="16183"/>
                      </a:cubicBezTo>
                      <a:cubicBezTo>
                        <a:pt x="139636" y="-3915"/>
                        <a:pt x="118681" y="-1534"/>
                        <a:pt x="97155" y="3514"/>
                      </a:cubicBezTo>
                      <a:cubicBezTo>
                        <a:pt x="96393" y="4372"/>
                        <a:pt x="95536" y="5038"/>
                        <a:pt x="94678" y="5610"/>
                      </a:cubicBezTo>
                      <a:cubicBezTo>
                        <a:pt x="90868" y="4848"/>
                        <a:pt x="88582" y="-296"/>
                        <a:pt x="83153" y="7229"/>
                      </a:cubicBezTo>
                      <a:cubicBezTo>
                        <a:pt x="83153" y="7229"/>
                        <a:pt x="83058" y="7229"/>
                        <a:pt x="83058" y="7229"/>
                      </a:cubicBezTo>
                      <a:cubicBezTo>
                        <a:pt x="83058" y="7229"/>
                        <a:pt x="83058" y="7229"/>
                        <a:pt x="83153" y="7324"/>
                      </a:cubicBezTo>
                      <a:cubicBezTo>
                        <a:pt x="83058" y="7515"/>
                        <a:pt x="82867" y="7705"/>
                        <a:pt x="82772" y="7896"/>
                      </a:cubicBezTo>
                      <a:cubicBezTo>
                        <a:pt x="53150" y="7039"/>
                        <a:pt x="10287" y="39138"/>
                        <a:pt x="0" y="74952"/>
                      </a:cubicBezTo>
                      <a:cubicBezTo>
                        <a:pt x="24098" y="75142"/>
                        <a:pt x="48101" y="75333"/>
                        <a:pt x="72200" y="75523"/>
                      </a:cubicBezTo>
                      <a:cubicBezTo>
                        <a:pt x="71533" y="72666"/>
                        <a:pt x="70009" y="69523"/>
                        <a:pt x="70961" y="67522"/>
                      </a:cubicBezTo>
                      <a:close/>
                      <a:moveTo>
                        <a:pt x="78676" y="16945"/>
                      </a:moveTo>
                      <a:cubicBezTo>
                        <a:pt x="79915" y="14468"/>
                        <a:pt x="81248" y="11992"/>
                        <a:pt x="82486" y="9420"/>
                      </a:cubicBezTo>
                      <a:cubicBezTo>
                        <a:pt x="82486" y="9420"/>
                        <a:pt x="82486" y="9420"/>
                        <a:pt x="82486" y="9420"/>
                      </a:cubicBezTo>
                      <a:cubicBezTo>
                        <a:pt x="81248" y="11896"/>
                        <a:pt x="80010" y="14468"/>
                        <a:pt x="78676" y="16945"/>
                      </a:cubicBezTo>
                      <a:cubicBezTo>
                        <a:pt x="70866" y="21136"/>
                        <a:pt x="68104" y="27803"/>
                        <a:pt x="68485" y="34852"/>
                      </a:cubicBezTo>
                      <a:cubicBezTo>
                        <a:pt x="68199" y="27708"/>
                        <a:pt x="70866" y="21136"/>
                        <a:pt x="78676" y="16945"/>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76" name="Freeform: Shape 475">
                  <a:extLst>
                    <a:ext uri="{FF2B5EF4-FFF2-40B4-BE49-F238E27FC236}">
                      <a16:creationId xmlns:a16="http://schemas.microsoft.com/office/drawing/2014/main" id="{79498AAC-03AF-4D63-9BD4-05BD52E1ED77}"/>
                    </a:ext>
                  </a:extLst>
                </p:cNvPr>
                <p:cNvSpPr/>
                <p:nvPr/>
              </p:nvSpPr>
              <p:spPr>
                <a:xfrm>
                  <a:off x="6140488" y="3451764"/>
                  <a:ext cx="390882" cy="299159"/>
                </a:xfrm>
                <a:custGeom>
                  <a:avLst/>
                  <a:gdLst>
                    <a:gd name="connsiteX0" fmla="*/ 390328 w 390882"/>
                    <a:gd name="connsiteY0" fmla="*/ 123349 h 299159"/>
                    <a:gd name="connsiteX1" fmla="*/ 389757 w 390882"/>
                    <a:gd name="connsiteY1" fmla="*/ 113252 h 299159"/>
                    <a:gd name="connsiteX2" fmla="*/ 386804 w 390882"/>
                    <a:gd name="connsiteY2" fmla="*/ 106204 h 299159"/>
                    <a:gd name="connsiteX3" fmla="*/ 373660 w 390882"/>
                    <a:gd name="connsiteY3" fmla="*/ 92297 h 299159"/>
                    <a:gd name="connsiteX4" fmla="*/ 372802 w 390882"/>
                    <a:gd name="connsiteY4" fmla="*/ 95726 h 299159"/>
                    <a:gd name="connsiteX5" fmla="*/ 373660 w 390882"/>
                    <a:gd name="connsiteY5" fmla="*/ 92297 h 299159"/>
                    <a:gd name="connsiteX6" fmla="*/ 314890 w 390882"/>
                    <a:gd name="connsiteY6" fmla="*/ 88868 h 299159"/>
                    <a:gd name="connsiteX7" fmla="*/ 310890 w 390882"/>
                    <a:gd name="connsiteY7" fmla="*/ 90488 h 299159"/>
                    <a:gd name="connsiteX8" fmla="*/ 306985 w 390882"/>
                    <a:gd name="connsiteY8" fmla="*/ 91821 h 299159"/>
                    <a:gd name="connsiteX9" fmla="*/ 304889 w 390882"/>
                    <a:gd name="connsiteY9" fmla="*/ 96298 h 299159"/>
                    <a:gd name="connsiteX10" fmla="*/ 300603 w 390882"/>
                    <a:gd name="connsiteY10" fmla="*/ 102584 h 299159"/>
                    <a:gd name="connsiteX11" fmla="*/ 300603 w 390882"/>
                    <a:gd name="connsiteY11" fmla="*/ 102679 h 299159"/>
                    <a:gd name="connsiteX12" fmla="*/ 297555 w 390882"/>
                    <a:gd name="connsiteY12" fmla="*/ 106394 h 299159"/>
                    <a:gd name="connsiteX13" fmla="*/ 297460 w 390882"/>
                    <a:gd name="connsiteY13" fmla="*/ 106299 h 299159"/>
                    <a:gd name="connsiteX14" fmla="*/ 278124 w 390882"/>
                    <a:gd name="connsiteY14" fmla="*/ 131826 h 299159"/>
                    <a:gd name="connsiteX15" fmla="*/ 280791 w 390882"/>
                    <a:gd name="connsiteY15" fmla="*/ 102489 h 299159"/>
                    <a:gd name="connsiteX16" fmla="*/ 266694 w 390882"/>
                    <a:gd name="connsiteY16" fmla="*/ 82582 h 299159"/>
                    <a:gd name="connsiteX17" fmla="*/ 267646 w 390882"/>
                    <a:gd name="connsiteY17" fmla="*/ 19907 h 299159"/>
                    <a:gd name="connsiteX18" fmla="*/ 266503 w 390882"/>
                    <a:gd name="connsiteY18" fmla="*/ 572 h 299159"/>
                    <a:gd name="connsiteX19" fmla="*/ 194304 w 390882"/>
                    <a:gd name="connsiteY19" fmla="*/ 0 h 299159"/>
                    <a:gd name="connsiteX20" fmla="*/ 197638 w 390882"/>
                    <a:gd name="connsiteY20" fmla="*/ 29147 h 299159"/>
                    <a:gd name="connsiteX21" fmla="*/ 217545 w 390882"/>
                    <a:gd name="connsiteY21" fmla="*/ 69152 h 299159"/>
                    <a:gd name="connsiteX22" fmla="*/ 225546 w 390882"/>
                    <a:gd name="connsiteY22" fmla="*/ 68961 h 299159"/>
                    <a:gd name="connsiteX23" fmla="*/ 217545 w 390882"/>
                    <a:gd name="connsiteY23" fmla="*/ 69152 h 299159"/>
                    <a:gd name="connsiteX24" fmla="*/ 211354 w 390882"/>
                    <a:gd name="connsiteY24" fmla="*/ 137255 h 299159"/>
                    <a:gd name="connsiteX25" fmla="*/ 209258 w 390882"/>
                    <a:gd name="connsiteY25" fmla="*/ 139732 h 299159"/>
                    <a:gd name="connsiteX26" fmla="*/ 188113 w 390882"/>
                    <a:gd name="connsiteY26" fmla="*/ 176689 h 299159"/>
                    <a:gd name="connsiteX27" fmla="*/ 195542 w 390882"/>
                    <a:gd name="connsiteY27" fmla="*/ 222790 h 299159"/>
                    <a:gd name="connsiteX28" fmla="*/ 224689 w 390882"/>
                    <a:gd name="connsiteY28" fmla="*/ 217646 h 299159"/>
                    <a:gd name="connsiteX29" fmla="*/ 195542 w 390882"/>
                    <a:gd name="connsiteY29" fmla="*/ 222790 h 299159"/>
                    <a:gd name="connsiteX30" fmla="*/ 187827 w 390882"/>
                    <a:gd name="connsiteY30" fmla="*/ 240506 h 299159"/>
                    <a:gd name="connsiteX31" fmla="*/ 187827 w 390882"/>
                    <a:gd name="connsiteY31" fmla="*/ 210979 h 299159"/>
                    <a:gd name="connsiteX32" fmla="*/ 187827 w 390882"/>
                    <a:gd name="connsiteY32" fmla="*/ 210979 h 299159"/>
                    <a:gd name="connsiteX33" fmla="*/ 187827 w 390882"/>
                    <a:gd name="connsiteY33" fmla="*/ 210979 h 299159"/>
                    <a:gd name="connsiteX34" fmla="*/ 187827 w 390882"/>
                    <a:gd name="connsiteY34" fmla="*/ 208788 h 299159"/>
                    <a:gd name="connsiteX35" fmla="*/ 187065 w 390882"/>
                    <a:gd name="connsiteY35" fmla="*/ 209455 h 299159"/>
                    <a:gd name="connsiteX36" fmla="*/ 177445 w 390882"/>
                    <a:gd name="connsiteY36" fmla="*/ 177832 h 299159"/>
                    <a:gd name="connsiteX37" fmla="*/ 140488 w 390882"/>
                    <a:gd name="connsiteY37" fmla="*/ 177356 h 299159"/>
                    <a:gd name="connsiteX38" fmla="*/ 140583 w 390882"/>
                    <a:gd name="connsiteY38" fmla="*/ 177451 h 299159"/>
                    <a:gd name="connsiteX39" fmla="*/ 140488 w 390882"/>
                    <a:gd name="connsiteY39" fmla="*/ 178975 h 299159"/>
                    <a:gd name="connsiteX40" fmla="*/ 140583 w 390882"/>
                    <a:gd name="connsiteY40" fmla="*/ 175260 h 299159"/>
                    <a:gd name="connsiteX41" fmla="*/ 88862 w 390882"/>
                    <a:gd name="connsiteY41" fmla="*/ 181832 h 299159"/>
                    <a:gd name="connsiteX42" fmla="*/ 88957 w 390882"/>
                    <a:gd name="connsiteY42" fmla="*/ 176784 h 299159"/>
                    <a:gd name="connsiteX43" fmla="*/ 88957 w 390882"/>
                    <a:gd name="connsiteY43" fmla="*/ 176975 h 299159"/>
                    <a:gd name="connsiteX44" fmla="*/ 88957 w 390882"/>
                    <a:gd name="connsiteY44" fmla="*/ 176689 h 299159"/>
                    <a:gd name="connsiteX45" fmla="*/ 146774 w 390882"/>
                    <a:gd name="connsiteY45" fmla="*/ 139541 h 299159"/>
                    <a:gd name="connsiteX46" fmla="*/ 150203 w 390882"/>
                    <a:gd name="connsiteY46" fmla="*/ 125444 h 299159"/>
                    <a:gd name="connsiteX47" fmla="*/ 150298 w 390882"/>
                    <a:gd name="connsiteY47" fmla="*/ 118491 h 299159"/>
                    <a:gd name="connsiteX48" fmla="*/ 139726 w 390882"/>
                    <a:gd name="connsiteY48" fmla="*/ 85154 h 299159"/>
                    <a:gd name="connsiteX49" fmla="*/ 136678 w 390882"/>
                    <a:gd name="connsiteY49" fmla="*/ 81058 h 299159"/>
                    <a:gd name="connsiteX50" fmla="*/ 133915 w 390882"/>
                    <a:gd name="connsiteY50" fmla="*/ 78867 h 299159"/>
                    <a:gd name="connsiteX51" fmla="*/ 133915 w 390882"/>
                    <a:gd name="connsiteY51" fmla="*/ 78867 h 299159"/>
                    <a:gd name="connsiteX52" fmla="*/ 133249 w 390882"/>
                    <a:gd name="connsiteY52" fmla="*/ 67723 h 299159"/>
                    <a:gd name="connsiteX53" fmla="*/ 118199 w 390882"/>
                    <a:gd name="connsiteY53" fmla="*/ 62103 h 299159"/>
                    <a:gd name="connsiteX54" fmla="*/ 85433 w 390882"/>
                    <a:gd name="connsiteY54" fmla="*/ 50578 h 299159"/>
                    <a:gd name="connsiteX55" fmla="*/ 85433 w 390882"/>
                    <a:gd name="connsiteY55" fmla="*/ 50578 h 299159"/>
                    <a:gd name="connsiteX56" fmla="*/ 74479 w 390882"/>
                    <a:gd name="connsiteY56" fmla="*/ 47720 h 299159"/>
                    <a:gd name="connsiteX57" fmla="*/ 13996 w 390882"/>
                    <a:gd name="connsiteY57" fmla="*/ 84582 h 299159"/>
                    <a:gd name="connsiteX58" fmla="*/ 9900 w 390882"/>
                    <a:gd name="connsiteY58" fmla="*/ 90869 h 299159"/>
                    <a:gd name="connsiteX59" fmla="*/ 9805 w 390882"/>
                    <a:gd name="connsiteY59" fmla="*/ 89154 h 299159"/>
                    <a:gd name="connsiteX60" fmla="*/ 89 w 390882"/>
                    <a:gd name="connsiteY60" fmla="*/ 129921 h 299159"/>
                    <a:gd name="connsiteX61" fmla="*/ 82480 w 390882"/>
                    <a:gd name="connsiteY61" fmla="*/ 277273 h 299159"/>
                    <a:gd name="connsiteX62" fmla="*/ 191923 w 390882"/>
                    <a:gd name="connsiteY62" fmla="*/ 295085 h 299159"/>
                    <a:gd name="connsiteX63" fmla="*/ 209163 w 390882"/>
                    <a:gd name="connsiteY63" fmla="*/ 291751 h 299159"/>
                    <a:gd name="connsiteX64" fmla="*/ 239738 w 390882"/>
                    <a:gd name="connsiteY64" fmla="*/ 279654 h 299159"/>
                    <a:gd name="connsiteX65" fmla="*/ 239643 w 390882"/>
                    <a:gd name="connsiteY65" fmla="*/ 277844 h 299159"/>
                    <a:gd name="connsiteX66" fmla="*/ 239738 w 390882"/>
                    <a:gd name="connsiteY66" fmla="*/ 279654 h 299159"/>
                    <a:gd name="connsiteX67" fmla="*/ 306699 w 390882"/>
                    <a:gd name="connsiteY67" fmla="*/ 216884 h 299159"/>
                    <a:gd name="connsiteX68" fmla="*/ 308223 w 390882"/>
                    <a:gd name="connsiteY68" fmla="*/ 216313 h 299159"/>
                    <a:gd name="connsiteX69" fmla="*/ 311557 w 390882"/>
                    <a:gd name="connsiteY69" fmla="*/ 209360 h 299159"/>
                    <a:gd name="connsiteX70" fmla="*/ 311557 w 390882"/>
                    <a:gd name="connsiteY70" fmla="*/ 209360 h 299159"/>
                    <a:gd name="connsiteX71" fmla="*/ 311557 w 390882"/>
                    <a:gd name="connsiteY71" fmla="*/ 209360 h 299159"/>
                    <a:gd name="connsiteX72" fmla="*/ 311557 w 390882"/>
                    <a:gd name="connsiteY72" fmla="*/ 209360 h 299159"/>
                    <a:gd name="connsiteX73" fmla="*/ 351371 w 390882"/>
                    <a:gd name="connsiteY73" fmla="*/ 166878 h 299159"/>
                    <a:gd name="connsiteX74" fmla="*/ 376327 w 390882"/>
                    <a:gd name="connsiteY74" fmla="*/ 152400 h 299159"/>
                    <a:gd name="connsiteX75" fmla="*/ 390328 w 390882"/>
                    <a:gd name="connsiteY75" fmla="*/ 123349 h 299159"/>
                    <a:gd name="connsiteX76" fmla="*/ 27331 w 390882"/>
                    <a:gd name="connsiteY76" fmla="*/ 122968 h 299159"/>
                    <a:gd name="connsiteX77" fmla="*/ 27521 w 390882"/>
                    <a:gd name="connsiteY77" fmla="*/ 121444 h 299159"/>
                    <a:gd name="connsiteX78" fmla="*/ 27331 w 390882"/>
                    <a:gd name="connsiteY78" fmla="*/ 124587 h 299159"/>
                    <a:gd name="connsiteX79" fmla="*/ 27331 w 390882"/>
                    <a:gd name="connsiteY79" fmla="*/ 122968 h 299159"/>
                    <a:gd name="connsiteX80" fmla="*/ 74384 w 390882"/>
                    <a:gd name="connsiteY80" fmla="*/ 157163 h 299159"/>
                    <a:gd name="connsiteX81" fmla="*/ 41142 w 390882"/>
                    <a:gd name="connsiteY81" fmla="*/ 130588 h 299159"/>
                    <a:gd name="connsiteX82" fmla="*/ 27712 w 390882"/>
                    <a:gd name="connsiteY82" fmla="*/ 129635 h 299159"/>
                    <a:gd name="connsiteX83" fmla="*/ 27712 w 390882"/>
                    <a:gd name="connsiteY83" fmla="*/ 129635 h 299159"/>
                    <a:gd name="connsiteX84" fmla="*/ 27521 w 390882"/>
                    <a:gd name="connsiteY84" fmla="*/ 125254 h 299159"/>
                    <a:gd name="connsiteX85" fmla="*/ 56858 w 390882"/>
                    <a:gd name="connsiteY85" fmla="*/ 130207 h 299159"/>
                    <a:gd name="connsiteX86" fmla="*/ 78956 w 390882"/>
                    <a:gd name="connsiteY86" fmla="*/ 121729 h 299159"/>
                    <a:gd name="connsiteX87" fmla="*/ 79051 w 390882"/>
                    <a:gd name="connsiteY87" fmla="*/ 112109 h 299159"/>
                    <a:gd name="connsiteX88" fmla="*/ 78956 w 390882"/>
                    <a:gd name="connsiteY88" fmla="*/ 121729 h 299159"/>
                    <a:gd name="connsiteX89" fmla="*/ 80099 w 390882"/>
                    <a:gd name="connsiteY89" fmla="*/ 137255 h 299159"/>
                    <a:gd name="connsiteX90" fmla="*/ 87719 w 390882"/>
                    <a:gd name="connsiteY90" fmla="*/ 170402 h 299159"/>
                    <a:gd name="connsiteX91" fmla="*/ 88481 w 390882"/>
                    <a:gd name="connsiteY91" fmla="*/ 170307 h 299159"/>
                    <a:gd name="connsiteX92" fmla="*/ 87719 w 390882"/>
                    <a:gd name="connsiteY92" fmla="*/ 170402 h 299159"/>
                    <a:gd name="connsiteX93" fmla="*/ 88767 w 390882"/>
                    <a:gd name="connsiteY93" fmla="*/ 174784 h 299159"/>
                    <a:gd name="connsiteX94" fmla="*/ 74384 w 390882"/>
                    <a:gd name="connsiteY94" fmla="*/ 157163 h 299159"/>
                    <a:gd name="connsiteX95" fmla="*/ 171253 w 390882"/>
                    <a:gd name="connsiteY95" fmla="*/ 260414 h 299159"/>
                    <a:gd name="connsiteX96" fmla="*/ 164395 w 390882"/>
                    <a:gd name="connsiteY96" fmla="*/ 267367 h 299159"/>
                    <a:gd name="connsiteX97" fmla="*/ 171253 w 390882"/>
                    <a:gd name="connsiteY97" fmla="*/ 260414 h 299159"/>
                    <a:gd name="connsiteX98" fmla="*/ 181064 w 390882"/>
                    <a:gd name="connsiteY98" fmla="*/ 260414 h 299159"/>
                    <a:gd name="connsiteX99" fmla="*/ 171253 w 390882"/>
                    <a:gd name="connsiteY99" fmla="*/ 260414 h 299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Lst>
                  <a:rect l="l" t="t" r="r" b="b"/>
                  <a:pathLst>
                    <a:path w="390882" h="299159">
                      <a:moveTo>
                        <a:pt x="390328" y="123349"/>
                      </a:moveTo>
                      <a:cubicBezTo>
                        <a:pt x="390138" y="120015"/>
                        <a:pt x="389947" y="116586"/>
                        <a:pt x="389757" y="113252"/>
                      </a:cubicBezTo>
                      <a:cubicBezTo>
                        <a:pt x="388804" y="110871"/>
                        <a:pt x="387852" y="108585"/>
                        <a:pt x="386804" y="106204"/>
                      </a:cubicBezTo>
                      <a:cubicBezTo>
                        <a:pt x="383947" y="100108"/>
                        <a:pt x="382232" y="92964"/>
                        <a:pt x="373660" y="92297"/>
                      </a:cubicBezTo>
                      <a:cubicBezTo>
                        <a:pt x="373279" y="93250"/>
                        <a:pt x="373088" y="94679"/>
                        <a:pt x="372802" y="95726"/>
                      </a:cubicBezTo>
                      <a:cubicBezTo>
                        <a:pt x="373088" y="94679"/>
                        <a:pt x="373374" y="93345"/>
                        <a:pt x="373660" y="92297"/>
                      </a:cubicBezTo>
                      <a:cubicBezTo>
                        <a:pt x="354800" y="79153"/>
                        <a:pt x="335179" y="78010"/>
                        <a:pt x="314890" y="88868"/>
                      </a:cubicBezTo>
                      <a:cubicBezTo>
                        <a:pt x="314319" y="91250"/>
                        <a:pt x="313081" y="92107"/>
                        <a:pt x="310890" y="90488"/>
                      </a:cubicBezTo>
                      <a:cubicBezTo>
                        <a:pt x="309556" y="90964"/>
                        <a:pt x="308318" y="91345"/>
                        <a:pt x="306985" y="91821"/>
                      </a:cubicBezTo>
                      <a:cubicBezTo>
                        <a:pt x="306318" y="93345"/>
                        <a:pt x="305651" y="94774"/>
                        <a:pt x="304889" y="96298"/>
                      </a:cubicBezTo>
                      <a:cubicBezTo>
                        <a:pt x="304603" y="99155"/>
                        <a:pt x="303841" y="101727"/>
                        <a:pt x="300603" y="102584"/>
                      </a:cubicBezTo>
                      <a:cubicBezTo>
                        <a:pt x="300603" y="102584"/>
                        <a:pt x="300603" y="102679"/>
                        <a:pt x="300603" y="102679"/>
                      </a:cubicBezTo>
                      <a:cubicBezTo>
                        <a:pt x="299555" y="103918"/>
                        <a:pt x="298603" y="105156"/>
                        <a:pt x="297555" y="106394"/>
                      </a:cubicBezTo>
                      <a:cubicBezTo>
                        <a:pt x="297555" y="106394"/>
                        <a:pt x="297460" y="106299"/>
                        <a:pt x="297460" y="106299"/>
                      </a:cubicBezTo>
                      <a:cubicBezTo>
                        <a:pt x="287935" y="111157"/>
                        <a:pt x="288506" y="124016"/>
                        <a:pt x="278124" y="131826"/>
                      </a:cubicBezTo>
                      <a:cubicBezTo>
                        <a:pt x="278695" y="120301"/>
                        <a:pt x="283458" y="111538"/>
                        <a:pt x="280791" y="102489"/>
                      </a:cubicBezTo>
                      <a:cubicBezTo>
                        <a:pt x="276124" y="95822"/>
                        <a:pt x="271361" y="89154"/>
                        <a:pt x="266694" y="82582"/>
                      </a:cubicBezTo>
                      <a:cubicBezTo>
                        <a:pt x="250501" y="61436"/>
                        <a:pt x="257455" y="40577"/>
                        <a:pt x="267646" y="19907"/>
                      </a:cubicBezTo>
                      <a:cubicBezTo>
                        <a:pt x="270980" y="13145"/>
                        <a:pt x="277362" y="6477"/>
                        <a:pt x="266503" y="572"/>
                      </a:cubicBezTo>
                      <a:cubicBezTo>
                        <a:pt x="242405" y="381"/>
                        <a:pt x="218402" y="191"/>
                        <a:pt x="194304" y="0"/>
                      </a:cubicBezTo>
                      <a:cubicBezTo>
                        <a:pt x="187065" y="10668"/>
                        <a:pt x="186779" y="19717"/>
                        <a:pt x="197638" y="29147"/>
                      </a:cubicBezTo>
                      <a:cubicBezTo>
                        <a:pt x="209449" y="39433"/>
                        <a:pt x="213163" y="54674"/>
                        <a:pt x="217545" y="69152"/>
                      </a:cubicBezTo>
                      <a:cubicBezTo>
                        <a:pt x="220307" y="68866"/>
                        <a:pt x="222974" y="68866"/>
                        <a:pt x="225546" y="68961"/>
                      </a:cubicBezTo>
                      <a:cubicBezTo>
                        <a:pt x="222974" y="68771"/>
                        <a:pt x="220307" y="68866"/>
                        <a:pt x="217545" y="69152"/>
                      </a:cubicBezTo>
                      <a:cubicBezTo>
                        <a:pt x="221355" y="92393"/>
                        <a:pt x="216021" y="114776"/>
                        <a:pt x="211354" y="137255"/>
                      </a:cubicBezTo>
                      <a:cubicBezTo>
                        <a:pt x="210592" y="138113"/>
                        <a:pt x="209258" y="138875"/>
                        <a:pt x="209258" y="139732"/>
                      </a:cubicBezTo>
                      <a:cubicBezTo>
                        <a:pt x="208687" y="156019"/>
                        <a:pt x="180207" y="157925"/>
                        <a:pt x="188113" y="176689"/>
                      </a:cubicBezTo>
                      <a:cubicBezTo>
                        <a:pt x="194590" y="192024"/>
                        <a:pt x="194971" y="207169"/>
                        <a:pt x="195542" y="222790"/>
                      </a:cubicBezTo>
                      <a:cubicBezTo>
                        <a:pt x="205448" y="222123"/>
                        <a:pt x="215068" y="220218"/>
                        <a:pt x="224689" y="217646"/>
                      </a:cubicBezTo>
                      <a:cubicBezTo>
                        <a:pt x="215068" y="220218"/>
                        <a:pt x="205448" y="222123"/>
                        <a:pt x="195542" y="222790"/>
                      </a:cubicBezTo>
                      <a:cubicBezTo>
                        <a:pt x="193923" y="227838"/>
                        <a:pt x="197257" y="234696"/>
                        <a:pt x="187827" y="240506"/>
                      </a:cubicBezTo>
                      <a:cubicBezTo>
                        <a:pt x="187827" y="229076"/>
                        <a:pt x="187827" y="220027"/>
                        <a:pt x="187827" y="210979"/>
                      </a:cubicBezTo>
                      <a:cubicBezTo>
                        <a:pt x="187827" y="210979"/>
                        <a:pt x="187827" y="210979"/>
                        <a:pt x="187827" y="210979"/>
                      </a:cubicBezTo>
                      <a:cubicBezTo>
                        <a:pt x="187827" y="210979"/>
                        <a:pt x="187827" y="210979"/>
                        <a:pt x="187827" y="210979"/>
                      </a:cubicBezTo>
                      <a:cubicBezTo>
                        <a:pt x="187827" y="210217"/>
                        <a:pt x="187827" y="209550"/>
                        <a:pt x="187827" y="208788"/>
                      </a:cubicBezTo>
                      <a:cubicBezTo>
                        <a:pt x="187541" y="208979"/>
                        <a:pt x="187255" y="209264"/>
                        <a:pt x="187065" y="209455"/>
                      </a:cubicBezTo>
                      <a:cubicBezTo>
                        <a:pt x="182112" y="199454"/>
                        <a:pt x="187255" y="186309"/>
                        <a:pt x="177445" y="177832"/>
                      </a:cubicBezTo>
                      <a:cubicBezTo>
                        <a:pt x="164205" y="163830"/>
                        <a:pt x="149251" y="163544"/>
                        <a:pt x="140488" y="177356"/>
                      </a:cubicBezTo>
                      <a:cubicBezTo>
                        <a:pt x="140488" y="177356"/>
                        <a:pt x="140583" y="177451"/>
                        <a:pt x="140583" y="177451"/>
                      </a:cubicBezTo>
                      <a:cubicBezTo>
                        <a:pt x="140488" y="177927"/>
                        <a:pt x="140488" y="178498"/>
                        <a:pt x="140488" y="178975"/>
                      </a:cubicBezTo>
                      <a:cubicBezTo>
                        <a:pt x="140392" y="177737"/>
                        <a:pt x="140488" y="176498"/>
                        <a:pt x="140583" y="175260"/>
                      </a:cubicBezTo>
                      <a:cubicBezTo>
                        <a:pt x="124295" y="184975"/>
                        <a:pt x="108007" y="194691"/>
                        <a:pt x="88862" y="181832"/>
                      </a:cubicBezTo>
                      <a:cubicBezTo>
                        <a:pt x="88862" y="180118"/>
                        <a:pt x="88957" y="178403"/>
                        <a:pt x="88957" y="176784"/>
                      </a:cubicBezTo>
                      <a:cubicBezTo>
                        <a:pt x="88957" y="176879"/>
                        <a:pt x="88957" y="176879"/>
                        <a:pt x="88957" y="176975"/>
                      </a:cubicBezTo>
                      <a:cubicBezTo>
                        <a:pt x="88957" y="176975"/>
                        <a:pt x="88957" y="176689"/>
                        <a:pt x="88957" y="176689"/>
                      </a:cubicBezTo>
                      <a:cubicBezTo>
                        <a:pt x="123247" y="187738"/>
                        <a:pt x="142393" y="175450"/>
                        <a:pt x="146774" y="139541"/>
                      </a:cubicBezTo>
                      <a:cubicBezTo>
                        <a:pt x="147346" y="134779"/>
                        <a:pt x="145060" y="129064"/>
                        <a:pt x="150203" y="125444"/>
                      </a:cubicBezTo>
                      <a:cubicBezTo>
                        <a:pt x="150203" y="123158"/>
                        <a:pt x="150298" y="120777"/>
                        <a:pt x="150298" y="118491"/>
                      </a:cubicBezTo>
                      <a:cubicBezTo>
                        <a:pt x="146774" y="107347"/>
                        <a:pt x="143250" y="96203"/>
                        <a:pt x="139726" y="85154"/>
                      </a:cubicBezTo>
                      <a:cubicBezTo>
                        <a:pt x="138678" y="83820"/>
                        <a:pt x="137725" y="82391"/>
                        <a:pt x="136678" y="81058"/>
                      </a:cubicBezTo>
                      <a:cubicBezTo>
                        <a:pt x="135725" y="80296"/>
                        <a:pt x="134773" y="79629"/>
                        <a:pt x="133915" y="78867"/>
                      </a:cubicBezTo>
                      <a:cubicBezTo>
                        <a:pt x="133915" y="78867"/>
                        <a:pt x="133915" y="78867"/>
                        <a:pt x="133915" y="78867"/>
                      </a:cubicBezTo>
                      <a:cubicBezTo>
                        <a:pt x="133725" y="75152"/>
                        <a:pt x="133439" y="71438"/>
                        <a:pt x="133249" y="67723"/>
                      </a:cubicBezTo>
                      <a:cubicBezTo>
                        <a:pt x="126867" y="69437"/>
                        <a:pt x="123057" y="64484"/>
                        <a:pt x="118199" y="62103"/>
                      </a:cubicBezTo>
                      <a:cubicBezTo>
                        <a:pt x="107817" y="56864"/>
                        <a:pt x="98197" y="49149"/>
                        <a:pt x="85433" y="50578"/>
                      </a:cubicBezTo>
                      <a:lnTo>
                        <a:pt x="85433" y="50578"/>
                      </a:lnTo>
                      <a:cubicBezTo>
                        <a:pt x="82671" y="46292"/>
                        <a:pt x="78575" y="47054"/>
                        <a:pt x="74479" y="47720"/>
                      </a:cubicBezTo>
                      <a:cubicBezTo>
                        <a:pt x="42190" y="46577"/>
                        <a:pt x="23425" y="58007"/>
                        <a:pt x="13996" y="84582"/>
                      </a:cubicBezTo>
                      <a:cubicBezTo>
                        <a:pt x="11233" y="85820"/>
                        <a:pt x="10471" y="88202"/>
                        <a:pt x="9900" y="90869"/>
                      </a:cubicBezTo>
                      <a:cubicBezTo>
                        <a:pt x="9900" y="90297"/>
                        <a:pt x="9805" y="89726"/>
                        <a:pt x="9805" y="89154"/>
                      </a:cubicBezTo>
                      <a:cubicBezTo>
                        <a:pt x="2185" y="101727"/>
                        <a:pt x="470" y="115919"/>
                        <a:pt x="89" y="129921"/>
                      </a:cubicBezTo>
                      <a:cubicBezTo>
                        <a:pt x="-1911" y="195263"/>
                        <a:pt x="29902" y="243269"/>
                        <a:pt x="82480" y="277273"/>
                      </a:cubicBezTo>
                      <a:cubicBezTo>
                        <a:pt x="115246" y="298514"/>
                        <a:pt x="152965" y="303943"/>
                        <a:pt x="191923" y="295085"/>
                      </a:cubicBezTo>
                      <a:cubicBezTo>
                        <a:pt x="197733" y="294513"/>
                        <a:pt x="204115" y="296513"/>
                        <a:pt x="209163" y="291751"/>
                      </a:cubicBezTo>
                      <a:cubicBezTo>
                        <a:pt x="220307" y="290036"/>
                        <a:pt x="230785" y="286798"/>
                        <a:pt x="239738" y="279654"/>
                      </a:cubicBezTo>
                      <a:cubicBezTo>
                        <a:pt x="239643" y="279083"/>
                        <a:pt x="239643" y="278416"/>
                        <a:pt x="239643" y="277844"/>
                      </a:cubicBezTo>
                      <a:cubicBezTo>
                        <a:pt x="239643" y="278416"/>
                        <a:pt x="239643" y="278987"/>
                        <a:pt x="239738" y="279654"/>
                      </a:cubicBezTo>
                      <a:cubicBezTo>
                        <a:pt x="271456" y="268796"/>
                        <a:pt x="293554" y="247555"/>
                        <a:pt x="306699" y="216884"/>
                      </a:cubicBezTo>
                      <a:lnTo>
                        <a:pt x="308223" y="216313"/>
                      </a:lnTo>
                      <a:cubicBezTo>
                        <a:pt x="308223" y="213455"/>
                        <a:pt x="308699" y="210884"/>
                        <a:pt x="311557" y="209360"/>
                      </a:cubicBezTo>
                      <a:cubicBezTo>
                        <a:pt x="311557" y="209360"/>
                        <a:pt x="311557" y="209360"/>
                        <a:pt x="311557" y="209360"/>
                      </a:cubicBezTo>
                      <a:lnTo>
                        <a:pt x="311557" y="209360"/>
                      </a:lnTo>
                      <a:cubicBezTo>
                        <a:pt x="311557" y="209360"/>
                        <a:pt x="311557" y="209360"/>
                        <a:pt x="311557" y="209360"/>
                      </a:cubicBezTo>
                      <a:cubicBezTo>
                        <a:pt x="322129" y="192691"/>
                        <a:pt x="331559" y="175165"/>
                        <a:pt x="351371" y="166878"/>
                      </a:cubicBezTo>
                      <a:cubicBezTo>
                        <a:pt x="360229" y="163163"/>
                        <a:pt x="368421" y="157734"/>
                        <a:pt x="376327" y="152400"/>
                      </a:cubicBezTo>
                      <a:cubicBezTo>
                        <a:pt x="386233" y="145256"/>
                        <a:pt x="392900" y="136398"/>
                        <a:pt x="390328" y="123349"/>
                      </a:cubicBezTo>
                      <a:close/>
                      <a:moveTo>
                        <a:pt x="27331" y="122968"/>
                      </a:moveTo>
                      <a:cubicBezTo>
                        <a:pt x="27426" y="122492"/>
                        <a:pt x="27521" y="121920"/>
                        <a:pt x="27521" y="121444"/>
                      </a:cubicBezTo>
                      <a:cubicBezTo>
                        <a:pt x="27616" y="122396"/>
                        <a:pt x="27616" y="123444"/>
                        <a:pt x="27331" y="124587"/>
                      </a:cubicBezTo>
                      <a:cubicBezTo>
                        <a:pt x="27426" y="124111"/>
                        <a:pt x="27331" y="123539"/>
                        <a:pt x="27331" y="122968"/>
                      </a:cubicBezTo>
                      <a:close/>
                      <a:moveTo>
                        <a:pt x="74384" y="157163"/>
                      </a:moveTo>
                      <a:cubicBezTo>
                        <a:pt x="72670" y="135350"/>
                        <a:pt x="54858" y="135731"/>
                        <a:pt x="41142" y="130588"/>
                      </a:cubicBezTo>
                      <a:cubicBezTo>
                        <a:pt x="37141" y="129064"/>
                        <a:pt x="32188" y="129826"/>
                        <a:pt x="27712" y="129635"/>
                      </a:cubicBezTo>
                      <a:cubicBezTo>
                        <a:pt x="27712" y="129635"/>
                        <a:pt x="27712" y="129635"/>
                        <a:pt x="27712" y="129635"/>
                      </a:cubicBezTo>
                      <a:cubicBezTo>
                        <a:pt x="27616" y="128206"/>
                        <a:pt x="27521" y="126682"/>
                        <a:pt x="27521" y="125254"/>
                      </a:cubicBezTo>
                      <a:cubicBezTo>
                        <a:pt x="37522" y="125540"/>
                        <a:pt x="47809" y="124587"/>
                        <a:pt x="56858" y="130207"/>
                      </a:cubicBezTo>
                      <a:cubicBezTo>
                        <a:pt x="68193" y="137255"/>
                        <a:pt x="74860" y="133064"/>
                        <a:pt x="78956" y="121729"/>
                      </a:cubicBezTo>
                      <a:cubicBezTo>
                        <a:pt x="78670" y="118491"/>
                        <a:pt x="78766" y="115253"/>
                        <a:pt x="79051" y="112109"/>
                      </a:cubicBezTo>
                      <a:cubicBezTo>
                        <a:pt x="78670" y="115253"/>
                        <a:pt x="78670" y="118396"/>
                        <a:pt x="78956" y="121729"/>
                      </a:cubicBezTo>
                      <a:cubicBezTo>
                        <a:pt x="84766" y="126492"/>
                        <a:pt x="81147" y="131921"/>
                        <a:pt x="80099" y="137255"/>
                      </a:cubicBezTo>
                      <a:cubicBezTo>
                        <a:pt x="77718" y="149352"/>
                        <a:pt x="79147" y="160782"/>
                        <a:pt x="87719" y="170402"/>
                      </a:cubicBezTo>
                      <a:cubicBezTo>
                        <a:pt x="88005" y="170402"/>
                        <a:pt x="88195" y="170402"/>
                        <a:pt x="88481" y="170307"/>
                      </a:cubicBezTo>
                      <a:cubicBezTo>
                        <a:pt x="88195" y="170307"/>
                        <a:pt x="88005" y="170307"/>
                        <a:pt x="87719" y="170402"/>
                      </a:cubicBezTo>
                      <a:cubicBezTo>
                        <a:pt x="88100" y="171831"/>
                        <a:pt x="88481" y="173355"/>
                        <a:pt x="88767" y="174784"/>
                      </a:cubicBezTo>
                      <a:cubicBezTo>
                        <a:pt x="77242" y="174403"/>
                        <a:pt x="74956" y="163830"/>
                        <a:pt x="74384" y="157163"/>
                      </a:cubicBezTo>
                      <a:close/>
                      <a:moveTo>
                        <a:pt x="171253" y="260414"/>
                      </a:moveTo>
                      <a:cubicBezTo>
                        <a:pt x="168967" y="262700"/>
                        <a:pt x="166681" y="265081"/>
                        <a:pt x="164395" y="267367"/>
                      </a:cubicBezTo>
                      <a:cubicBezTo>
                        <a:pt x="166586" y="265081"/>
                        <a:pt x="168967" y="262700"/>
                        <a:pt x="171253" y="260414"/>
                      </a:cubicBezTo>
                      <a:cubicBezTo>
                        <a:pt x="174492" y="260223"/>
                        <a:pt x="177826" y="260318"/>
                        <a:pt x="181064" y="260414"/>
                      </a:cubicBezTo>
                      <a:cubicBezTo>
                        <a:pt x="177730" y="260318"/>
                        <a:pt x="174492" y="260223"/>
                        <a:pt x="171253" y="260414"/>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77" name="Freeform: Shape 476">
                  <a:extLst>
                    <a:ext uri="{FF2B5EF4-FFF2-40B4-BE49-F238E27FC236}">
                      <a16:creationId xmlns:a16="http://schemas.microsoft.com/office/drawing/2014/main" id="{FE26D0EA-6FAB-4E8E-AC18-AE4E74CDDB8B}"/>
                    </a:ext>
                  </a:extLst>
                </p:cNvPr>
                <p:cNvSpPr/>
                <p:nvPr/>
              </p:nvSpPr>
              <p:spPr>
                <a:xfrm>
                  <a:off x="6228366" y="3466605"/>
                  <a:ext cx="123342" cy="148232"/>
                </a:xfrm>
                <a:custGeom>
                  <a:avLst/>
                  <a:gdLst>
                    <a:gd name="connsiteX0" fmla="*/ 62610 w 123342"/>
                    <a:gd name="connsiteY0" fmla="*/ 103459 h 148232"/>
                    <a:gd name="connsiteX1" fmla="*/ 62515 w 123342"/>
                    <a:gd name="connsiteY1" fmla="*/ 110412 h 148232"/>
                    <a:gd name="connsiteX2" fmla="*/ 66039 w 123342"/>
                    <a:gd name="connsiteY2" fmla="*/ 110889 h 148232"/>
                    <a:gd name="connsiteX3" fmla="*/ 66039 w 123342"/>
                    <a:gd name="connsiteY3" fmla="*/ 117270 h 148232"/>
                    <a:gd name="connsiteX4" fmla="*/ 68611 w 123342"/>
                    <a:gd name="connsiteY4" fmla="*/ 120223 h 148232"/>
                    <a:gd name="connsiteX5" fmla="*/ 66039 w 123342"/>
                    <a:gd name="connsiteY5" fmla="*/ 117270 h 148232"/>
                    <a:gd name="connsiteX6" fmla="*/ 64991 w 123342"/>
                    <a:gd name="connsiteY6" fmla="*/ 127938 h 148232"/>
                    <a:gd name="connsiteX7" fmla="*/ 65468 w 123342"/>
                    <a:gd name="connsiteY7" fmla="*/ 134415 h 148232"/>
                    <a:gd name="connsiteX8" fmla="*/ 69849 w 123342"/>
                    <a:gd name="connsiteY8" fmla="*/ 144893 h 148232"/>
                    <a:gd name="connsiteX9" fmla="*/ 101758 w 123342"/>
                    <a:gd name="connsiteY9" fmla="*/ 139368 h 148232"/>
                    <a:gd name="connsiteX10" fmla="*/ 107282 w 123342"/>
                    <a:gd name="connsiteY10" fmla="*/ 25449 h 148232"/>
                    <a:gd name="connsiteX11" fmla="*/ 100520 w 123342"/>
                    <a:gd name="connsiteY11" fmla="*/ 17925 h 148232"/>
                    <a:gd name="connsiteX12" fmla="*/ 89185 w 123342"/>
                    <a:gd name="connsiteY12" fmla="*/ 8114 h 148232"/>
                    <a:gd name="connsiteX13" fmla="*/ 8222 w 123342"/>
                    <a:gd name="connsiteY13" fmla="*/ 17925 h 148232"/>
                    <a:gd name="connsiteX14" fmla="*/ 126 w 123342"/>
                    <a:gd name="connsiteY14" fmla="*/ 22782 h 148232"/>
                    <a:gd name="connsiteX15" fmla="*/ 6603 w 123342"/>
                    <a:gd name="connsiteY15" fmla="*/ 28497 h 148232"/>
                    <a:gd name="connsiteX16" fmla="*/ 45656 w 123342"/>
                    <a:gd name="connsiteY16" fmla="*/ 52500 h 148232"/>
                    <a:gd name="connsiteX17" fmla="*/ 62610 w 123342"/>
                    <a:gd name="connsiteY17" fmla="*/ 103459 h 148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3342" h="148232">
                      <a:moveTo>
                        <a:pt x="62610" y="103459"/>
                      </a:moveTo>
                      <a:cubicBezTo>
                        <a:pt x="62610" y="105745"/>
                        <a:pt x="62515" y="108126"/>
                        <a:pt x="62515" y="110412"/>
                      </a:cubicBezTo>
                      <a:cubicBezTo>
                        <a:pt x="63658" y="110603"/>
                        <a:pt x="64896" y="110793"/>
                        <a:pt x="66039" y="110889"/>
                      </a:cubicBezTo>
                      <a:cubicBezTo>
                        <a:pt x="66039" y="112984"/>
                        <a:pt x="66039" y="115175"/>
                        <a:pt x="66039" y="117270"/>
                      </a:cubicBezTo>
                      <a:cubicBezTo>
                        <a:pt x="67182" y="118318"/>
                        <a:pt x="68039" y="119271"/>
                        <a:pt x="68611" y="120223"/>
                      </a:cubicBezTo>
                      <a:cubicBezTo>
                        <a:pt x="68039" y="119271"/>
                        <a:pt x="67182" y="118318"/>
                        <a:pt x="66039" y="117270"/>
                      </a:cubicBezTo>
                      <a:cubicBezTo>
                        <a:pt x="61372" y="120414"/>
                        <a:pt x="62039" y="124033"/>
                        <a:pt x="64991" y="127938"/>
                      </a:cubicBezTo>
                      <a:cubicBezTo>
                        <a:pt x="65182" y="130129"/>
                        <a:pt x="65277" y="132225"/>
                        <a:pt x="65468" y="134415"/>
                      </a:cubicBezTo>
                      <a:cubicBezTo>
                        <a:pt x="60705" y="140511"/>
                        <a:pt x="64991" y="142797"/>
                        <a:pt x="69849" y="144893"/>
                      </a:cubicBezTo>
                      <a:cubicBezTo>
                        <a:pt x="81660" y="149941"/>
                        <a:pt x="91661" y="150131"/>
                        <a:pt x="101758" y="139368"/>
                      </a:cubicBezTo>
                      <a:cubicBezTo>
                        <a:pt x="127856" y="111270"/>
                        <a:pt x="131000" y="58215"/>
                        <a:pt x="107282" y="25449"/>
                      </a:cubicBezTo>
                      <a:cubicBezTo>
                        <a:pt x="106425" y="21734"/>
                        <a:pt x="103853" y="19449"/>
                        <a:pt x="100520" y="17925"/>
                      </a:cubicBezTo>
                      <a:cubicBezTo>
                        <a:pt x="97472" y="13733"/>
                        <a:pt x="93947" y="10495"/>
                        <a:pt x="89185" y="8114"/>
                      </a:cubicBezTo>
                      <a:cubicBezTo>
                        <a:pt x="59943" y="-6841"/>
                        <a:pt x="33464" y="303"/>
                        <a:pt x="8222" y="17925"/>
                      </a:cubicBezTo>
                      <a:cubicBezTo>
                        <a:pt x="4889" y="18401"/>
                        <a:pt x="888" y="19163"/>
                        <a:pt x="126" y="22782"/>
                      </a:cubicBezTo>
                      <a:cubicBezTo>
                        <a:pt x="-826" y="27354"/>
                        <a:pt x="3841" y="27164"/>
                        <a:pt x="6603" y="28497"/>
                      </a:cubicBezTo>
                      <a:cubicBezTo>
                        <a:pt x="20414" y="35260"/>
                        <a:pt x="36131" y="38784"/>
                        <a:pt x="45656" y="52500"/>
                      </a:cubicBezTo>
                      <a:cubicBezTo>
                        <a:pt x="64229" y="65169"/>
                        <a:pt x="65182" y="83742"/>
                        <a:pt x="62610" y="103459"/>
                      </a:cubicBez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78" name="Freeform: Shape 477">
                  <a:extLst>
                    <a:ext uri="{FF2B5EF4-FFF2-40B4-BE49-F238E27FC236}">
                      <a16:creationId xmlns:a16="http://schemas.microsoft.com/office/drawing/2014/main" id="{E65C2880-578B-41AA-94BE-42DBFBD89143}"/>
                    </a:ext>
                  </a:extLst>
                </p:cNvPr>
                <p:cNvSpPr/>
                <p:nvPr/>
              </p:nvSpPr>
              <p:spPr>
                <a:xfrm>
                  <a:off x="6273926" y="3519105"/>
                  <a:ext cx="95" cy="95"/>
                </a:xfrm>
                <a:custGeom>
                  <a:avLst/>
                  <a:gdLst>
                    <a:gd name="connsiteX0" fmla="*/ 95 w 95"/>
                    <a:gd name="connsiteY0" fmla="*/ 95 h 95"/>
                    <a:gd name="connsiteX1" fmla="*/ 0 w 95"/>
                    <a:gd name="connsiteY1" fmla="*/ 0 h 95"/>
                    <a:gd name="connsiteX2" fmla="*/ 0 w 95"/>
                    <a:gd name="connsiteY2" fmla="*/ 95 h 95"/>
                    <a:gd name="connsiteX3" fmla="*/ 95 w 95"/>
                    <a:gd name="connsiteY3" fmla="*/ 95 h 95"/>
                  </a:gdLst>
                  <a:ahLst/>
                  <a:cxnLst>
                    <a:cxn ang="0">
                      <a:pos x="connsiteX0" y="connsiteY0"/>
                    </a:cxn>
                    <a:cxn ang="0">
                      <a:pos x="connsiteX1" y="connsiteY1"/>
                    </a:cxn>
                    <a:cxn ang="0">
                      <a:pos x="connsiteX2" y="connsiteY2"/>
                    </a:cxn>
                    <a:cxn ang="0">
                      <a:pos x="connsiteX3" y="connsiteY3"/>
                    </a:cxn>
                  </a:cxnLst>
                  <a:rect l="l" t="t" r="r" b="b"/>
                  <a:pathLst>
                    <a:path w="95" h="95">
                      <a:moveTo>
                        <a:pt x="95" y="95"/>
                      </a:moveTo>
                      <a:lnTo>
                        <a:pt x="0" y="0"/>
                      </a:lnTo>
                      <a:lnTo>
                        <a:pt x="0" y="95"/>
                      </a:lnTo>
                      <a:lnTo>
                        <a:pt x="95" y="95"/>
                      </a:lnTo>
                      <a:close/>
                    </a:path>
                  </a:pathLst>
                </a:custGeom>
                <a:solidFill>
                  <a:srgbClr val="FDE674"/>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sp>
            <p:nvSpPr>
              <p:cNvPr id="472" name="Freeform: Shape 471">
                <a:extLst>
                  <a:ext uri="{FF2B5EF4-FFF2-40B4-BE49-F238E27FC236}">
                    <a16:creationId xmlns:a16="http://schemas.microsoft.com/office/drawing/2014/main" id="{1237583D-D8F1-4E73-8A9C-5F7AFDE4BA98}"/>
                  </a:ext>
                </a:extLst>
              </p:cNvPr>
              <p:cNvSpPr/>
              <p:nvPr/>
            </p:nvSpPr>
            <p:spPr>
              <a:xfrm>
                <a:off x="6167818" y="3573398"/>
                <a:ext cx="61912" cy="55245"/>
              </a:xfrm>
              <a:custGeom>
                <a:avLst/>
                <a:gdLst>
                  <a:gd name="connsiteX0" fmla="*/ 0 w 61912"/>
                  <a:gd name="connsiteY0" fmla="*/ 3524 h 55245"/>
                  <a:gd name="connsiteX1" fmla="*/ 29432 w 61912"/>
                  <a:gd name="connsiteY1" fmla="*/ 8477 h 55245"/>
                  <a:gd name="connsiteX2" fmla="*/ 51530 w 61912"/>
                  <a:gd name="connsiteY2" fmla="*/ 0 h 55245"/>
                  <a:gd name="connsiteX3" fmla="*/ 52673 w 61912"/>
                  <a:gd name="connsiteY3" fmla="*/ 15526 h 55245"/>
                  <a:gd name="connsiteX4" fmla="*/ 60293 w 61912"/>
                  <a:gd name="connsiteY4" fmla="*/ 48673 h 55245"/>
                  <a:gd name="connsiteX5" fmla="*/ 61913 w 61912"/>
                  <a:gd name="connsiteY5" fmla="*/ 55245 h 55245"/>
                  <a:gd name="connsiteX6" fmla="*/ 47149 w 61912"/>
                  <a:gd name="connsiteY6" fmla="*/ 37719 h 55245"/>
                  <a:gd name="connsiteX7" fmla="*/ 13907 w 61912"/>
                  <a:gd name="connsiteY7" fmla="*/ 11144 h 55245"/>
                  <a:gd name="connsiteX8" fmla="*/ 476 w 61912"/>
                  <a:gd name="connsiteY8" fmla="*/ 10192 h 55245"/>
                  <a:gd name="connsiteX9" fmla="*/ 0 w 61912"/>
                  <a:gd name="connsiteY9" fmla="*/ 3524 h 55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912" h="55245">
                    <a:moveTo>
                      <a:pt x="0" y="3524"/>
                    </a:moveTo>
                    <a:cubicBezTo>
                      <a:pt x="10001" y="3810"/>
                      <a:pt x="20383" y="2857"/>
                      <a:pt x="29432" y="8477"/>
                    </a:cubicBezTo>
                    <a:cubicBezTo>
                      <a:pt x="40767" y="15526"/>
                      <a:pt x="47435" y="11335"/>
                      <a:pt x="51530" y="0"/>
                    </a:cubicBezTo>
                    <a:cubicBezTo>
                      <a:pt x="57341" y="4763"/>
                      <a:pt x="53721" y="10192"/>
                      <a:pt x="52673" y="15526"/>
                    </a:cubicBezTo>
                    <a:cubicBezTo>
                      <a:pt x="50292" y="27622"/>
                      <a:pt x="51721" y="39053"/>
                      <a:pt x="60293" y="48673"/>
                    </a:cubicBezTo>
                    <a:cubicBezTo>
                      <a:pt x="60865" y="50864"/>
                      <a:pt x="61341" y="53054"/>
                      <a:pt x="61913" y="55245"/>
                    </a:cubicBezTo>
                    <a:cubicBezTo>
                      <a:pt x="50006" y="55340"/>
                      <a:pt x="47720" y="44577"/>
                      <a:pt x="47149" y="37719"/>
                    </a:cubicBezTo>
                    <a:cubicBezTo>
                      <a:pt x="45434" y="15907"/>
                      <a:pt x="27623" y="16288"/>
                      <a:pt x="13907" y="11144"/>
                    </a:cubicBezTo>
                    <a:cubicBezTo>
                      <a:pt x="9906" y="9620"/>
                      <a:pt x="4953" y="10382"/>
                      <a:pt x="476" y="10192"/>
                    </a:cubicBezTo>
                    <a:cubicBezTo>
                      <a:pt x="191" y="7906"/>
                      <a:pt x="95" y="5715"/>
                      <a:pt x="0" y="3524"/>
                    </a:cubicBezTo>
                    <a:close/>
                  </a:path>
                </a:pathLst>
              </a:custGeom>
              <a:solidFill>
                <a:srgbClr val="D3751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73" name="Freeform: Shape 472">
                <a:extLst>
                  <a:ext uri="{FF2B5EF4-FFF2-40B4-BE49-F238E27FC236}">
                    <a16:creationId xmlns:a16="http://schemas.microsoft.com/office/drawing/2014/main" id="{EC8D3440-5DF2-4BE9-94B6-23C80B2089EE}"/>
                  </a:ext>
                </a:extLst>
              </p:cNvPr>
              <p:cNvSpPr/>
              <p:nvPr/>
            </p:nvSpPr>
            <p:spPr>
              <a:xfrm>
                <a:off x="6274022" y="3519105"/>
                <a:ext cx="18083" cy="50958"/>
              </a:xfrm>
              <a:custGeom>
                <a:avLst/>
                <a:gdLst>
                  <a:gd name="connsiteX0" fmla="*/ 3429 w 18083"/>
                  <a:gd name="connsiteY0" fmla="*/ 13430 h 50958"/>
                  <a:gd name="connsiteX1" fmla="*/ 667 w 18083"/>
                  <a:gd name="connsiteY1" fmla="*/ 11240 h 50958"/>
                  <a:gd name="connsiteX2" fmla="*/ 0 w 18083"/>
                  <a:gd name="connsiteY2" fmla="*/ 0 h 50958"/>
                  <a:gd name="connsiteX3" fmla="*/ 17050 w 18083"/>
                  <a:gd name="connsiteY3" fmla="*/ 50959 h 50958"/>
                  <a:gd name="connsiteX4" fmla="*/ 6477 w 18083"/>
                  <a:gd name="connsiteY4" fmla="*/ 17621 h 50958"/>
                  <a:gd name="connsiteX5" fmla="*/ 3429 w 18083"/>
                  <a:gd name="connsiteY5" fmla="*/ 13430 h 50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83" h="50958">
                    <a:moveTo>
                      <a:pt x="3429" y="13430"/>
                    </a:moveTo>
                    <a:cubicBezTo>
                      <a:pt x="2476" y="12668"/>
                      <a:pt x="1524" y="12002"/>
                      <a:pt x="667" y="11240"/>
                    </a:cubicBezTo>
                    <a:cubicBezTo>
                      <a:pt x="476" y="7430"/>
                      <a:pt x="191" y="3715"/>
                      <a:pt x="0" y="0"/>
                    </a:cubicBezTo>
                    <a:cubicBezTo>
                      <a:pt x="18574" y="12668"/>
                      <a:pt x="19621" y="31242"/>
                      <a:pt x="17050" y="50959"/>
                    </a:cubicBezTo>
                    <a:cubicBezTo>
                      <a:pt x="13525" y="39815"/>
                      <a:pt x="10001" y="28670"/>
                      <a:pt x="6477" y="17621"/>
                    </a:cubicBezTo>
                    <a:cubicBezTo>
                      <a:pt x="5429" y="16193"/>
                      <a:pt x="4381" y="14859"/>
                      <a:pt x="3429" y="13430"/>
                    </a:cubicBezTo>
                    <a:close/>
                  </a:path>
                </a:pathLst>
              </a:custGeom>
              <a:solidFill>
                <a:srgbClr val="D3751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sp>
            <p:nvSpPr>
              <p:cNvPr id="474" name="Freeform: Shape 473">
                <a:extLst>
                  <a:ext uri="{FF2B5EF4-FFF2-40B4-BE49-F238E27FC236}">
                    <a16:creationId xmlns:a16="http://schemas.microsoft.com/office/drawing/2014/main" id="{A47E3347-97B7-4563-81C9-8275862443E5}"/>
                  </a:ext>
                </a:extLst>
              </p:cNvPr>
              <p:cNvSpPr/>
              <p:nvPr/>
            </p:nvSpPr>
            <p:spPr>
              <a:xfrm>
                <a:off x="6277451" y="3532536"/>
                <a:ext cx="3047" cy="4095"/>
              </a:xfrm>
              <a:custGeom>
                <a:avLst/>
                <a:gdLst>
                  <a:gd name="connsiteX0" fmla="*/ 0 w 3047"/>
                  <a:gd name="connsiteY0" fmla="*/ 0 h 4095"/>
                  <a:gd name="connsiteX1" fmla="*/ 3048 w 3047"/>
                  <a:gd name="connsiteY1" fmla="*/ 4096 h 4095"/>
                  <a:gd name="connsiteX2" fmla="*/ 0 w 3047"/>
                  <a:gd name="connsiteY2" fmla="*/ 0 h 4095"/>
                </a:gdLst>
                <a:ahLst/>
                <a:cxnLst>
                  <a:cxn ang="0">
                    <a:pos x="connsiteX0" y="connsiteY0"/>
                  </a:cxn>
                  <a:cxn ang="0">
                    <a:pos x="connsiteX1" y="connsiteY1"/>
                  </a:cxn>
                  <a:cxn ang="0">
                    <a:pos x="connsiteX2" y="connsiteY2"/>
                  </a:cxn>
                </a:cxnLst>
                <a:rect l="l" t="t" r="r" b="b"/>
                <a:pathLst>
                  <a:path w="3047" h="4095">
                    <a:moveTo>
                      <a:pt x="0" y="0"/>
                    </a:moveTo>
                    <a:cubicBezTo>
                      <a:pt x="1048" y="1333"/>
                      <a:pt x="2000" y="2762"/>
                      <a:pt x="3048" y="4096"/>
                    </a:cubicBezTo>
                    <a:cubicBezTo>
                      <a:pt x="2000" y="2762"/>
                      <a:pt x="952" y="1429"/>
                      <a:pt x="0" y="0"/>
                    </a:cubicBezTo>
                    <a:close/>
                  </a:path>
                </a:pathLst>
              </a:custGeom>
              <a:solidFill>
                <a:srgbClr val="FBCA39"/>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US" sz="1400" b="0" i="0" u="none" strike="noStrike" kern="0" cap="none" spc="0" normalizeH="0" baseline="0" noProof="0" dirty="0">
                  <a:ln>
                    <a:noFill/>
                  </a:ln>
                  <a:solidFill>
                    <a:srgbClr val="000000"/>
                  </a:solidFill>
                  <a:effectLst/>
                  <a:uLnTx/>
                  <a:uFillTx/>
                  <a:latin typeface="ScolaScript_N" panose="00000400000000000000" pitchFamily="2" charset="0"/>
                  <a:cs typeface="Arial"/>
                  <a:sym typeface="Arial"/>
                </a:endParaRPr>
              </a:p>
            </p:txBody>
          </p:sp>
        </p:grpSp>
      </p:grpSp>
    </p:spTree>
    <p:custDataLst>
      <p:tags r:id="rId1"/>
    </p:custDataLst>
    <p:extLst>
      <p:ext uri="{BB962C8B-B14F-4D97-AF65-F5344CB8AC3E}">
        <p14:creationId xmlns:p14="http://schemas.microsoft.com/office/powerpoint/2010/main" val="247123136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61"/>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32"/>
                                        </p:tgtEl>
                                        <p:attrNameLst>
                                          <p:attrName>style.visibility</p:attrName>
                                        </p:attrNameLst>
                                      </p:cBhvr>
                                      <p:to>
                                        <p:strVal val="hidden"/>
                                      </p:to>
                                    </p:set>
                                  </p:childTnLst>
                                </p:cTn>
                              </p:par>
                            </p:childTnLst>
                          </p:cTn>
                        </p:par>
                      </p:childTnLst>
                    </p:cTn>
                  </p:par>
                </p:childTnLst>
              </p:cTn>
              <p:nextCondLst>
                <p:cond evt="onClick" delay="0">
                  <p:tgtEl>
                    <p:spTgt spid="461"/>
                  </p:tgtEl>
                </p:cond>
              </p:nextCondLst>
            </p:seq>
            <p:seq concurrent="1" nextAc="seek">
              <p:cTn id="7" restart="whenNotActive" fill="hold" evtFilter="cancelBubble" nodeType="interactiveSeq">
                <p:stCondLst>
                  <p:cond evt="onClick" delay="0">
                    <p:tgtEl>
                      <p:spTgt spid="432"/>
                    </p:tgtEl>
                  </p:cond>
                </p:stCondLst>
                <p:endSync evt="end" delay="0">
                  <p:rtn val="all"/>
                </p:endSync>
                <p:childTnLst>
                  <p:par>
                    <p:cTn id="8" fill="hold">
                      <p:stCondLst>
                        <p:cond delay="0"/>
                      </p:stCondLst>
                      <p:childTnLst>
                        <p:par>
                          <p:cTn id="9" fill="hold">
                            <p:stCondLst>
                              <p:cond delay="0"/>
                            </p:stCondLst>
                            <p:childTnLst>
                              <p:par>
                                <p:cTn id="10" presetID="1" presetClass="exit" presetSubtype="0" fill="hold" nodeType="clickEffect">
                                  <p:stCondLst>
                                    <p:cond delay="0"/>
                                  </p:stCondLst>
                                  <p:childTnLst>
                                    <p:set>
                                      <p:cBhvr>
                                        <p:cTn id="11" dur="1" fill="hold">
                                          <p:stCondLst>
                                            <p:cond delay="0"/>
                                          </p:stCondLst>
                                        </p:cTn>
                                        <p:tgtEl>
                                          <p:spTgt spid="461"/>
                                        </p:tgtEl>
                                        <p:attrNameLst>
                                          <p:attrName>style.visibility</p:attrName>
                                        </p:attrNameLst>
                                      </p:cBhvr>
                                      <p:to>
                                        <p:strVal val="hidden"/>
                                      </p:to>
                                    </p:set>
                                  </p:childTnLst>
                                </p:cTn>
                              </p:par>
                            </p:childTnLst>
                          </p:cTn>
                        </p:par>
                      </p:childTnLst>
                    </p:cTn>
                  </p:par>
                </p:childTnLst>
              </p:cTn>
              <p:nextCondLst>
                <p:cond evt="onClick" delay="0">
                  <p:tgtEl>
                    <p:spTgt spid="43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45"/>
        <p:cNvGrpSpPr/>
        <p:nvPr/>
      </p:nvGrpSpPr>
      <p:grpSpPr>
        <a:xfrm>
          <a:off x="0" y="0"/>
          <a:ext cx="0" cy="0"/>
          <a:chOff x="0" y="0"/>
          <a:chExt cx="0" cy="0"/>
        </a:xfrm>
      </p:grpSpPr>
      <p:pic>
        <p:nvPicPr>
          <p:cNvPr id="14" name="Graphic 13">
            <a:extLst>
              <a:ext uri="{FF2B5EF4-FFF2-40B4-BE49-F238E27FC236}">
                <a16:creationId xmlns:a16="http://schemas.microsoft.com/office/drawing/2014/main" id="{C235F0D8-E646-470F-BF97-66D44F8F076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4"/>
            <a:ext cx="12192000" cy="5734306"/>
          </a:xfrm>
          <a:prstGeom prst="rect">
            <a:avLst/>
          </a:prstGeom>
        </p:spPr>
      </p:pic>
      <p:pic>
        <p:nvPicPr>
          <p:cNvPr id="15" name="Graphic 14">
            <a:extLst>
              <a:ext uri="{FF2B5EF4-FFF2-40B4-BE49-F238E27FC236}">
                <a16:creationId xmlns:a16="http://schemas.microsoft.com/office/drawing/2014/main" id="{68E26121-3C53-4113-AC1B-C3C6FCD37CF5}"/>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939531" y="1350299"/>
            <a:ext cx="2811099" cy="955577"/>
          </a:xfrm>
          <a:prstGeom prst="rect">
            <a:avLst/>
          </a:prstGeom>
        </p:spPr>
      </p:pic>
      <p:pic>
        <p:nvPicPr>
          <p:cNvPr id="16" name="Graphic 15">
            <a:extLst>
              <a:ext uri="{FF2B5EF4-FFF2-40B4-BE49-F238E27FC236}">
                <a16:creationId xmlns:a16="http://schemas.microsoft.com/office/drawing/2014/main" id="{F1BCE571-DBCF-4C89-A451-395E78E5E346}"/>
              </a:ext>
            </a:extLst>
          </p:cNvPr>
          <p:cNvPicPr>
            <a:picLocks noChangeAspect="1"/>
          </p:cNvPicPr>
          <p:nvPr/>
        </p:nvPicPr>
        <p:blipFill rotWithShape="1">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l="2737" r="2973" b="17372"/>
          <a:stretch/>
        </p:blipFill>
        <p:spPr>
          <a:xfrm>
            <a:off x="0" y="4173982"/>
            <a:ext cx="12192000" cy="2684018"/>
          </a:xfrm>
          <a:prstGeom prst="rect">
            <a:avLst/>
          </a:prstGeom>
        </p:spPr>
      </p:pic>
      <p:sp>
        <p:nvSpPr>
          <p:cNvPr id="17" name="TextBox 16">
            <a:extLst>
              <a:ext uri="{FF2B5EF4-FFF2-40B4-BE49-F238E27FC236}">
                <a16:creationId xmlns:a16="http://schemas.microsoft.com/office/drawing/2014/main" id="{74DF754F-8BAD-4731-8E89-0236F64A2A57}"/>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Calibri"/>
                <a:cs typeface="Calibri"/>
                <a:sym typeface="Calibri"/>
              </a:rPr>
              <a:t>Au revoir !</a:t>
            </a:r>
            <a:endParaRPr kumimoji="0" lang="en-US"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endParaRPr>
          </a:p>
        </p:txBody>
      </p:sp>
      <p:grpSp>
        <p:nvGrpSpPr>
          <p:cNvPr id="18" name="Group 17">
            <a:extLst>
              <a:ext uri="{FF2B5EF4-FFF2-40B4-BE49-F238E27FC236}">
                <a16:creationId xmlns:a16="http://schemas.microsoft.com/office/drawing/2014/main" id="{348EE5B5-4D8B-4178-A332-A6D16BF6E7E9}"/>
              </a:ext>
            </a:extLst>
          </p:cNvPr>
          <p:cNvGrpSpPr/>
          <p:nvPr/>
        </p:nvGrpSpPr>
        <p:grpSpPr>
          <a:xfrm flipH="1">
            <a:off x="5856776" y="1723747"/>
            <a:ext cx="2432747" cy="1560566"/>
            <a:chOff x="2247683" y="1632164"/>
            <a:chExt cx="2432747" cy="1560566"/>
          </a:xfrm>
        </p:grpSpPr>
        <p:pic>
          <p:nvPicPr>
            <p:cNvPr id="19" name="Graphic 18">
              <a:extLst>
                <a:ext uri="{FF2B5EF4-FFF2-40B4-BE49-F238E27FC236}">
                  <a16:creationId xmlns:a16="http://schemas.microsoft.com/office/drawing/2014/main" id="{2F811FAD-5CFD-4E90-B8D6-8E26788A65A3}"/>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27097" y="1632164"/>
              <a:ext cx="2353333" cy="1560566"/>
            </a:xfrm>
            <a:prstGeom prst="rect">
              <a:avLst/>
            </a:prstGeom>
          </p:spPr>
        </p:pic>
        <p:sp>
          <p:nvSpPr>
            <p:cNvPr id="20" name="TextBox 19">
              <a:extLst>
                <a:ext uri="{FF2B5EF4-FFF2-40B4-BE49-F238E27FC236}">
                  <a16:creationId xmlns:a16="http://schemas.microsoft.com/office/drawing/2014/main" id="{15ABA6DF-899C-404B-80D1-5212BBEEC338}"/>
                </a:ext>
              </a:extLst>
            </p:cNvPr>
            <p:cNvSpPr txBox="1"/>
            <p:nvPr/>
          </p:nvSpPr>
          <p:spPr>
            <a:xfrm>
              <a:off x="2247683" y="2147053"/>
              <a:ext cx="222208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4546A">
                      <a:lumMod val="50000"/>
                    </a:srgbClr>
                  </a:solidFill>
                  <a:effectLst/>
                  <a:uLnTx/>
                  <a:uFillTx/>
                  <a:latin typeface="ScolaScript_N" panose="00000400000000000000" pitchFamily="2" charset="0"/>
                  <a:ea typeface="+mn-ea"/>
                  <a:cs typeface="+mn-cs"/>
                </a:rPr>
                <a:t>Au revoir !</a:t>
              </a:r>
            </a:p>
          </p:txBody>
        </p:sp>
      </p:grpSp>
      <p:pic>
        <p:nvPicPr>
          <p:cNvPr id="21" name="Graphic 20">
            <a:extLst>
              <a:ext uri="{FF2B5EF4-FFF2-40B4-BE49-F238E27FC236}">
                <a16:creationId xmlns:a16="http://schemas.microsoft.com/office/drawing/2014/main" id="{C9B1FAE4-373B-4526-A8F7-4119DEAFADE1}"/>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4335373" y="2583703"/>
            <a:ext cx="1888418" cy="3659178"/>
          </a:xfrm>
          <a:prstGeom prst="rect">
            <a:avLst/>
          </a:prstGeom>
          <a:effectLst>
            <a:outerShdw blurRad="76200" dist="12700" dir="8100000" sy="-23000" kx="800400" algn="br" rotWithShape="0">
              <a:prstClr val="black">
                <a:alpha val="20000"/>
              </a:prstClr>
            </a:outerShdw>
          </a:effectLst>
        </p:spPr>
      </p:pic>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5" name="Straight Connector 4"/>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69" y="1465729"/>
            <a:ext cx="12187263" cy="3994546"/>
          </a:xfrm>
          <a:prstGeom prst="rect">
            <a:avLst/>
          </a:prstGeom>
        </p:spPr>
      </p:pic>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414" y="5490753"/>
            <a:ext cx="12181172" cy="1367247"/>
          </a:xfrm>
          <a:prstGeom prst="rect">
            <a:avLst/>
          </a:prstGeom>
        </p:spPr>
      </p:pic>
    </p:spTree>
    <p:custDataLst>
      <p:tags r:id="rId1"/>
    </p:custDataLst>
    <p:extLst>
      <p:ext uri="{BB962C8B-B14F-4D97-AF65-F5344CB8AC3E}">
        <p14:creationId xmlns:p14="http://schemas.microsoft.com/office/powerpoint/2010/main" val="496256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pic>
        <p:nvPicPr>
          <p:cNvPr id="3" name="Graphic 2">
            <a:extLst>
              <a:ext uri="{FF2B5EF4-FFF2-40B4-BE49-F238E27FC236}">
                <a16:creationId xmlns:a16="http://schemas.microsoft.com/office/drawing/2014/main" id="{6BB0320E-F919-4844-BFBA-05C1AE261A0D}"/>
              </a:ext>
            </a:extLst>
          </p:cNvPr>
          <p:cNvPicPr>
            <a:picLocks noChangeAspect="1"/>
          </p:cNvPicPr>
          <p:nvPr/>
        </p:nvPicPr>
        <p:blipFill rotWithShape="1">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t="86795"/>
          <a:stretch/>
        </p:blipFill>
        <p:spPr>
          <a:xfrm>
            <a:off x="3197136" y="5328935"/>
            <a:ext cx="5797728" cy="827229"/>
          </a:xfrm>
          <a:prstGeom prst="rect">
            <a:avLst/>
          </a:prstGeom>
        </p:spPr>
      </p:pic>
      <p:pic>
        <p:nvPicPr>
          <p:cNvPr id="4" name="Graphic 3">
            <a:extLst>
              <a:ext uri="{FF2B5EF4-FFF2-40B4-BE49-F238E27FC236}">
                <a16:creationId xmlns:a16="http://schemas.microsoft.com/office/drawing/2014/main" id="{6404A4DE-316A-4138-BB9F-FECCCC2BFC6D}"/>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057715" y="393539"/>
            <a:ext cx="4308063" cy="4762500"/>
          </a:xfrm>
          <a:prstGeom prst="rect">
            <a:avLst/>
          </a:prstGeom>
        </p:spPr>
      </p:pic>
    </p:spTree>
    <p:custDataLst>
      <p:tags r:id="rId1"/>
    </p:custDataLst>
    <p:extLst>
      <p:ext uri="{BB962C8B-B14F-4D97-AF65-F5344CB8AC3E}">
        <p14:creationId xmlns:p14="http://schemas.microsoft.com/office/powerpoint/2010/main" val="1691319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3" name="TextBox 2">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ctr">
            <a:spAutoFit/>
          </a:bodyPr>
          <a:lstStyle>
            <a:defPPr>
              <a:defRPr lang="en-US"/>
            </a:defPPr>
            <a:lvl2pPr marR="0" lvl="1" indent="0" fontAlgn="auto">
              <a:lnSpc>
                <a:spcPct val="100000"/>
              </a:lnSpc>
              <a:spcBef>
                <a:spcPts val="0"/>
              </a:spcBef>
              <a:spcAft>
                <a:spcPts val="0"/>
              </a:spcAft>
              <a:buClr>
                <a:srgbClr val="000000"/>
              </a:buClr>
              <a:buSzTx/>
              <a:buFont typeface="Arial"/>
              <a:buNone/>
              <a:tabLst/>
              <a:defRPr kumimoji="0" sz="3200" b="1" i="0" u="none" strike="noStrike" kern="0" cap="none" spc="0" normalizeH="0" baseline="0">
                <a:ln>
                  <a:noFill/>
                </a:ln>
                <a:solidFill>
                  <a:srgbClr val="002060"/>
                </a:solidFill>
                <a:effectLst/>
                <a:uLnTx/>
                <a:uFillTx/>
                <a:latin typeface="ScolaScript_N" panose="00000400000000000000" pitchFamily="2" charset="0"/>
                <a:cs typeface="Calibri" panose="020F0502020204030204" pitchFamily="34" charset="0"/>
              </a:defRPr>
            </a:lvl2p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sym typeface="Calibri"/>
              </a:rPr>
              <a:t>Activité introductrice</a:t>
            </a:r>
          </a:p>
        </p:txBody>
      </p:sp>
      <p:cxnSp>
        <p:nvCxnSpPr>
          <p:cNvPr id="44" name="Elbow Connector 43"/>
          <p:cNvCxnSpPr/>
          <p:nvPr/>
        </p:nvCxnSpPr>
        <p:spPr>
          <a:xfrm>
            <a:off x="10003536" y="1901090"/>
            <a:ext cx="914400" cy="914400"/>
          </a:xfrm>
          <a:prstGeom prst="bentConnector3">
            <a:avLst/>
          </a:prstGeom>
          <a:ln>
            <a:no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7E5BAD87-FCFD-4AD4-89CD-4E6F02314B87}"/>
              </a:ext>
            </a:extLst>
          </p:cNvPr>
          <p:cNvSpPr txBox="1"/>
          <p:nvPr/>
        </p:nvSpPr>
        <p:spPr>
          <a:xfrm>
            <a:off x="2374042" y="2450022"/>
            <a:ext cx="6114752" cy="584775"/>
          </a:xfrm>
          <a:prstGeom prst="rect">
            <a:avLst/>
          </a:prstGeom>
          <a:noFill/>
        </p:spPr>
        <p:txBody>
          <a:bodyPr wrap="square">
            <a:spAutoFit/>
          </a:bodyPr>
          <a:lstStyle/>
          <a:p>
            <a:pPr marL="971550" marR="0" lvl="0" indent="-514350" defTabSz="914400" rtl="0" eaLnBrk="1" fontAlgn="auto" latinLnBrk="0" hangingPunct="1">
              <a:lnSpc>
                <a:spcPct val="100000"/>
              </a:lnSpc>
              <a:spcBef>
                <a:spcPts val="0"/>
              </a:spcBef>
              <a:spcAft>
                <a:spcPts val="0"/>
              </a:spcAft>
              <a:buClr>
                <a:schemeClr val="tx1">
                  <a:lumMod val="65000"/>
                  <a:lumOff val="35000"/>
                </a:schemeClr>
              </a:buClr>
              <a:buSzTx/>
              <a:buFont typeface="+mj-lt"/>
              <a:buAutoNum type="arabicPeriod"/>
              <a:tabLst/>
              <a:defRPr/>
            </a:pP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Je joue </a:t>
            </a:r>
            <a:r>
              <a:rPr kumimoji="0" lang="fr-FR" sz="1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 </a:t>
            </a:r>
            <a:r>
              <a:rPr kumimoji="0" lang="fr-FR" sz="32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cs typeface="+mn-cs"/>
              </a:rPr>
              <a:t>guitare</a:t>
            </a:r>
            <a:r>
              <a:rPr kumimoji="0" lang="fr-FR" sz="32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ea typeface="+mn-ea"/>
                <a:cs typeface="+mn-cs"/>
              </a:rPr>
              <a:t>.</a:t>
            </a:r>
          </a:p>
        </p:txBody>
      </p:sp>
      <p:pic>
        <p:nvPicPr>
          <p:cNvPr id="31" name="image guitare">
            <a:extLst>
              <a:ext uri="{FF2B5EF4-FFF2-40B4-BE49-F238E27FC236}">
                <a16:creationId xmlns:a16="http://schemas.microsoft.com/office/drawing/2014/main" id="{27745B4A-29BE-45A9-8AB1-D8A9BB01239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432065" y="2366419"/>
            <a:ext cx="599331" cy="736564"/>
          </a:xfrm>
          <a:prstGeom prst="rect">
            <a:avLst/>
          </a:prstGeom>
        </p:spPr>
      </p:pic>
      <p:sp>
        <p:nvSpPr>
          <p:cNvPr id="32" name="TextBox 31">
            <a:extLst>
              <a:ext uri="{FF2B5EF4-FFF2-40B4-BE49-F238E27FC236}">
                <a16:creationId xmlns:a16="http://schemas.microsoft.com/office/drawing/2014/main" id="{51F85D74-41A8-4C43-A7E7-F7730987DB6B}"/>
              </a:ext>
            </a:extLst>
          </p:cNvPr>
          <p:cNvSpPr txBox="1"/>
          <p:nvPr/>
        </p:nvSpPr>
        <p:spPr>
          <a:xfrm>
            <a:off x="2374042" y="3532873"/>
            <a:ext cx="6114752" cy="584775"/>
          </a:xfrm>
          <a:prstGeom prst="rect">
            <a:avLst/>
          </a:prstGeom>
          <a:noFill/>
        </p:spPr>
        <p:txBody>
          <a:bodyPr wrap="square">
            <a:spAutoFit/>
          </a:bodyPr>
          <a:lstStyle/>
          <a:p>
            <a:pPr marL="971550" marR="0" lvl="0" indent="-514350" defTabSz="914400" eaLnBrk="1" fontAlgn="auto" latinLnBrk="0" hangingPunct="1">
              <a:lnSpc>
                <a:spcPct val="100000"/>
              </a:lnSpc>
              <a:spcBef>
                <a:spcPts val="0"/>
              </a:spcBef>
              <a:spcAft>
                <a:spcPts val="0"/>
              </a:spcAft>
              <a:buClr>
                <a:schemeClr val="tx1">
                  <a:lumMod val="65000"/>
                  <a:lumOff val="35000"/>
                </a:schemeClr>
              </a:buClr>
              <a:buSzTx/>
              <a:buFont typeface="+mj-lt"/>
              <a:buAutoNum type="arabicPeriod" startAt="2"/>
              <a:tabLst/>
              <a:defRPr/>
            </a:pP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Je joue </a:t>
            </a:r>
            <a:r>
              <a:rPr kumimoji="0" lang="fr-FR" sz="1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 </a:t>
            </a:r>
            <a:r>
              <a:rPr kumimoji="0" lang="fr-FR" sz="32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cs typeface="+mn-cs"/>
              </a:rPr>
              <a:t>tennis</a:t>
            </a:r>
            <a:r>
              <a:rPr kumimoji="0" lang="fr-FR" sz="32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ea typeface="+mn-ea"/>
                <a:cs typeface="+mn-cs"/>
              </a:rPr>
              <a:t>.</a:t>
            </a:r>
          </a:p>
        </p:txBody>
      </p:sp>
      <p:sp>
        <p:nvSpPr>
          <p:cNvPr id="33" name="TextBox 32">
            <a:extLst>
              <a:ext uri="{FF2B5EF4-FFF2-40B4-BE49-F238E27FC236}">
                <a16:creationId xmlns:a16="http://schemas.microsoft.com/office/drawing/2014/main" id="{A62129A9-C0CB-4309-A627-23947C2C979D}"/>
              </a:ext>
            </a:extLst>
          </p:cNvPr>
          <p:cNvSpPr txBox="1"/>
          <p:nvPr/>
        </p:nvSpPr>
        <p:spPr>
          <a:xfrm>
            <a:off x="2374042" y="4615724"/>
            <a:ext cx="6114752" cy="584775"/>
          </a:xfrm>
          <a:prstGeom prst="rect">
            <a:avLst/>
          </a:prstGeom>
          <a:noFill/>
        </p:spPr>
        <p:txBody>
          <a:bodyPr wrap="square">
            <a:spAutoFit/>
          </a:bodyPr>
          <a:lstStyle/>
          <a:p>
            <a:pPr marL="971550" marR="0" lvl="0" indent="-514350" defTabSz="914400" eaLnBrk="1" fontAlgn="auto" latinLnBrk="0" hangingPunct="1">
              <a:lnSpc>
                <a:spcPct val="100000"/>
              </a:lnSpc>
              <a:spcBef>
                <a:spcPts val="0"/>
              </a:spcBef>
              <a:spcAft>
                <a:spcPts val="0"/>
              </a:spcAft>
              <a:buClr>
                <a:schemeClr val="tx1">
                  <a:lumMod val="65000"/>
                  <a:lumOff val="35000"/>
                </a:schemeClr>
              </a:buClr>
              <a:buSzTx/>
              <a:buFont typeface="+mj-lt"/>
              <a:buAutoNum type="arabicPeriod" startAt="3"/>
              <a:tabLst/>
              <a:defRPr/>
            </a:pP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Je joue </a:t>
            </a:r>
            <a:r>
              <a:rPr kumimoji="0" lang="fr-FR" sz="1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 </a:t>
            </a:r>
            <a:r>
              <a:rPr kumimoji="0" lang="fr-FR" sz="32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cs typeface="+mn-cs"/>
              </a:rPr>
              <a:t>ballon</a:t>
            </a:r>
            <a:r>
              <a:rPr kumimoji="0" lang="fr-FR" sz="32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ea typeface="+mn-ea"/>
                <a:cs typeface="+mn-cs"/>
              </a:rPr>
              <a:t>.</a:t>
            </a:r>
          </a:p>
        </p:txBody>
      </p:sp>
      <p:sp>
        <p:nvSpPr>
          <p:cNvPr id="34" name="TextBox 33">
            <a:extLst>
              <a:ext uri="{FF2B5EF4-FFF2-40B4-BE49-F238E27FC236}">
                <a16:creationId xmlns:a16="http://schemas.microsoft.com/office/drawing/2014/main" id="{ADFEFC1D-401C-4897-B9CA-AA7FAF45BA32}"/>
              </a:ext>
            </a:extLst>
          </p:cNvPr>
          <p:cNvSpPr txBox="1"/>
          <p:nvPr/>
        </p:nvSpPr>
        <p:spPr>
          <a:xfrm>
            <a:off x="2374042" y="5698575"/>
            <a:ext cx="6114752" cy="584775"/>
          </a:xfrm>
          <a:prstGeom prst="rect">
            <a:avLst/>
          </a:prstGeom>
          <a:noFill/>
        </p:spPr>
        <p:txBody>
          <a:bodyPr wrap="square">
            <a:spAutoFit/>
          </a:bodyPr>
          <a:lstStyle/>
          <a:p>
            <a:pPr marL="971550" marR="0" lvl="0" indent="-514350" defTabSz="914400" eaLnBrk="1" fontAlgn="auto" latinLnBrk="0" hangingPunct="1">
              <a:lnSpc>
                <a:spcPct val="100000"/>
              </a:lnSpc>
              <a:spcBef>
                <a:spcPts val="0"/>
              </a:spcBef>
              <a:spcAft>
                <a:spcPts val="0"/>
              </a:spcAft>
              <a:buClr>
                <a:schemeClr val="tx1">
                  <a:lumMod val="65000"/>
                  <a:lumOff val="35000"/>
                </a:schemeClr>
              </a:buClr>
              <a:buSzTx/>
              <a:buFont typeface="+mj-lt"/>
              <a:buAutoNum type="arabicPeriod" startAt="4"/>
              <a:tabLst/>
              <a:defRPr/>
            </a:pP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Je joue </a:t>
            </a:r>
            <a:r>
              <a:rPr kumimoji="0" lang="fr-FR" sz="1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mn-cs"/>
              </a:rPr>
              <a:t> </a:t>
            </a:r>
            <a:r>
              <a:rPr kumimoji="0" lang="fr-FR" sz="32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cs typeface="+mn-cs"/>
              </a:rPr>
              <a:t>piano</a:t>
            </a:r>
            <a:r>
              <a:rPr kumimoji="0" lang="fr-FR" sz="32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ea typeface="+mn-ea"/>
                <a:cs typeface="+mn-cs"/>
              </a:rPr>
              <a:t>.</a:t>
            </a:r>
          </a:p>
        </p:txBody>
      </p:sp>
      <p:pic>
        <p:nvPicPr>
          <p:cNvPr id="35" name="image guitare">
            <a:extLst>
              <a:ext uri="{FF2B5EF4-FFF2-40B4-BE49-F238E27FC236}">
                <a16:creationId xmlns:a16="http://schemas.microsoft.com/office/drawing/2014/main" id="{FBD37210-1E49-4FCC-9C18-2227C52275D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395309" y="5663162"/>
            <a:ext cx="672843" cy="756673"/>
          </a:xfrm>
          <a:prstGeom prst="rect">
            <a:avLst/>
          </a:prstGeom>
        </p:spPr>
      </p:pic>
      <p:pic>
        <p:nvPicPr>
          <p:cNvPr id="36" name="Image ballon">
            <a:extLst>
              <a:ext uri="{FF2B5EF4-FFF2-40B4-BE49-F238E27FC236}">
                <a16:creationId xmlns:a16="http://schemas.microsoft.com/office/drawing/2014/main" id="{42EAA443-0807-494E-A248-E3ED76E2391B}"/>
              </a:ext>
            </a:extLst>
          </p:cNvPr>
          <p:cNvPicPr>
            <a:picLocks noChangeAspect="1"/>
          </p:cNvPicPr>
          <p:nvPr/>
        </p:nvPicPr>
        <p:blipFill>
          <a:blip r:embed="rId6">
            <a:extLst>
              <a:ext uri="{28A0092B-C50C-407E-A947-70E740481C1C}">
                <a14:useLocalDpi xmlns:a14="http://schemas.microsoft.com/office/drawing/2010/main"/>
              </a:ext>
            </a:extLst>
          </a:blip>
          <a:srcRect/>
          <a:stretch/>
        </p:blipFill>
        <p:spPr>
          <a:xfrm>
            <a:off x="8382724" y="4506531"/>
            <a:ext cx="698013" cy="738898"/>
          </a:xfrm>
          <a:prstGeom prst="rect">
            <a:avLst/>
          </a:prstGeom>
        </p:spPr>
      </p:pic>
      <p:pic>
        <p:nvPicPr>
          <p:cNvPr id="40" name="image tennis">
            <a:extLst>
              <a:ext uri="{FF2B5EF4-FFF2-40B4-BE49-F238E27FC236}">
                <a16:creationId xmlns:a16="http://schemas.microsoft.com/office/drawing/2014/main" id="{E0661C57-2718-484E-AFF6-72A1AB2B9B4E}"/>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8466371" y="3520716"/>
            <a:ext cx="530719" cy="568082"/>
          </a:xfrm>
          <a:prstGeom prst="rect">
            <a:avLst/>
          </a:prstGeom>
        </p:spPr>
      </p:pic>
      <p:sp>
        <p:nvSpPr>
          <p:cNvPr id="9" name="Rectangle: Rounded Corners 8">
            <a:extLst>
              <a:ext uri="{FF2B5EF4-FFF2-40B4-BE49-F238E27FC236}">
                <a16:creationId xmlns:a16="http://schemas.microsoft.com/office/drawing/2014/main" id="{33D735A2-545C-4127-BD8F-374D00BE6BDF}"/>
              </a:ext>
            </a:extLst>
          </p:cNvPr>
          <p:cNvSpPr/>
          <p:nvPr/>
        </p:nvSpPr>
        <p:spPr>
          <a:xfrm>
            <a:off x="2129246" y="1320625"/>
            <a:ext cx="1240971" cy="587662"/>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TextBox 47">
            <a:extLst>
              <a:ext uri="{FF2B5EF4-FFF2-40B4-BE49-F238E27FC236}">
                <a16:creationId xmlns:a16="http://schemas.microsoft.com/office/drawing/2014/main" id="{EAEC6764-E7F4-440E-B30E-A27BEC5EF459}"/>
              </a:ext>
            </a:extLst>
          </p:cNvPr>
          <p:cNvSpPr txBox="1"/>
          <p:nvPr/>
        </p:nvSpPr>
        <p:spPr>
          <a:xfrm>
            <a:off x="2246438" y="1316315"/>
            <a:ext cx="1006585" cy="584775"/>
          </a:xfrm>
          <a:prstGeom prst="rect">
            <a:avLst/>
          </a:prstGeom>
          <a:noFill/>
        </p:spPr>
        <p:txBody>
          <a:bodyPr wrap="square">
            <a:spAutoFit/>
          </a:bodyPr>
          <a:lstStyle/>
          <a:p>
            <a:pPr algn="ctr"/>
            <a:r>
              <a:rPr lang="fr-FR" sz="3200" dirty="0">
                <a:solidFill>
                  <a:srgbClr val="000000">
                    <a:lumMod val="65000"/>
                    <a:lumOff val="35000"/>
                  </a:srgbClr>
                </a:solidFill>
                <a:latin typeface="ScolaScript_N" panose="00000400000000000000" pitchFamily="2" charset="0"/>
              </a:rPr>
              <a:t>au</a:t>
            </a:r>
            <a:endParaRPr lang="en-US" dirty="0"/>
          </a:p>
        </p:txBody>
      </p:sp>
      <p:sp>
        <p:nvSpPr>
          <p:cNvPr id="49" name="Rectangle: Rounded Corners 48">
            <a:extLst>
              <a:ext uri="{FF2B5EF4-FFF2-40B4-BE49-F238E27FC236}">
                <a16:creationId xmlns:a16="http://schemas.microsoft.com/office/drawing/2014/main" id="{7E5DBE54-64AE-4E55-9620-0CAFA42952B8}"/>
              </a:ext>
            </a:extLst>
          </p:cNvPr>
          <p:cNvSpPr/>
          <p:nvPr/>
        </p:nvSpPr>
        <p:spPr>
          <a:xfrm>
            <a:off x="4027370" y="1320625"/>
            <a:ext cx="1240971" cy="587662"/>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5CA8A6B2-158B-426A-9292-B41C10C54CD7}"/>
              </a:ext>
            </a:extLst>
          </p:cNvPr>
          <p:cNvSpPr txBox="1"/>
          <p:nvPr/>
        </p:nvSpPr>
        <p:spPr>
          <a:xfrm>
            <a:off x="4144562" y="1316315"/>
            <a:ext cx="1006585" cy="584775"/>
          </a:xfrm>
          <a:prstGeom prst="rect">
            <a:avLst/>
          </a:prstGeom>
          <a:noFill/>
        </p:spPr>
        <p:txBody>
          <a:bodyPr wrap="square">
            <a:spAutoFit/>
          </a:bodyPr>
          <a:lstStyle/>
          <a:p>
            <a:pPr algn="ctr"/>
            <a:r>
              <a:rPr lang="fr-FR" sz="3200" dirty="0">
                <a:solidFill>
                  <a:srgbClr val="000000">
                    <a:lumMod val="65000"/>
                    <a:lumOff val="35000"/>
                  </a:srgbClr>
                </a:solidFill>
                <a:latin typeface="ScolaScript_N" panose="00000400000000000000" pitchFamily="2" charset="0"/>
              </a:rPr>
              <a:t>à la</a:t>
            </a:r>
            <a:endParaRPr lang="en-US" dirty="0"/>
          </a:p>
        </p:txBody>
      </p:sp>
      <p:sp>
        <p:nvSpPr>
          <p:cNvPr id="51" name="Rectangle: Rounded Corners 50">
            <a:extLst>
              <a:ext uri="{FF2B5EF4-FFF2-40B4-BE49-F238E27FC236}">
                <a16:creationId xmlns:a16="http://schemas.microsoft.com/office/drawing/2014/main" id="{422BD589-259D-468E-A5DB-B7AB6B656201}"/>
              </a:ext>
            </a:extLst>
          </p:cNvPr>
          <p:cNvSpPr/>
          <p:nvPr/>
        </p:nvSpPr>
        <p:spPr>
          <a:xfrm>
            <a:off x="5925492" y="1320625"/>
            <a:ext cx="1240971" cy="587662"/>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8B6C8E15-17BF-4662-BB3F-D971EBFF2748}"/>
              </a:ext>
            </a:extLst>
          </p:cNvPr>
          <p:cNvSpPr txBox="1"/>
          <p:nvPr/>
        </p:nvSpPr>
        <p:spPr>
          <a:xfrm>
            <a:off x="6042684" y="1316315"/>
            <a:ext cx="1006585" cy="584775"/>
          </a:xfrm>
          <a:prstGeom prst="rect">
            <a:avLst/>
          </a:prstGeom>
          <a:noFill/>
        </p:spPr>
        <p:txBody>
          <a:bodyPr wrap="square">
            <a:spAutoFit/>
          </a:bodyPr>
          <a:lstStyle/>
          <a:p>
            <a:pPr algn="ctr"/>
            <a:r>
              <a:rPr lang="fr-FR" sz="3200" dirty="0">
                <a:solidFill>
                  <a:srgbClr val="000000">
                    <a:lumMod val="65000"/>
                    <a:lumOff val="35000"/>
                  </a:srgbClr>
                </a:solidFill>
                <a:latin typeface="ScolaScript_N" panose="00000400000000000000" pitchFamily="2" charset="0"/>
              </a:rPr>
              <a:t>du</a:t>
            </a:r>
            <a:endParaRPr lang="en-US" dirty="0"/>
          </a:p>
        </p:txBody>
      </p:sp>
      <p:sp>
        <p:nvSpPr>
          <p:cNvPr id="54" name="Rectangle: Rounded Corners 53">
            <a:extLst>
              <a:ext uri="{FF2B5EF4-FFF2-40B4-BE49-F238E27FC236}">
                <a16:creationId xmlns:a16="http://schemas.microsoft.com/office/drawing/2014/main" id="{8772C0C1-0D0A-4F96-B9DD-BB79C01ED82C}"/>
              </a:ext>
            </a:extLst>
          </p:cNvPr>
          <p:cNvSpPr/>
          <p:nvPr/>
        </p:nvSpPr>
        <p:spPr>
          <a:xfrm>
            <a:off x="8058000" y="1320625"/>
            <a:ext cx="1240971" cy="587662"/>
          </a:xfrm>
          <a:prstGeom prst="round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C83D2F3D-4C00-4809-99D4-9259667A1A17}"/>
              </a:ext>
            </a:extLst>
          </p:cNvPr>
          <p:cNvSpPr txBox="1"/>
          <p:nvPr/>
        </p:nvSpPr>
        <p:spPr>
          <a:xfrm>
            <a:off x="8058000" y="1316315"/>
            <a:ext cx="1240971" cy="584775"/>
          </a:xfrm>
          <a:prstGeom prst="rect">
            <a:avLst/>
          </a:prstGeom>
          <a:noFill/>
        </p:spPr>
        <p:txBody>
          <a:bodyPr wrap="square">
            <a:spAutoFit/>
          </a:bodyPr>
          <a:lstStyle/>
          <a:p>
            <a:pPr algn="ctr"/>
            <a:r>
              <a:rPr lang="fr-FR" sz="3200" dirty="0">
                <a:solidFill>
                  <a:srgbClr val="000000">
                    <a:lumMod val="65000"/>
                    <a:lumOff val="35000"/>
                  </a:srgbClr>
                </a:solidFill>
                <a:latin typeface="ScolaScript_N" panose="00000400000000000000" pitchFamily="2" charset="0"/>
              </a:rPr>
              <a:t>de la</a:t>
            </a:r>
            <a:endParaRPr lang="en-US" dirty="0"/>
          </a:p>
        </p:txBody>
      </p:sp>
      <p:sp>
        <p:nvSpPr>
          <p:cNvPr id="56" name="TextBox 55">
            <a:extLst>
              <a:ext uri="{FF2B5EF4-FFF2-40B4-BE49-F238E27FC236}">
                <a16:creationId xmlns:a16="http://schemas.microsoft.com/office/drawing/2014/main" id="{C311DE1F-8B05-43D2-AA7B-59FA7AA65653}"/>
              </a:ext>
            </a:extLst>
          </p:cNvPr>
          <p:cNvSpPr txBox="1"/>
          <p:nvPr/>
        </p:nvSpPr>
        <p:spPr>
          <a:xfrm>
            <a:off x="2246437" y="1313523"/>
            <a:ext cx="1006585" cy="584775"/>
          </a:xfrm>
          <a:prstGeom prst="rect">
            <a:avLst/>
          </a:prstGeom>
          <a:noFill/>
        </p:spPr>
        <p:txBody>
          <a:bodyPr wrap="square">
            <a:spAutoFit/>
          </a:bodyPr>
          <a:lstStyle/>
          <a:p>
            <a:pPr algn="ctr"/>
            <a:r>
              <a:rPr lang="fr-FR" sz="3200" dirty="0">
                <a:solidFill>
                  <a:srgbClr val="000000">
                    <a:lumMod val="65000"/>
                    <a:lumOff val="35000"/>
                  </a:srgbClr>
                </a:solidFill>
                <a:latin typeface="ScolaScript_N" panose="00000400000000000000" pitchFamily="2" charset="0"/>
              </a:rPr>
              <a:t>au</a:t>
            </a:r>
            <a:endParaRPr lang="en-US" dirty="0"/>
          </a:p>
        </p:txBody>
      </p:sp>
      <p:sp>
        <p:nvSpPr>
          <p:cNvPr id="57" name="TextBox 56">
            <a:extLst>
              <a:ext uri="{FF2B5EF4-FFF2-40B4-BE49-F238E27FC236}">
                <a16:creationId xmlns:a16="http://schemas.microsoft.com/office/drawing/2014/main" id="{25522934-5610-401B-BEBC-A9268CF190B1}"/>
              </a:ext>
            </a:extLst>
          </p:cNvPr>
          <p:cNvSpPr txBox="1"/>
          <p:nvPr/>
        </p:nvSpPr>
        <p:spPr>
          <a:xfrm>
            <a:off x="2261116" y="1308862"/>
            <a:ext cx="1006585" cy="584775"/>
          </a:xfrm>
          <a:prstGeom prst="rect">
            <a:avLst/>
          </a:prstGeom>
          <a:noFill/>
        </p:spPr>
        <p:txBody>
          <a:bodyPr wrap="square">
            <a:spAutoFit/>
          </a:bodyPr>
          <a:lstStyle/>
          <a:p>
            <a:pPr algn="ctr"/>
            <a:r>
              <a:rPr lang="fr-FR" sz="3200" dirty="0">
                <a:solidFill>
                  <a:srgbClr val="000000">
                    <a:lumMod val="65000"/>
                    <a:lumOff val="35000"/>
                  </a:srgbClr>
                </a:solidFill>
                <a:latin typeface="ScolaScript_N" panose="00000400000000000000" pitchFamily="2" charset="0"/>
              </a:rPr>
              <a:t>au</a:t>
            </a:r>
            <a:endParaRPr lang="en-US" dirty="0"/>
          </a:p>
        </p:txBody>
      </p:sp>
      <p:sp>
        <p:nvSpPr>
          <p:cNvPr id="58" name="TextBox 57">
            <a:extLst>
              <a:ext uri="{FF2B5EF4-FFF2-40B4-BE49-F238E27FC236}">
                <a16:creationId xmlns:a16="http://schemas.microsoft.com/office/drawing/2014/main" id="{6BC28ABF-5DD9-4E10-8F58-5C0720A29DEF}"/>
              </a:ext>
            </a:extLst>
          </p:cNvPr>
          <p:cNvSpPr txBox="1"/>
          <p:nvPr/>
        </p:nvSpPr>
        <p:spPr>
          <a:xfrm>
            <a:off x="4159238" y="1308862"/>
            <a:ext cx="1006585" cy="584775"/>
          </a:xfrm>
          <a:prstGeom prst="rect">
            <a:avLst/>
          </a:prstGeom>
          <a:noFill/>
        </p:spPr>
        <p:txBody>
          <a:bodyPr wrap="square">
            <a:spAutoFit/>
          </a:bodyPr>
          <a:lstStyle/>
          <a:p>
            <a:pPr algn="ctr"/>
            <a:r>
              <a:rPr lang="fr-FR" sz="3200" dirty="0">
                <a:solidFill>
                  <a:srgbClr val="000000">
                    <a:lumMod val="65000"/>
                    <a:lumOff val="35000"/>
                  </a:srgbClr>
                </a:solidFill>
                <a:latin typeface="ScolaScript_N" panose="00000400000000000000" pitchFamily="2" charset="0"/>
              </a:rPr>
              <a:t>à la</a:t>
            </a:r>
            <a:endParaRPr lang="en-US" dirty="0"/>
          </a:p>
        </p:txBody>
      </p:sp>
      <p:sp>
        <p:nvSpPr>
          <p:cNvPr id="37" name="TextBox 36">
            <a:extLst>
              <a:ext uri="{FF2B5EF4-FFF2-40B4-BE49-F238E27FC236}">
                <a16:creationId xmlns:a16="http://schemas.microsoft.com/office/drawing/2014/main" id="{98B9933F-FCBA-4736-8718-154BAC39C2EC}"/>
              </a:ext>
            </a:extLst>
          </p:cNvPr>
          <p:cNvSpPr txBox="1"/>
          <p:nvPr/>
        </p:nvSpPr>
        <p:spPr>
          <a:xfrm>
            <a:off x="6038328" y="1311959"/>
            <a:ext cx="1006585" cy="584775"/>
          </a:xfrm>
          <a:prstGeom prst="rect">
            <a:avLst/>
          </a:prstGeom>
          <a:noFill/>
        </p:spPr>
        <p:txBody>
          <a:bodyPr wrap="square">
            <a:spAutoFit/>
          </a:bodyPr>
          <a:lstStyle/>
          <a:p>
            <a:pPr algn="ctr"/>
            <a:r>
              <a:rPr lang="fr-FR" sz="3200" dirty="0">
                <a:solidFill>
                  <a:srgbClr val="000000">
                    <a:lumMod val="65000"/>
                    <a:lumOff val="35000"/>
                  </a:srgbClr>
                </a:solidFill>
                <a:latin typeface="ScolaScript_N" panose="00000400000000000000" pitchFamily="2" charset="0"/>
              </a:rPr>
              <a:t>du</a:t>
            </a:r>
            <a:endParaRPr lang="en-US" dirty="0"/>
          </a:p>
        </p:txBody>
      </p:sp>
    </p:spTree>
    <p:custDataLst>
      <p:tags r:id="rId1"/>
    </p:custDataLst>
    <p:extLst>
      <p:ext uri="{BB962C8B-B14F-4D97-AF65-F5344CB8AC3E}">
        <p14:creationId xmlns:p14="http://schemas.microsoft.com/office/powerpoint/2010/main" val="2274211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childTnLst>
                          </p:cTn>
                        </p:par>
                        <p:par>
                          <p:cTn id="11" fill="hold">
                            <p:stCondLst>
                              <p:cond delay="500"/>
                            </p:stCondLst>
                            <p:childTnLst>
                              <p:par>
                                <p:cTn id="12" presetID="10" presetClass="entr" presetSubtype="0" fill="hold" grpId="0" nodeType="afterEffect">
                                  <p:stCondLst>
                                    <p:cond delay="500"/>
                                  </p:stCondLst>
                                  <p:childTnLst>
                                    <p:set>
                                      <p:cBhvr>
                                        <p:cTn id="13" dur="1" fill="hold">
                                          <p:stCondLst>
                                            <p:cond delay="0"/>
                                          </p:stCondLst>
                                        </p:cTn>
                                        <p:tgtEl>
                                          <p:spTgt spid="32"/>
                                        </p:tgtEl>
                                        <p:attrNameLst>
                                          <p:attrName>style.visibility</p:attrName>
                                        </p:attrNameLst>
                                      </p:cBhvr>
                                      <p:to>
                                        <p:strVal val="visible"/>
                                      </p:to>
                                    </p:set>
                                    <p:animEffect transition="in" filter="fade">
                                      <p:cBhvr>
                                        <p:cTn id="14" dur="500"/>
                                        <p:tgtEl>
                                          <p:spTgt spid="32"/>
                                        </p:tgtEl>
                                      </p:cBhvr>
                                    </p:animEffect>
                                  </p:childTnLst>
                                </p:cTn>
                              </p:par>
                              <p:par>
                                <p:cTn id="15" presetID="10" presetClass="entr" presetSubtype="0" fill="hold" nodeType="withEffect">
                                  <p:stCondLst>
                                    <p:cond delay="500"/>
                                  </p:stCondLst>
                                  <p:childTnLst>
                                    <p:set>
                                      <p:cBhvr>
                                        <p:cTn id="16" dur="1" fill="hold">
                                          <p:stCondLst>
                                            <p:cond delay="0"/>
                                          </p:stCondLst>
                                        </p:cTn>
                                        <p:tgtEl>
                                          <p:spTgt spid="40"/>
                                        </p:tgtEl>
                                        <p:attrNameLst>
                                          <p:attrName>style.visibility</p:attrName>
                                        </p:attrNameLst>
                                      </p:cBhvr>
                                      <p:to>
                                        <p:strVal val="visible"/>
                                      </p:to>
                                    </p:set>
                                    <p:animEffect transition="in" filter="fade">
                                      <p:cBhvr>
                                        <p:cTn id="17" dur="500"/>
                                        <p:tgtEl>
                                          <p:spTgt spid="40"/>
                                        </p:tgtEl>
                                      </p:cBhvr>
                                    </p:animEffect>
                                  </p:childTnLst>
                                </p:cTn>
                              </p:par>
                            </p:childTnLst>
                          </p:cTn>
                        </p:par>
                        <p:par>
                          <p:cTn id="18" fill="hold">
                            <p:stCondLst>
                              <p:cond delay="1500"/>
                            </p:stCondLst>
                            <p:childTnLst>
                              <p:par>
                                <p:cTn id="19" presetID="10" presetClass="entr" presetSubtype="0" fill="hold" grpId="0" nodeType="afterEffect">
                                  <p:stCondLst>
                                    <p:cond delay="50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ntr" presetSubtype="0" fill="hold" nodeType="withEffect">
                                  <p:stCondLst>
                                    <p:cond delay="50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childTnLst>
                          </p:cTn>
                        </p:par>
                        <p:par>
                          <p:cTn id="25" fill="hold">
                            <p:stCondLst>
                              <p:cond delay="2500"/>
                            </p:stCondLst>
                            <p:childTnLst>
                              <p:par>
                                <p:cTn id="26" presetID="10" presetClass="entr" presetSubtype="0" fill="hold" grpId="0" nodeType="afterEffect">
                                  <p:stCondLst>
                                    <p:cond delay="50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par>
                                <p:cTn id="29" presetID="10" presetClass="entr" presetSubtype="0" fill="hold" nodeType="withEffect">
                                  <p:stCondLst>
                                    <p:cond delay="500"/>
                                  </p:stCondLst>
                                  <p:childTnLst>
                                    <p:set>
                                      <p:cBhvr>
                                        <p:cTn id="30" dur="1" fill="hold">
                                          <p:stCondLst>
                                            <p:cond delay="0"/>
                                          </p:stCondLst>
                                        </p:cTn>
                                        <p:tgtEl>
                                          <p:spTgt spid="35"/>
                                        </p:tgtEl>
                                        <p:attrNameLst>
                                          <p:attrName>style.visibility</p:attrName>
                                        </p:attrNameLst>
                                      </p:cBhvr>
                                      <p:to>
                                        <p:strVal val="visible"/>
                                      </p:to>
                                    </p:set>
                                    <p:animEffect transition="in" filter="fade">
                                      <p:cBhvr>
                                        <p:cTn id="31" dur="500"/>
                                        <p:tgtEl>
                                          <p:spTgt spid="35"/>
                                        </p:tgtEl>
                                      </p:cBhvr>
                                    </p:animEffec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58"/>
                                        </p:tgtEl>
                                        <p:attrNameLst>
                                          <p:attrName>style.visibility</p:attrName>
                                        </p:attrNameLst>
                                      </p:cBhvr>
                                      <p:to>
                                        <p:strVal val="visible"/>
                                      </p:to>
                                    </p:set>
                                  </p:childTnLst>
                                </p:cTn>
                              </p:par>
                              <p:par>
                                <p:cTn id="36" presetID="42" presetClass="path" presetSubtype="0" accel="50000" decel="50000" fill="hold" grpId="1" nodeType="withEffect">
                                  <p:stCondLst>
                                    <p:cond delay="0"/>
                                  </p:stCondLst>
                                  <p:childTnLst>
                                    <p:animMotion origin="layout" path="M -1.875E-6 -3.33333E-6 L 0.08255 0.16505 " pathEditMode="relative" rAng="0" ptsTypes="AA">
                                      <p:cBhvr>
                                        <p:cTn id="37" dur="2000" fill="hold"/>
                                        <p:tgtEl>
                                          <p:spTgt spid="58"/>
                                        </p:tgtEl>
                                        <p:attrNameLst>
                                          <p:attrName>ppt_x</p:attrName>
                                          <p:attrName>ppt_y</p:attrName>
                                        </p:attrNameLst>
                                      </p:cBhvr>
                                      <p:rCtr x="4128" y="8241"/>
                                    </p:animMotion>
                                  </p:childTnLst>
                                </p:cTn>
                              </p:par>
                              <p:par>
                                <p:cTn id="38" presetID="3" presetClass="emph" presetSubtype="2" fill="hold" nodeType="withEffect">
                                  <p:stCondLst>
                                    <p:cond delay="0"/>
                                  </p:stCondLst>
                                  <p:childTnLst>
                                    <p:animClr clrSpc="rgb" dir="cw">
                                      <p:cBhvr override="childStyle">
                                        <p:cTn id="39" dur="2000" fill="hold"/>
                                        <p:tgtEl>
                                          <p:spTgt spid="58"/>
                                        </p:tgtEl>
                                        <p:attrNameLst>
                                          <p:attrName>style.color</p:attrName>
                                        </p:attrNameLst>
                                      </p:cBhvr>
                                      <p:to>
                                        <a:srgbClr val="00B050"/>
                                      </p:to>
                                    </p:animClr>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grpId="0" nodeType="clickEffect">
                                  <p:stCondLst>
                                    <p:cond delay="0"/>
                                  </p:stCondLst>
                                  <p:childTnLst>
                                    <p:set>
                                      <p:cBhvr>
                                        <p:cTn id="43" dur="1" fill="hold">
                                          <p:stCondLst>
                                            <p:cond delay="0"/>
                                          </p:stCondLst>
                                        </p:cTn>
                                        <p:tgtEl>
                                          <p:spTgt spid="57"/>
                                        </p:tgtEl>
                                        <p:attrNameLst>
                                          <p:attrName>style.visibility</p:attrName>
                                        </p:attrNameLst>
                                      </p:cBhvr>
                                      <p:to>
                                        <p:strVal val="visible"/>
                                      </p:to>
                                    </p:set>
                                  </p:childTnLst>
                                </p:cTn>
                              </p:par>
                              <p:par>
                                <p:cTn id="44" presetID="42" presetClass="path" presetSubtype="0" accel="50000" decel="50000" fill="hold" grpId="1" nodeType="withEffect">
                                  <p:stCondLst>
                                    <p:cond delay="0"/>
                                  </p:stCondLst>
                                  <p:childTnLst>
                                    <p:animMotion origin="layout" path="M -2.70833E-6 -3.33333E-6 L 0.23659 0.32408 " pathEditMode="relative" rAng="0" ptsTypes="AA">
                                      <p:cBhvr>
                                        <p:cTn id="45" dur="2000" fill="hold"/>
                                        <p:tgtEl>
                                          <p:spTgt spid="57"/>
                                        </p:tgtEl>
                                        <p:attrNameLst>
                                          <p:attrName>ppt_x</p:attrName>
                                          <p:attrName>ppt_y</p:attrName>
                                        </p:attrNameLst>
                                      </p:cBhvr>
                                      <p:rCtr x="11823" y="16204"/>
                                    </p:animMotion>
                                  </p:childTnLst>
                                </p:cTn>
                              </p:par>
                              <p:par>
                                <p:cTn id="46" presetID="3" presetClass="emph" presetSubtype="2" fill="hold" nodeType="withEffect">
                                  <p:stCondLst>
                                    <p:cond delay="0"/>
                                  </p:stCondLst>
                                  <p:childTnLst>
                                    <p:animClr clrSpc="rgb" dir="cw">
                                      <p:cBhvr override="childStyle">
                                        <p:cTn id="47" dur="2000" fill="hold"/>
                                        <p:tgtEl>
                                          <p:spTgt spid="57"/>
                                        </p:tgtEl>
                                        <p:attrNameLst>
                                          <p:attrName>style.color</p:attrName>
                                        </p:attrNameLst>
                                      </p:cBhvr>
                                      <p:to>
                                        <a:srgbClr val="00B050"/>
                                      </p:to>
                                    </p:animClr>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56"/>
                                        </p:tgtEl>
                                        <p:attrNameLst>
                                          <p:attrName>style.visibility</p:attrName>
                                        </p:attrNameLst>
                                      </p:cBhvr>
                                      <p:to>
                                        <p:strVal val="visible"/>
                                      </p:to>
                                    </p:set>
                                  </p:childTnLst>
                                </p:cTn>
                              </p:par>
                              <p:par>
                                <p:cTn id="52" presetID="42" presetClass="path" presetSubtype="0" accel="50000" decel="50000" fill="hold" grpId="1" nodeType="withEffect">
                                  <p:stCondLst>
                                    <p:cond delay="0"/>
                                  </p:stCondLst>
                                  <p:childTnLst>
                                    <p:animMotion origin="layout" path="M -8.33333E-7 2.22222E-6 L 0.23698 0.48055 " pathEditMode="relative" rAng="0" ptsTypes="AA">
                                      <p:cBhvr>
                                        <p:cTn id="53" dur="2000" fill="hold"/>
                                        <p:tgtEl>
                                          <p:spTgt spid="56"/>
                                        </p:tgtEl>
                                        <p:attrNameLst>
                                          <p:attrName>ppt_x</p:attrName>
                                          <p:attrName>ppt_y</p:attrName>
                                        </p:attrNameLst>
                                      </p:cBhvr>
                                      <p:rCtr x="11849" y="24028"/>
                                    </p:animMotion>
                                  </p:childTnLst>
                                </p:cTn>
                              </p:par>
                              <p:par>
                                <p:cTn id="54" presetID="3" presetClass="emph" presetSubtype="2" fill="hold" nodeType="withEffect">
                                  <p:stCondLst>
                                    <p:cond delay="0"/>
                                  </p:stCondLst>
                                  <p:childTnLst>
                                    <p:animClr clrSpc="rgb" dir="cw">
                                      <p:cBhvr override="childStyle">
                                        <p:cTn id="55" dur="2000" fill="hold"/>
                                        <p:tgtEl>
                                          <p:spTgt spid="56"/>
                                        </p:tgtEl>
                                        <p:attrNameLst>
                                          <p:attrName>style.color</p:attrName>
                                        </p:attrNameLst>
                                      </p:cBhvr>
                                      <p:to>
                                        <a:srgbClr val="00B050"/>
                                      </p:to>
                                    </p:animClr>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7"/>
                                        </p:tgtEl>
                                        <p:attrNameLst>
                                          <p:attrName>style.visibility</p:attrName>
                                        </p:attrNameLst>
                                      </p:cBhvr>
                                      <p:to>
                                        <p:strVal val="visible"/>
                                      </p:to>
                                    </p:set>
                                  </p:childTnLst>
                                </p:cTn>
                              </p:par>
                              <p:par>
                                <p:cTn id="60" presetID="42" presetClass="path" presetSubtype="0" accel="50000" decel="50000" fill="hold" grpId="1" nodeType="withEffect">
                                  <p:stCondLst>
                                    <p:cond delay="0"/>
                                  </p:stCondLst>
                                  <p:childTnLst>
                                    <p:animMotion origin="layout" path="M 1.45833E-6 3.7037E-6 L -0.075 0.63912 " pathEditMode="relative" rAng="0" ptsTypes="AA">
                                      <p:cBhvr>
                                        <p:cTn id="61" dur="2000" fill="hold"/>
                                        <p:tgtEl>
                                          <p:spTgt spid="37"/>
                                        </p:tgtEl>
                                        <p:attrNameLst>
                                          <p:attrName>ppt_x</p:attrName>
                                          <p:attrName>ppt_y</p:attrName>
                                        </p:attrNameLst>
                                      </p:cBhvr>
                                      <p:rCtr x="-3750" y="31944"/>
                                    </p:animMotion>
                                  </p:childTnLst>
                                </p:cTn>
                              </p:par>
                              <p:par>
                                <p:cTn id="62" presetID="3" presetClass="emph" presetSubtype="2" fill="hold" nodeType="withEffect">
                                  <p:stCondLst>
                                    <p:cond delay="0"/>
                                  </p:stCondLst>
                                  <p:childTnLst>
                                    <p:animClr clrSpc="rgb" dir="cw">
                                      <p:cBhvr override="childStyle">
                                        <p:cTn id="63" dur="2000" fill="hold"/>
                                        <p:tgtEl>
                                          <p:spTgt spid="37"/>
                                        </p:tgtEl>
                                        <p:attrNameLst>
                                          <p:attrName>style.color</p:attrName>
                                        </p:attrNameLst>
                                      </p:cBhvr>
                                      <p:to>
                                        <a:srgbClr val="00B05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2" grpId="0"/>
      <p:bldP spid="33" grpId="0"/>
      <p:bldP spid="34" grpId="0"/>
      <p:bldP spid="56" grpId="0"/>
      <p:bldP spid="56" grpId="1"/>
      <p:bldP spid="57" grpId="0"/>
      <p:bldP spid="57" grpId="1"/>
      <p:bldP spid="58" grpId="0"/>
      <p:bldP spid="58" grpId="1"/>
      <p:bldP spid="37" grpId="0"/>
      <p:bldP spid="37"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2BB91D8-63A6-4C05-BD0C-FC29D66AFCD2}"/>
              </a:ext>
            </a:extLst>
          </p:cNvPr>
          <p:cNvSpPr>
            <a:spLocks noGrp="1"/>
          </p:cNvSpPr>
          <p:nvPr>
            <p:ph type="title"/>
          </p:nvPr>
        </p:nvSpPr>
        <p:spPr>
          <a:xfrm>
            <a:off x="0" y="1148982"/>
            <a:ext cx="9231085" cy="4761727"/>
          </a:xfrm>
        </p:spPr>
        <p:txBody>
          <a:bodyPr/>
          <a:lstStyle/>
          <a:p>
            <a:pPr marL="457200">
              <a:lnSpc>
                <a:spcPct val="150000"/>
              </a:lnSpc>
              <a:spcBef>
                <a:spcPts val="1200"/>
              </a:spcBef>
            </a:pPr>
            <a:r>
              <a:rPr lang="fr-FR" sz="2800" dirty="0">
                <a:solidFill>
                  <a:schemeClr val="tx1">
                    <a:lumMod val="65000"/>
                    <a:lumOff val="35000"/>
                  </a:schemeClr>
                </a:solidFill>
                <a:latin typeface="ScolaScript_N" panose="00000400000000000000" pitchFamily="2" charset="0"/>
              </a:rPr>
              <a:t>Dans le cadre d'un programme d'échange entre ton école et une école en France. Tu vas effectuer un séjour linguistique dans une famille française à Paris, pendant les vacances d'été. Cette famille a un enfant de ton âge. Il t'envoie un message. Tu lui réponds pour te présenter et lui parler de tes loisirs</a:t>
            </a:r>
            <a:r>
              <a:rPr lang="fr-FR" sz="2800" dirty="0">
                <a:latin typeface="ScolaScript_N" panose="00000400000000000000" pitchFamily="2" charset="0"/>
              </a:rPr>
              <a:t>.</a:t>
            </a:r>
            <a:endParaRPr lang="fr-FR" dirty="0">
              <a:latin typeface="ScolaScript_N" panose="00000400000000000000" pitchFamily="2" charset="0"/>
            </a:endParaRPr>
          </a:p>
        </p:txBody>
      </p:sp>
      <p:sp>
        <p:nvSpPr>
          <p:cNvPr id="3" name="TextBox 2">
            <a:extLst>
              <a:ext uri="{FF2B5EF4-FFF2-40B4-BE49-F238E27FC236}">
                <a16:creationId xmlns:a16="http://schemas.microsoft.com/office/drawing/2014/main" id="{8C153011-15F0-47A1-B638-A3F2747D2EAC}"/>
              </a:ext>
            </a:extLst>
          </p:cNvPr>
          <p:cNvSpPr txBox="1"/>
          <p:nvPr/>
        </p:nvSpPr>
        <p:spPr>
          <a:xfrm>
            <a:off x="0" y="548165"/>
            <a:ext cx="12192000" cy="584775"/>
          </a:xfrm>
          <a:prstGeom prst="rect">
            <a:avLst/>
          </a:prstGeom>
          <a:solidFill>
            <a:srgbClr val="A1C4E3"/>
          </a:solidFill>
        </p:spPr>
        <p:txBody>
          <a:bodyPr wrap="square" lIns="91440" tIns="45720" rIns="91440" bIns="45720" rtlCol="0" anchor="ctr">
            <a:spAutoFit/>
          </a:bodyPr>
          <a:lstStyle>
            <a:defPPr>
              <a:defRPr lang="en-US"/>
            </a:defPPr>
            <a:lvl2pPr marR="0" lvl="1" indent="0" fontAlgn="auto">
              <a:lnSpc>
                <a:spcPct val="100000"/>
              </a:lnSpc>
              <a:spcBef>
                <a:spcPts val="0"/>
              </a:spcBef>
              <a:spcAft>
                <a:spcPts val="0"/>
              </a:spcAft>
              <a:buClr>
                <a:srgbClr val="000000"/>
              </a:buClr>
              <a:buSzTx/>
              <a:buFont typeface="Arial"/>
              <a:buNone/>
              <a:tabLst/>
              <a:defRPr kumimoji="0" sz="3200" b="1" i="0" u="none" strike="noStrike" kern="0" cap="none" spc="0" normalizeH="0" baseline="0">
                <a:ln>
                  <a:noFill/>
                </a:ln>
                <a:solidFill>
                  <a:srgbClr val="002060"/>
                </a:solidFill>
                <a:effectLst/>
                <a:uLnTx/>
                <a:uFillTx/>
                <a:latin typeface="ScolaScript_N" panose="00000400000000000000" pitchFamily="2" charset="0"/>
                <a:cs typeface="Calibri" panose="020F0502020204030204" pitchFamily="34" charset="0"/>
              </a:defRPr>
            </a:lvl2pPr>
          </a:lstStyle>
          <a:p>
            <a:pPr lvl="1"/>
            <a:r>
              <a:rPr lang="fr-FR" dirty="0">
                <a:latin typeface="ScolaScript_N" panose="00000400000000000000" pitchFamily="2" charset="0"/>
              </a:rPr>
              <a:t>Lis la consigne. </a:t>
            </a:r>
          </a:p>
        </p:txBody>
      </p:sp>
      <p:pic>
        <p:nvPicPr>
          <p:cNvPr id="7" name="Graphic 6">
            <a:extLst>
              <a:ext uri="{FF2B5EF4-FFF2-40B4-BE49-F238E27FC236}">
                <a16:creationId xmlns:a16="http://schemas.microsoft.com/office/drawing/2014/main" id="{0BE84ABD-ED64-42AE-8520-022C37A5C391}"/>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231085" y="1349934"/>
            <a:ext cx="2680381" cy="4959901"/>
          </a:xfrm>
          <a:prstGeom prst="rect">
            <a:avLst/>
          </a:prstGeom>
          <a:effectLst>
            <a:outerShdw blurRad="50800" dist="38100" dir="5400000" algn="t" rotWithShape="0">
              <a:prstClr val="black">
                <a:alpha val="40000"/>
              </a:prstClr>
            </a:outerShdw>
          </a:effectLst>
        </p:spPr>
      </p:pic>
    </p:spTree>
    <p:custDataLst>
      <p:tags r:id="rId1"/>
    </p:custDataLst>
    <p:extLst>
      <p:ext uri="{BB962C8B-B14F-4D97-AF65-F5344CB8AC3E}">
        <p14:creationId xmlns:p14="http://schemas.microsoft.com/office/powerpoint/2010/main" val="7939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6383EFD-C1E5-40EE-ABC3-49DA4D295638}"/>
              </a:ext>
            </a:extLst>
          </p:cNvPr>
          <p:cNvSpPr>
            <a:spLocks noGrp="1"/>
          </p:cNvSpPr>
          <p:nvPr>
            <p:ph type="title"/>
          </p:nvPr>
        </p:nvSpPr>
        <p:spPr>
          <a:xfrm>
            <a:off x="1024482" y="1550087"/>
            <a:ext cx="10143037" cy="945145"/>
          </a:xfrm>
        </p:spPr>
        <p:txBody>
          <a:bodyPr/>
          <a:lstStyle/>
          <a:p>
            <a:pPr algn="ctr"/>
            <a:r>
              <a:rPr lang="fr-FR" dirty="0">
                <a:solidFill>
                  <a:schemeClr val="tx1">
                    <a:lumMod val="65000"/>
                    <a:lumOff val="35000"/>
                  </a:schemeClr>
                </a:solidFill>
                <a:latin typeface="ScolaScript_N" panose="00000400000000000000" pitchFamily="2" charset="0"/>
              </a:rPr>
              <a:t>Analyse de la consigne</a:t>
            </a:r>
          </a:p>
        </p:txBody>
      </p:sp>
      <p:sp>
        <p:nvSpPr>
          <p:cNvPr id="6" name="TextBox 2">
            <a:extLst>
              <a:ext uri="{FF2B5EF4-FFF2-40B4-BE49-F238E27FC236}">
                <a16:creationId xmlns:a16="http://schemas.microsoft.com/office/drawing/2014/main" id="{E0D5B2A7-60F1-4EA6-BF04-12FD3CDFD176}"/>
              </a:ext>
            </a:extLst>
          </p:cNvPr>
          <p:cNvSpPr txBox="1"/>
          <p:nvPr/>
        </p:nvSpPr>
        <p:spPr>
          <a:xfrm>
            <a:off x="0" y="548165"/>
            <a:ext cx="12192000" cy="584775"/>
          </a:xfrm>
          <a:prstGeom prst="rect">
            <a:avLst/>
          </a:prstGeom>
          <a:solidFill>
            <a:srgbClr val="A1C4E3"/>
          </a:solidFill>
        </p:spPr>
        <p:txBody>
          <a:bodyPr wrap="square" lIns="91440" tIns="45720" rIns="91440" bIns="45720" rtlCol="0" anchor="ctr">
            <a:spAutoFit/>
          </a:bodyPr>
          <a:lstStyle>
            <a:defPPr>
              <a:defRPr lang="en-US"/>
            </a:defPPr>
            <a:lvl2pPr marR="0" lvl="1" indent="0" fontAlgn="auto">
              <a:lnSpc>
                <a:spcPct val="100000"/>
              </a:lnSpc>
              <a:spcBef>
                <a:spcPts val="0"/>
              </a:spcBef>
              <a:spcAft>
                <a:spcPts val="0"/>
              </a:spcAft>
              <a:buClr>
                <a:srgbClr val="000000"/>
              </a:buClr>
              <a:buSzTx/>
              <a:buFont typeface="Arial"/>
              <a:buNone/>
              <a:tabLst/>
              <a:defRPr kumimoji="0" sz="3200" b="1" i="0" u="none" strike="noStrike" kern="0" cap="none" spc="0" normalizeH="0" baseline="0">
                <a:ln>
                  <a:noFill/>
                </a:ln>
                <a:solidFill>
                  <a:srgbClr val="002060"/>
                </a:solidFill>
                <a:effectLst/>
                <a:uLnTx/>
                <a:uFillTx/>
                <a:latin typeface="ScolaScript_N" panose="00000400000000000000" pitchFamily="2" charset="0"/>
                <a:cs typeface="Calibri" panose="020F0502020204030204" pitchFamily="34" charset="0"/>
              </a:defRPr>
            </a:lvl2pPr>
          </a:lstStyle>
          <a:p>
            <a:pPr lvl="1"/>
            <a:r>
              <a:rPr lang="fr-FR" dirty="0">
                <a:latin typeface="ScolaScript_N" panose="00000400000000000000" pitchFamily="2" charset="0"/>
              </a:rPr>
              <a:t>Voici les réponses. </a:t>
            </a:r>
          </a:p>
        </p:txBody>
      </p:sp>
      <p:graphicFrame>
        <p:nvGraphicFramePr>
          <p:cNvPr id="9" name="Tableau 1">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3422702783"/>
              </p:ext>
            </p:extLst>
          </p:nvPr>
        </p:nvGraphicFramePr>
        <p:xfrm>
          <a:off x="1165144" y="2804250"/>
          <a:ext cx="1964228" cy="998428"/>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998428">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9pPr>
                    </a:lstStyle>
                    <a:p>
                      <a:pPr algn="ctr"/>
                      <a:r>
                        <a:rPr lang="fr-FR" sz="2800" dirty="0">
                          <a:latin typeface="ScolaScript_N" panose="00000400000000000000" pitchFamily="2" charset="0"/>
                        </a:rPr>
                        <a:t>Qui ?</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5">
                        <a:lumMod val="75000"/>
                      </a:schemeClr>
                    </a:solidFill>
                  </a:tcPr>
                </a:tc>
                <a:extLst>
                  <a:ext uri="{0D108BD9-81ED-4DB2-BD59-A6C34878D82A}">
                    <a16:rowId xmlns:a16="http://schemas.microsoft.com/office/drawing/2014/main" val="2372946827"/>
                  </a:ext>
                </a:extLst>
              </a:tr>
            </a:tbl>
          </a:graphicData>
        </a:graphic>
      </p:graphicFrame>
      <p:graphicFrame>
        <p:nvGraphicFramePr>
          <p:cNvPr id="10" name="C 1">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3263223142"/>
              </p:ext>
            </p:extLst>
          </p:nvPr>
        </p:nvGraphicFramePr>
        <p:xfrm>
          <a:off x="1158713" y="3806333"/>
          <a:ext cx="1964228" cy="2103120"/>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119549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r>
                        <a:rPr lang="fr-FR" sz="2200" dirty="0">
                          <a:solidFill>
                            <a:schemeClr val="tx1">
                              <a:lumMod val="65000"/>
                              <a:lumOff val="35000"/>
                            </a:schemeClr>
                          </a:solidFill>
                          <a:latin typeface="ScolaScript_N" panose="00000400000000000000" pitchFamily="2" charset="0"/>
                        </a:rPr>
                        <a:t>Moi, élève au Liban</a:t>
                      </a:r>
                    </a:p>
                    <a:p>
                      <a:pPr lvl="0">
                        <a:buNone/>
                      </a:pPr>
                      <a:r>
                        <a:rPr lang="fr-FR" sz="2200" dirty="0">
                          <a:solidFill>
                            <a:schemeClr val="tx1">
                              <a:lumMod val="65000"/>
                              <a:lumOff val="35000"/>
                            </a:schemeClr>
                          </a:solidFill>
                          <a:latin typeface="ScolaScript_N" panose="00000400000000000000" pitchFamily="2" charset="0"/>
                        </a:rPr>
                        <a:t>Alexandre, un enfant Français.</a:t>
                      </a:r>
                    </a:p>
                    <a:p>
                      <a:pPr lvl="0">
                        <a:buNone/>
                      </a:pPr>
                      <a:endParaRPr lang="fr-FR" sz="2200" dirty="0">
                        <a:latin typeface="ScolaScript_N" panose="00000400000000000000" pitchFamily="2"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5">
                        <a:lumMod val="20000"/>
                        <a:lumOff val="80000"/>
                      </a:schemeClr>
                    </a:solidFill>
                  </a:tcPr>
                </a:tc>
                <a:extLst>
                  <a:ext uri="{0D108BD9-81ED-4DB2-BD59-A6C34878D82A}">
                    <a16:rowId xmlns:a16="http://schemas.microsoft.com/office/drawing/2014/main" val="1406221436"/>
                  </a:ext>
                </a:extLst>
              </a:tr>
            </a:tbl>
          </a:graphicData>
        </a:graphic>
      </p:graphicFrame>
      <p:graphicFrame>
        <p:nvGraphicFramePr>
          <p:cNvPr id="11" name="C 3">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3501329806"/>
              </p:ext>
            </p:extLst>
          </p:nvPr>
        </p:nvGraphicFramePr>
        <p:xfrm>
          <a:off x="5093600" y="3806324"/>
          <a:ext cx="1964228" cy="2105285"/>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2105285">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r>
                        <a:rPr lang="fr-FR" sz="2200" dirty="0">
                          <a:solidFill>
                            <a:schemeClr val="tx1">
                              <a:lumMod val="65000"/>
                              <a:lumOff val="35000"/>
                            </a:schemeClr>
                          </a:solidFill>
                          <a:latin typeface="ScolaScript_N" panose="00000400000000000000" pitchFamily="2" charset="0"/>
                        </a:rPr>
                        <a:t>Pendant les vacances d'été.</a:t>
                      </a:r>
                    </a:p>
                    <a:p>
                      <a:pPr lvl="0">
                        <a:buNone/>
                      </a:pPr>
                      <a:r>
                        <a:rPr lang="fr-FR" sz="2200" b="0" dirty="0">
                          <a:solidFill>
                            <a:schemeClr val="tx1">
                              <a:lumMod val="65000"/>
                              <a:lumOff val="35000"/>
                            </a:schemeClr>
                          </a:solidFill>
                          <a:latin typeface="ScolaScript_N" panose="00000400000000000000" pitchFamily="2" charset="0"/>
                        </a:rPr>
                        <a:t>Pendant trois semaines.</a:t>
                      </a:r>
                    </a:p>
                    <a:p>
                      <a:pPr lvl="0">
                        <a:buNone/>
                      </a:pPr>
                      <a:endParaRPr lang="fr-FR" sz="2200" b="0" dirty="0">
                        <a:latin typeface="ScolaScript_N" panose="00000400000000000000" pitchFamily="2"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406221436"/>
                  </a:ext>
                </a:extLst>
              </a:tr>
            </a:tbl>
          </a:graphicData>
        </a:graphic>
      </p:graphicFrame>
      <p:graphicFrame>
        <p:nvGraphicFramePr>
          <p:cNvPr id="12" name="C 4">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2204432503"/>
              </p:ext>
            </p:extLst>
          </p:nvPr>
        </p:nvGraphicFramePr>
        <p:xfrm>
          <a:off x="7064259" y="3808508"/>
          <a:ext cx="1964228" cy="2103120"/>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209098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r>
                        <a:rPr lang="fr-FR" sz="2200" dirty="0">
                          <a:solidFill>
                            <a:schemeClr val="tx1">
                              <a:lumMod val="65000"/>
                              <a:lumOff val="35000"/>
                            </a:schemeClr>
                          </a:solidFill>
                          <a:latin typeface="ScolaScript_N" panose="00000400000000000000" pitchFamily="2" charset="0"/>
                        </a:rPr>
                        <a:t>Un séjour linguistique. </a:t>
                      </a:r>
                    </a:p>
                    <a:p>
                      <a:endParaRPr lang="fr-FR" sz="2200" dirty="0">
                        <a:solidFill>
                          <a:schemeClr val="tx1">
                            <a:lumMod val="65000"/>
                            <a:lumOff val="35000"/>
                          </a:schemeClr>
                        </a:solidFill>
                        <a:latin typeface="ScolaScript_N" panose="00000400000000000000" pitchFamily="2" charset="0"/>
                      </a:endParaRPr>
                    </a:p>
                    <a:p>
                      <a:endParaRPr lang="fr-FR" sz="2200" dirty="0">
                        <a:solidFill>
                          <a:schemeClr val="tx1">
                            <a:lumMod val="65000"/>
                            <a:lumOff val="35000"/>
                          </a:schemeClr>
                        </a:solidFill>
                        <a:latin typeface="ScolaScript_N" panose="00000400000000000000" pitchFamily="2" charset="0"/>
                      </a:endParaRPr>
                    </a:p>
                    <a:p>
                      <a:endParaRPr lang="fr-FR" sz="2200" dirty="0">
                        <a:solidFill>
                          <a:schemeClr val="tx1">
                            <a:lumMod val="65000"/>
                            <a:lumOff val="35000"/>
                          </a:schemeClr>
                        </a:solidFill>
                        <a:latin typeface="ScolaScript_N" panose="00000400000000000000" pitchFamily="2" charset="0"/>
                      </a:endParaRPr>
                    </a:p>
                    <a:p>
                      <a:endParaRPr lang="fr-FR" sz="2200" dirty="0">
                        <a:solidFill>
                          <a:schemeClr val="tx1">
                            <a:lumMod val="65000"/>
                            <a:lumOff val="35000"/>
                          </a:schemeClr>
                        </a:solidFill>
                        <a:latin typeface="ScolaScript_N" panose="00000400000000000000" pitchFamily="2"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4">
                        <a:lumMod val="20000"/>
                        <a:lumOff val="80000"/>
                      </a:schemeClr>
                    </a:solidFill>
                  </a:tcPr>
                </a:tc>
                <a:extLst>
                  <a:ext uri="{0D108BD9-81ED-4DB2-BD59-A6C34878D82A}">
                    <a16:rowId xmlns:a16="http://schemas.microsoft.com/office/drawing/2014/main" val="1406221436"/>
                  </a:ext>
                </a:extLst>
              </a:tr>
            </a:tbl>
          </a:graphicData>
        </a:graphic>
      </p:graphicFrame>
      <p:graphicFrame>
        <p:nvGraphicFramePr>
          <p:cNvPr id="13" name="C 5">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2353981018"/>
              </p:ext>
            </p:extLst>
          </p:nvPr>
        </p:nvGraphicFramePr>
        <p:xfrm>
          <a:off x="9034918" y="3808508"/>
          <a:ext cx="1964228" cy="2093820"/>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209382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200" b="0" i="0" u="none" strike="noStrike" kern="120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mn-cs"/>
                        </a:rPr>
                        <a:t>Pratiquer le français avec une famille française.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200" b="0" i="0" u="none" strike="noStrike" kern="1200" cap="none" spc="0" normalizeH="0" baseline="0" noProof="0" dirty="0">
                        <a:ln>
                          <a:noFill/>
                        </a:ln>
                        <a:solidFill>
                          <a:prstClr val="black">
                            <a:lumMod val="65000"/>
                            <a:lumOff val="35000"/>
                          </a:prstClr>
                        </a:solidFill>
                        <a:effectLst/>
                        <a:uLnTx/>
                        <a:uFillTx/>
                        <a:latin typeface="ScolaScript_N" panose="00000400000000000000" pitchFamily="2" charset="0"/>
                        <a:ea typeface="+mn-ea"/>
                        <a:cs typeface="+mn-cs"/>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406221436"/>
                  </a:ext>
                </a:extLst>
              </a:tr>
            </a:tbl>
          </a:graphicData>
        </a:graphic>
      </p:graphicFrame>
      <p:graphicFrame>
        <p:nvGraphicFramePr>
          <p:cNvPr id="14" name="C 2">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192563512"/>
              </p:ext>
            </p:extLst>
          </p:nvPr>
        </p:nvGraphicFramePr>
        <p:xfrm>
          <a:off x="3129372" y="3801704"/>
          <a:ext cx="1964228" cy="2103120"/>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2103120">
                <a:tc>
                  <a:txBody>
                    <a:bodyPr/>
                    <a:lstStyle>
                      <a:lvl1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0" i="0" u="none" strike="noStrike" cap="none">
                          <a:solidFill>
                            <a:schemeClr val="dk1"/>
                          </a:solidFill>
                          <a:latin typeface="Calibri" panose="020F0502020204030204"/>
                          <a:sym typeface="Arial"/>
                        </a:defRPr>
                      </a:lvl9pPr>
                    </a:lstStyle>
                    <a:p>
                      <a:r>
                        <a:rPr lang="fr-FR" sz="2200" dirty="0">
                          <a:solidFill>
                            <a:schemeClr val="tx1">
                              <a:lumMod val="65000"/>
                              <a:lumOff val="35000"/>
                            </a:schemeClr>
                          </a:solidFill>
                          <a:latin typeface="ScolaScript_N" panose="00000400000000000000" pitchFamily="2" charset="0"/>
                        </a:rPr>
                        <a:t>En France, à </a:t>
                      </a:r>
                      <a:r>
                        <a:rPr lang="fr-FR" sz="2200" b="0" i="0" u="none" strike="noStrike" cap="none" dirty="0">
                          <a:solidFill>
                            <a:schemeClr val="tx1">
                              <a:lumMod val="65000"/>
                              <a:lumOff val="35000"/>
                            </a:schemeClr>
                          </a:solidFill>
                          <a:latin typeface="ScolaScript_N" panose="00000400000000000000" pitchFamily="2" charset="0"/>
                          <a:ea typeface="+mn-ea"/>
                          <a:cs typeface="+mn-cs"/>
                          <a:sym typeface="Arial"/>
                        </a:rPr>
                        <a:t>Paris.</a:t>
                      </a:r>
                    </a:p>
                    <a:p>
                      <a:endParaRPr lang="fr-FR" sz="2200" dirty="0">
                        <a:latin typeface="ScolaScript_N" panose="00000400000000000000" pitchFamily="2" charset="0"/>
                      </a:endParaRPr>
                    </a:p>
                    <a:p>
                      <a:endParaRPr lang="fr-FR" sz="2200" dirty="0">
                        <a:latin typeface="ScolaScript_N" panose="00000400000000000000" pitchFamily="2" charset="0"/>
                      </a:endParaRPr>
                    </a:p>
                    <a:p>
                      <a:endParaRPr lang="fr-FR" sz="2200" dirty="0">
                        <a:latin typeface="ScolaScript_N" panose="00000400000000000000" pitchFamily="2" charset="0"/>
                      </a:endParaRPr>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accent2">
                        <a:lumMod val="20000"/>
                        <a:lumOff val="80000"/>
                      </a:schemeClr>
                    </a:solidFill>
                  </a:tcPr>
                </a:tc>
                <a:extLst>
                  <a:ext uri="{0D108BD9-81ED-4DB2-BD59-A6C34878D82A}">
                    <a16:rowId xmlns:a16="http://schemas.microsoft.com/office/drawing/2014/main" val="1406221436"/>
                  </a:ext>
                </a:extLst>
              </a:tr>
            </a:tbl>
          </a:graphicData>
        </a:graphic>
      </p:graphicFrame>
      <p:graphicFrame>
        <p:nvGraphicFramePr>
          <p:cNvPr id="15" name="Tableau 2">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15652711"/>
              </p:ext>
            </p:extLst>
          </p:nvPr>
        </p:nvGraphicFramePr>
        <p:xfrm>
          <a:off x="3129372" y="2804249"/>
          <a:ext cx="1964228" cy="1002425"/>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1002425">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9pPr>
                    </a:lstStyle>
                    <a:p>
                      <a:pPr algn="ctr"/>
                      <a:r>
                        <a:rPr lang="fr-FR" sz="2800" dirty="0">
                          <a:latin typeface="ScolaScript_N" panose="00000400000000000000" pitchFamily="2" charset="0"/>
                        </a:rPr>
                        <a:t>Où ? </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2">
                        <a:lumMod val="75000"/>
                      </a:schemeClr>
                    </a:solidFill>
                  </a:tcPr>
                </a:tc>
                <a:extLst>
                  <a:ext uri="{0D108BD9-81ED-4DB2-BD59-A6C34878D82A}">
                    <a16:rowId xmlns:a16="http://schemas.microsoft.com/office/drawing/2014/main" val="2372946827"/>
                  </a:ext>
                </a:extLst>
              </a:tr>
            </a:tbl>
          </a:graphicData>
        </a:graphic>
      </p:graphicFrame>
      <p:graphicFrame>
        <p:nvGraphicFramePr>
          <p:cNvPr id="16" name="Tableau 5">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2978251972"/>
              </p:ext>
            </p:extLst>
          </p:nvPr>
        </p:nvGraphicFramePr>
        <p:xfrm>
          <a:off x="9022056" y="2800252"/>
          <a:ext cx="1964228" cy="1002425"/>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1002425">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9pPr>
                    </a:lstStyle>
                    <a:p>
                      <a:pPr algn="ctr"/>
                      <a:r>
                        <a:rPr lang="fr-FR" sz="2800" b="1" i="0" u="none" strike="noStrike" kern="1200" cap="none" dirty="0">
                          <a:solidFill>
                            <a:schemeClr val="lt1"/>
                          </a:solidFill>
                          <a:latin typeface="ScolaScript_N" panose="00000400000000000000" pitchFamily="2" charset="0"/>
                          <a:ea typeface="+mn-ea"/>
                          <a:cs typeface="+mn-cs"/>
                          <a:sym typeface="Arial"/>
                        </a:rPr>
                        <a:t>Pourquoi</a:t>
                      </a:r>
                      <a:r>
                        <a:rPr lang="fr-FR" sz="2800" dirty="0">
                          <a:latin typeface="ScolaScript_N" panose="00000400000000000000" pitchFamily="2" charset="0"/>
                        </a:rPr>
                        <a:t> ?</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1">
                        <a:lumMod val="75000"/>
                      </a:schemeClr>
                    </a:solidFill>
                  </a:tcPr>
                </a:tc>
                <a:extLst>
                  <a:ext uri="{0D108BD9-81ED-4DB2-BD59-A6C34878D82A}">
                    <a16:rowId xmlns:a16="http://schemas.microsoft.com/office/drawing/2014/main" val="2372946827"/>
                  </a:ext>
                </a:extLst>
              </a:tr>
            </a:tbl>
          </a:graphicData>
        </a:graphic>
      </p:graphicFrame>
      <p:graphicFrame>
        <p:nvGraphicFramePr>
          <p:cNvPr id="17" name="Tableau 4">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64241950"/>
              </p:ext>
            </p:extLst>
          </p:nvPr>
        </p:nvGraphicFramePr>
        <p:xfrm>
          <a:off x="7057828" y="2804250"/>
          <a:ext cx="1964228" cy="1000260"/>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1000260">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9pPr>
                    </a:lstStyle>
                    <a:p>
                      <a:pPr algn="ctr"/>
                      <a:r>
                        <a:rPr lang="fr-FR" sz="2800" b="1" i="0" u="none" strike="noStrike" kern="1200" cap="none" dirty="0">
                          <a:solidFill>
                            <a:schemeClr val="lt1"/>
                          </a:solidFill>
                          <a:latin typeface="ScolaScript_N" panose="00000400000000000000" pitchFamily="2" charset="0"/>
                          <a:ea typeface="+mn-ea"/>
                          <a:cs typeface="+mn-cs"/>
                          <a:sym typeface="Arial"/>
                        </a:rPr>
                        <a:t>Quoi</a:t>
                      </a:r>
                      <a:r>
                        <a:rPr lang="fr-FR" sz="2800" dirty="0">
                          <a:latin typeface="ScolaScript_N" panose="00000400000000000000" pitchFamily="2" charset="0"/>
                        </a:rPr>
                        <a:t> ?</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4">
                        <a:lumMod val="75000"/>
                      </a:schemeClr>
                    </a:solidFill>
                  </a:tcPr>
                </a:tc>
                <a:extLst>
                  <a:ext uri="{0D108BD9-81ED-4DB2-BD59-A6C34878D82A}">
                    <a16:rowId xmlns:a16="http://schemas.microsoft.com/office/drawing/2014/main" val="2372946827"/>
                  </a:ext>
                </a:extLst>
              </a:tr>
            </a:tbl>
          </a:graphicData>
        </a:graphic>
      </p:graphicFrame>
      <p:graphicFrame>
        <p:nvGraphicFramePr>
          <p:cNvPr id="18" name="Tableau 3">
            <a:extLst>
              <a:ext uri="{FF2B5EF4-FFF2-40B4-BE49-F238E27FC236}">
                <a16:creationId xmlns:a16="http://schemas.microsoft.com/office/drawing/2014/main" id="{F21ABC5D-A94C-48E9-8E8A-4F627B6091FA}"/>
              </a:ext>
            </a:extLst>
          </p:cNvPr>
          <p:cNvGraphicFramePr>
            <a:graphicFrameLocks noGrp="1"/>
          </p:cNvGraphicFramePr>
          <p:nvPr>
            <p:extLst>
              <p:ext uri="{D42A27DB-BD31-4B8C-83A1-F6EECF244321}">
                <p14:modId xmlns:p14="http://schemas.microsoft.com/office/powerpoint/2010/main" val="1279169935"/>
              </p:ext>
            </p:extLst>
          </p:nvPr>
        </p:nvGraphicFramePr>
        <p:xfrm>
          <a:off x="5093600" y="2806414"/>
          <a:ext cx="1964228" cy="1000260"/>
        </p:xfrm>
        <a:graphic>
          <a:graphicData uri="http://schemas.openxmlformats.org/drawingml/2006/table">
            <a:tbl>
              <a:tblPr firstRow="1" bandRow="1"/>
              <a:tblGrid>
                <a:gridCol w="1964228">
                  <a:extLst>
                    <a:ext uri="{9D8B030D-6E8A-4147-A177-3AD203B41FA5}">
                      <a16:colId xmlns:a16="http://schemas.microsoft.com/office/drawing/2014/main" val="4035505246"/>
                    </a:ext>
                  </a:extLst>
                </a:gridCol>
              </a:tblGrid>
              <a:tr h="1000260">
                <a:tc>
                  <a:txBody>
                    <a:bodyPr/>
                    <a:lstStyle>
                      <a:lvl1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1pPr>
                      <a:lvl2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2pPr>
                      <a:lvl3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3pPr>
                      <a:lvl4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4pPr>
                      <a:lvl5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5pPr>
                      <a:lvl6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6pPr>
                      <a:lvl7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7pPr>
                      <a:lvl8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8pPr>
                      <a:lvl9pPr marR="0" algn="l" rtl="0">
                        <a:lnSpc>
                          <a:spcPct val="100000"/>
                        </a:lnSpc>
                        <a:spcBef>
                          <a:spcPts val="0"/>
                        </a:spcBef>
                        <a:spcAft>
                          <a:spcPts val="0"/>
                        </a:spcAft>
                        <a:buClr>
                          <a:srgbClr val="000000"/>
                        </a:buClr>
                        <a:buFont typeface="Arial"/>
                        <a:defRPr sz="1400" b="1" i="0" u="none" strike="noStrike" cap="none">
                          <a:solidFill>
                            <a:schemeClr val="lt1"/>
                          </a:solidFill>
                          <a:latin typeface="Calibri" panose="020F0502020204030204"/>
                          <a:sym typeface="Arial"/>
                        </a:defRPr>
                      </a:lvl9pPr>
                    </a:lstStyle>
                    <a:p>
                      <a:pPr algn="ctr"/>
                      <a:r>
                        <a:rPr lang="fr-FR" sz="2800" dirty="0">
                          <a:latin typeface="ScolaScript_N" panose="00000400000000000000" pitchFamily="2" charset="0"/>
                        </a:rPr>
                        <a:t>Quand ?</a:t>
                      </a:r>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chemeClr val="accent6">
                        <a:lumMod val="75000"/>
                      </a:schemeClr>
                    </a:solidFill>
                  </a:tcPr>
                </a:tc>
                <a:extLst>
                  <a:ext uri="{0D108BD9-81ED-4DB2-BD59-A6C34878D82A}">
                    <a16:rowId xmlns:a16="http://schemas.microsoft.com/office/drawing/2014/main" val="2372946827"/>
                  </a:ext>
                </a:extLst>
              </a:tr>
            </a:tbl>
          </a:graphicData>
        </a:graphic>
      </p:graphicFrame>
    </p:spTree>
    <p:custDataLst>
      <p:tags r:id="rId1"/>
    </p:custDataLst>
    <p:extLst>
      <p:ext uri="{BB962C8B-B14F-4D97-AF65-F5344CB8AC3E}">
        <p14:creationId xmlns:p14="http://schemas.microsoft.com/office/powerpoint/2010/main" val="1684314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500" fill="hold"/>
                                        <p:tgtEl>
                                          <p:spTgt spid="15"/>
                                        </p:tgtEl>
                                        <p:attrNameLst>
                                          <p:attrName>ppt_w</p:attrName>
                                        </p:attrNameLst>
                                      </p:cBhvr>
                                      <p:tavLst>
                                        <p:tav tm="0">
                                          <p:val>
                                            <p:fltVal val="0"/>
                                          </p:val>
                                        </p:tav>
                                        <p:tav tm="100000">
                                          <p:val>
                                            <p:strVal val="#ppt_w"/>
                                          </p:val>
                                        </p:tav>
                                      </p:tavLst>
                                    </p:anim>
                                    <p:anim calcmode="lin" valueType="num">
                                      <p:cBhvr>
                                        <p:cTn id="22" dur="500" fill="hold"/>
                                        <p:tgtEl>
                                          <p:spTgt spid="15"/>
                                        </p:tgtEl>
                                        <p:attrNameLst>
                                          <p:attrName>ppt_h</p:attrName>
                                        </p:attrNameLst>
                                      </p:cBhvr>
                                      <p:tavLst>
                                        <p:tav tm="0">
                                          <p:val>
                                            <p:fltVal val="0"/>
                                          </p:val>
                                        </p:tav>
                                        <p:tav tm="100000">
                                          <p:val>
                                            <p:strVal val="#ppt_h"/>
                                          </p:val>
                                        </p:tav>
                                      </p:tavLst>
                                    </p:anim>
                                    <p:animEffect transition="in" filter="fade">
                                      <p:cBhvr>
                                        <p:cTn id="23" dur="500"/>
                                        <p:tgtEl>
                                          <p:spTgt spid="15"/>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p:cTn id="28" dur="500" fill="hold"/>
                                        <p:tgtEl>
                                          <p:spTgt spid="18"/>
                                        </p:tgtEl>
                                        <p:attrNameLst>
                                          <p:attrName>ppt_w</p:attrName>
                                        </p:attrNameLst>
                                      </p:cBhvr>
                                      <p:tavLst>
                                        <p:tav tm="0">
                                          <p:val>
                                            <p:fltVal val="0"/>
                                          </p:val>
                                        </p:tav>
                                        <p:tav tm="100000">
                                          <p:val>
                                            <p:strVal val="#ppt_w"/>
                                          </p:val>
                                        </p:tav>
                                      </p:tavLst>
                                    </p:anim>
                                    <p:anim calcmode="lin" valueType="num">
                                      <p:cBhvr>
                                        <p:cTn id="29" dur="500" fill="hold"/>
                                        <p:tgtEl>
                                          <p:spTgt spid="18"/>
                                        </p:tgtEl>
                                        <p:attrNameLst>
                                          <p:attrName>ppt_h</p:attrName>
                                        </p:attrNameLst>
                                      </p:cBhvr>
                                      <p:tavLst>
                                        <p:tav tm="0">
                                          <p:val>
                                            <p:fltVal val="0"/>
                                          </p:val>
                                        </p:tav>
                                        <p:tav tm="100000">
                                          <p:val>
                                            <p:strVal val="#ppt_h"/>
                                          </p:val>
                                        </p:tav>
                                      </p:tavLst>
                                    </p:anim>
                                    <p:animEffect transition="in" filter="fade">
                                      <p:cBhvr>
                                        <p:cTn id="30" dur="500"/>
                                        <p:tgtEl>
                                          <p:spTgt spid="18"/>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Effect transition="in" filter="fade">
                                      <p:cBhvr>
                                        <p:cTn id="37" dur="500"/>
                                        <p:tgtEl>
                                          <p:spTgt spid="17"/>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p:cTn id="42" dur="500" fill="hold"/>
                                        <p:tgtEl>
                                          <p:spTgt spid="16"/>
                                        </p:tgtEl>
                                        <p:attrNameLst>
                                          <p:attrName>ppt_w</p:attrName>
                                        </p:attrNameLst>
                                      </p:cBhvr>
                                      <p:tavLst>
                                        <p:tav tm="0">
                                          <p:val>
                                            <p:fltVal val="0"/>
                                          </p:val>
                                        </p:tav>
                                        <p:tav tm="100000">
                                          <p:val>
                                            <p:strVal val="#ppt_w"/>
                                          </p:val>
                                        </p:tav>
                                      </p:tavLst>
                                    </p:anim>
                                    <p:anim calcmode="lin" valueType="num">
                                      <p:cBhvr>
                                        <p:cTn id="43" dur="500" fill="hold"/>
                                        <p:tgtEl>
                                          <p:spTgt spid="16"/>
                                        </p:tgtEl>
                                        <p:attrNameLst>
                                          <p:attrName>ppt_h</p:attrName>
                                        </p:attrNameLst>
                                      </p:cBhvr>
                                      <p:tavLst>
                                        <p:tav tm="0">
                                          <p:val>
                                            <p:fltVal val="0"/>
                                          </p:val>
                                        </p:tav>
                                        <p:tav tm="100000">
                                          <p:val>
                                            <p:strVal val="#ppt_h"/>
                                          </p:val>
                                        </p:tav>
                                      </p:tavLst>
                                    </p:anim>
                                    <p:animEffect transition="in" filter="fade">
                                      <p:cBhvr>
                                        <p:cTn id="44" dur="500"/>
                                        <p:tgtEl>
                                          <p:spTgt spid="16"/>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16" fill="hold" nodeType="clickEffect">
                                  <p:stCondLst>
                                    <p:cond delay="0"/>
                                  </p:stCondLst>
                                  <p:childTnLst>
                                    <p:set>
                                      <p:cBhvr>
                                        <p:cTn id="48" dur="1" fill="hold">
                                          <p:stCondLst>
                                            <p:cond delay="0"/>
                                          </p:stCondLst>
                                        </p:cTn>
                                        <p:tgtEl>
                                          <p:spTgt spid="10"/>
                                        </p:tgtEl>
                                        <p:attrNameLst>
                                          <p:attrName>style.visibility</p:attrName>
                                        </p:attrNameLst>
                                      </p:cBhvr>
                                      <p:to>
                                        <p:strVal val="visible"/>
                                      </p:to>
                                    </p:set>
                                    <p:anim calcmode="lin" valueType="num">
                                      <p:cBhvr>
                                        <p:cTn id="49" dur="500" fill="hold"/>
                                        <p:tgtEl>
                                          <p:spTgt spid="10"/>
                                        </p:tgtEl>
                                        <p:attrNameLst>
                                          <p:attrName>ppt_w</p:attrName>
                                        </p:attrNameLst>
                                      </p:cBhvr>
                                      <p:tavLst>
                                        <p:tav tm="0">
                                          <p:val>
                                            <p:fltVal val="0"/>
                                          </p:val>
                                        </p:tav>
                                        <p:tav tm="100000">
                                          <p:val>
                                            <p:strVal val="#ppt_w"/>
                                          </p:val>
                                        </p:tav>
                                      </p:tavLst>
                                    </p:anim>
                                    <p:anim calcmode="lin" valueType="num">
                                      <p:cBhvr>
                                        <p:cTn id="50" dur="500" fill="hold"/>
                                        <p:tgtEl>
                                          <p:spTgt spid="10"/>
                                        </p:tgtEl>
                                        <p:attrNameLst>
                                          <p:attrName>ppt_h</p:attrName>
                                        </p:attrNameLst>
                                      </p:cBhvr>
                                      <p:tavLst>
                                        <p:tav tm="0">
                                          <p:val>
                                            <p:fltVal val="0"/>
                                          </p:val>
                                        </p:tav>
                                        <p:tav tm="100000">
                                          <p:val>
                                            <p:strVal val="#ppt_h"/>
                                          </p:val>
                                        </p:tav>
                                      </p:tavLst>
                                    </p:anim>
                                    <p:animEffect transition="in" filter="fade">
                                      <p:cBhvr>
                                        <p:cTn id="51" dur="500"/>
                                        <p:tgtEl>
                                          <p:spTgt spid="10"/>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16" fill="hold" nodeType="clickEffect">
                                  <p:stCondLst>
                                    <p:cond delay="0"/>
                                  </p:stCondLst>
                                  <p:childTnLst>
                                    <p:set>
                                      <p:cBhvr>
                                        <p:cTn id="55" dur="1" fill="hold">
                                          <p:stCondLst>
                                            <p:cond delay="0"/>
                                          </p:stCondLst>
                                        </p:cTn>
                                        <p:tgtEl>
                                          <p:spTgt spid="14"/>
                                        </p:tgtEl>
                                        <p:attrNameLst>
                                          <p:attrName>style.visibility</p:attrName>
                                        </p:attrNameLst>
                                      </p:cBhvr>
                                      <p:to>
                                        <p:strVal val="visible"/>
                                      </p:to>
                                    </p:set>
                                    <p:anim calcmode="lin" valueType="num">
                                      <p:cBhvr>
                                        <p:cTn id="56" dur="500" fill="hold"/>
                                        <p:tgtEl>
                                          <p:spTgt spid="14"/>
                                        </p:tgtEl>
                                        <p:attrNameLst>
                                          <p:attrName>ppt_w</p:attrName>
                                        </p:attrNameLst>
                                      </p:cBhvr>
                                      <p:tavLst>
                                        <p:tav tm="0">
                                          <p:val>
                                            <p:fltVal val="0"/>
                                          </p:val>
                                        </p:tav>
                                        <p:tav tm="100000">
                                          <p:val>
                                            <p:strVal val="#ppt_w"/>
                                          </p:val>
                                        </p:tav>
                                      </p:tavLst>
                                    </p:anim>
                                    <p:anim calcmode="lin" valueType="num">
                                      <p:cBhvr>
                                        <p:cTn id="57" dur="500" fill="hold"/>
                                        <p:tgtEl>
                                          <p:spTgt spid="14"/>
                                        </p:tgtEl>
                                        <p:attrNameLst>
                                          <p:attrName>ppt_h</p:attrName>
                                        </p:attrNameLst>
                                      </p:cBhvr>
                                      <p:tavLst>
                                        <p:tav tm="0">
                                          <p:val>
                                            <p:fltVal val="0"/>
                                          </p:val>
                                        </p:tav>
                                        <p:tav tm="100000">
                                          <p:val>
                                            <p:strVal val="#ppt_h"/>
                                          </p:val>
                                        </p:tav>
                                      </p:tavLst>
                                    </p:anim>
                                    <p:animEffect transition="in" filter="fade">
                                      <p:cBhvr>
                                        <p:cTn id="58" dur="500"/>
                                        <p:tgtEl>
                                          <p:spTgt spid="14"/>
                                        </p:tgtEl>
                                      </p:cBhvr>
                                    </p:animEffect>
                                  </p:childTnLst>
                                </p:cTn>
                              </p:par>
                            </p:childTnLst>
                          </p:cTn>
                        </p:par>
                      </p:childTnLst>
                    </p:cTn>
                  </p:par>
                  <p:par>
                    <p:cTn id="59" fill="hold">
                      <p:stCondLst>
                        <p:cond delay="indefinite"/>
                      </p:stCondLst>
                      <p:childTnLst>
                        <p:par>
                          <p:cTn id="60" fill="hold">
                            <p:stCondLst>
                              <p:cond delay="0"/>
                            </p:stCondLst>
                            <p:childTnLst>
                              <p:par>
                                <p:cTn id="61" presetID="53" presetClass="entr" presetSubtype="16" fill="hold" nodeType="clickEffect">
                                  <p:stCondLst>
                                    <p:cond delay="0"/>
                                  </p:stCondLst>
                                  <p:childTnLst>
                                    <p:set>
                                      <p:cBhvr>
                                        <p:cTn id="62" dur="1" fill="hold">
                                          <p:stCondLst>
                                            <p:cond delay="0"/>
                                          </p:stCondLst>
                                        </p:cTn>
                                        <p:tgtEl>
                                          <p:spTgt spid="11"/>
                                        </p:tgtEl>
                                        <p:attrNameLst>
                                          <p:attrName>style.visibility</p:attrName>
                                        </p:attrNameLst>
                                      </p:cBhvr>
                                      <p:to>
                                        <p:strVal val="visible"/>
                                      </p:to>
                                    </p:set>
                                    <p:anim calcmode="lin" valueType="num">
                                      <p:cBhvr>
                                        <p:cTn id="63" dur="500" fill="hold"/>
                                        <p:tgtEl>
                                          <p:spTgt spid="11"/>
                                        </p:tgtEl>
                                        <p:attrNameLst>
                                          <p:attrName>ppt_w</p:attrName>
                                        </p:attrNameLst>
                                      </p:cBhvr>
                                      <p:tavLst>
                                        <p:tav tm="0">
                                          <p:val>
                                            <p:fltVal val="0"/>
                                          </p:val>
                                        </p:tav>
                                        <p:tav tm="100000">
                                          <p:val>
                                            <p:strVal val="#ppt_w"/>
                                          </p:val>
                                        </p:tav>
                                      </p:tavLst>
                                    </p:anim>
                                    <p:anim calcmode="lin" valueType="num">
                                      <p:cBhvr>
                                        <p:cTn id="64" dur="500" fill="hold"/>
                                        <p:tgtEl>
                                          <p:spTgt spid="11"/>
                                        </p:tgtEl>
                                        <p:attrNameLst>
                                          <p:attrName>ppt_h</p:attrName>
                                        </p:attrNameLst>
                                      </p:cBhvr>
                                      <p:tavLst>
                                        <p:tav tm="0">
                                          <p:val>
                                            <p:fltVal val="0"/>
                                          </p:val>
                                        </p:tav>
                                        <p:tav tm="100000">
                                          <p:val>
                                            <p:strVal val="#ppt_h"/>
                                          </p:val>
                                        </p:tav>
                                      </p:tavLst>
                                    </p:anim>
                                    <p:animEffect transition="in" filter="fade">
                                      <p:cBhvr>
                                        <p:cTn id="65" dur="500"/>
                                        <p:tgtEl>
                                          <p:spTgt spid="11"/>
                                        </p:tgtEl>
                                      </p:cBhvr>
                                    </p:animEffect>
                                  </p:childTnLst>
                                </p:cTn>
                              </p:par>
                            </p:childTnLst>
                          </p:cTn>
                        </p:par>
                      </p:childTnLst>
                    </p:cTn>
                  </p:par>
                  <p:par>
                    <p:cTn id="66" fill="hold">
                      <p:stCondLst>
                        <p:cond delay="indefinite"/>
                      </p:stCondLst>
                      <p:childTnLst>
                        <p:par>
                          <p:cTn id="67" fill="hold">
                            <p:stCondLst>
                              <p:cond delay="0"/>
                            </p:stCondLst>
                            <p:childTnLst>
                              <p:par>
                                <p:cTn id="68" presetID="53" presetClass="entr" presetSubtype="16" fill="hold" nodeType="clickEffect">
                                  <p:stCondLst>
                                    <p:cond delay="0"/>
                                  </p:stCondLst>
                                  <p:childTnLst>
                                    <p:set>
                                      <p:cBhvr>
                                        <p:cTn id="69" dur="1" fill="hold">
                                          <p:stCondLst>
                                            <p:cond delay="0"/>
                                          </p:stCondLst>
                                        </p:cTn>
                                        <p:tgtEl>
                                          <p:spTgt spid="12"/>
                                        </p:tgtEl>
                                        <p:attrNameLst>
                                          <p:attrName>style.visibility</p:attrName>
                                        </p:attrNameLst>
                                      </p:cBhvr>
                                      <p:to>
                                        <p:strVal val="visible"/>
                                      </p:to>
                                    </p:set>
                                    <p:anim calcmode="lin" valueType="num">
                                      <p:cBhvr>
                                        <p:cTn id="70" dur="500" fill="hold"/>
                                        <p:tgtEl>
                                          <p:spTgt spid="12"/>
                                        </p:tgtEl>
                                        <p:attrNameLst>
                                          <p:attrName>ppt_w</p:attrName>
                                        </p:attrNameLst>
                                      </p:cBhvr>
                                      <p:tavLst>
                                        <p:tav tm="0">
                                          <p:val>
                                            <p:fltVal val="0"/>
                                          </p:val>
                                        </p:tav>
                                        <p:tav tm="100000">
                                          <p:val>
                                            <p:strVal val="#ppt_w"/>
                                          </p:val>
                                        </p:tav>
                                      </p:tavLst>
                                    </p:anim>
                                    <p:anim calcmode="lin" valueType="num">
                                      <p:cBhvr>
                                        <p:cTn id="71" dur="500" fill="hold"/>
                                        <p:tgtEl>
                                          <p:spTgt spid="12"/>
                                        </p:tgtEl>
                                        <p:attrNameLst>
                                          <p:attrName>ppt_h</p:attrName>
                                        </p:attrNameLst>
                                      </p:cBhvr>
                                      <p:tavLst>
                                        <p:tav tm="0">
                                          <p:val>
                                            <p:fltVal val="0"/>
                                          </p:val>
                                        </p:tav>
                                        <p:tav tm="100000">
                                          <p:val>
                                            <p:strVal val="#ppt_h"/>
                                          </p:val>
                                        </p:tav>
                                      </p:tavLst>
                                    </p:anim>
                                    <p:animEffect transition="in" filter="fade">
                                      <p:cBhvr>
                                        <p:cTn id="72" dur="500"/>
                                        <p:tgtEl>
                                          <p:spTgt spid="12"/>
                                        </p:tgtEl>
                                      </p:cBhvr>
                                    </p:animEffect>
                                  </p:childTnLst>
                                </p:cTn>
                              </p:par>
                            </p:childTnLst>
                          </p:cTn>
                        </p:par>
                      </p:childTnLst>
                    </p:cTn>
                  </p:par>
                  <p:par>
                    <p:cTn id="73" fill="hold">
                      <p:stCondLst>
                        <p:cond delay="indefinite"/>
                      </p:stCondLst>
                      <p:childTnLst>
                        <p:par>
                          <p:cTn id="74" fill="hold">
                            <p:stCondLst>
                              <p:cond delay="0"/>
                            </p:stCondLst>
                            <p:childTnLst>
                              <p:par>
                                <p:cTn id="75" presetID="53" presetClass="entr" presetSubtype="16" fill="hold" nodeType="clickEffect">
                                  <p:stCondLst>
                                    <p:cond delay="0"/>
                                  </p:stCondLst>
                                  <p:childTnLst>
                                    <p:set>
                                      <p:cBhvr>
                                        <p:cTn id="76" dur="1" fill="hold">
                                          <p:stCondLst>
                                            <p:cond delay="0"/>
                                          </p:stCondLst>
                                        </p:cTn>
                                        <p:tgtEl>
                                          <p:spTgt spid="13"/>
                                        </p:tgtEl>
                                        <p:attrNameLst>
                                          <p:attrName>style.visibility</p:attrName>
                                        </p:attrNameLst>
                                      </p:cBhvr>
                                      <p:to>
                                        <p:strVal val="visible"/>
                                      </p:to>
                                    </p:set>
                                    <p:anim calcmode="lin" valueType="num">
                                      <p:cBhvr>
                                        <p:cTn id="77" dur="500" fill="hold"/>
                                        <p:tgtEl>
                                          <p:spTgt spid="13"/>
                                        </p:tgtEl>
                                        <p:attrNameLst>
                                          <p:attrName>ppt_w</p:attrName>
                                        </p:attrNameLst>
                                      </p:cBhvr>
                                      <p:tavLst>
                                        <p:tav tm="0">
                                          <p:val>
                                            <p:fltVal val="0"/>
                                          </p:val>
                                        </p:tav>
                                        <p:tav tm="100000">
                                          <p:val>
                                            <p:strVal val="#ppt_w"/>
                                          </p:val>
                                        </p:tav>
                                      </p:tavLst>
                                    </p:anim>
                                    <p:anim calcmode="lin" valueType="num">
                                      <p:cBhvr>
                                        <p:cTn id="78" dur="500" fill="hold"/>
                                        <p:tgtEl>
                                          <p:spTgt spid="13"/>
                                        </p:tgtEl>
                                        <p:attrNameLst>
                                          <p:attrName>ppt_h</p:attrName>
                                        </p:attrNameLst>
                                      </p:cBhvr>
                                      <p:tavLst>
                                        <p:tav tm="0">
                                          <p:val>
                                            <p:fltVal val="0"/>
                                          </p:val>
                                        </p:tav>
                                        <p:tav tm="100000">
                                          <p:val>
                                            <p:strVal val="#ppt_h"/>
                                          </p:val>
                                        </p:tav>
                                      </p:tavLst>
                                    </p:anim>
                                    <p:animEffect transition="in" filter="fade">
                                      <p:cBhvr>
                                        <p:cTn id="7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0" restart="whenNotActive" fill="hold" evtFilter="cancelBubble" nodeType="interactiveSeq">
                <p:stCondLst>
                  <p:cond evt="onClick" delay="0">
                    <p:tgtEl>
                      <p:spTgt spid="16"/>
                    </p:tgtEl>
                  </p:cond>
                </p:stCondLst>
                <p:endSync evt="end" delay="0">
                  <p:rtn val="all"/>
                </p:endSync>
                <p:childTnLst>
                  <p:par>
                    <p:cTn id="81" fill="hold">
                      <p:stCondLst>
                        <p:cond delay="0"/>
                      </p:stCondLst>
                      <p:childTnLst>
                        <p:par>
                          <p:cTn id="82" fill="hold">
                            <p:stCondLst>
                              <p:cond delay="0"/>
                            </p:stCondLst>
                            <p:childTnLst>
                              <p:par>
                                <p:cTn id="83" presetID="22" presetClass="entr" presetSubtype="4" fill="hold" nodeType="clickEffect">
                                  <p:stCondLst>
                                    <p:cond delay="0"/>
                                  </p:stCondLst>
                                  <p:childTnLst>
                                    <p:set>
                                      <p:cBhvr>
                                        <p:cTn id="84" dur="1" fill="hold">
                                          <p:stCondLst>
                                            <p:cond delay="0"/>
                                          </p:stCondLst>
                                        </p:cTn>
                                        <p:tgtEl>
                                          <p:spTgt spid="13"/>
                                        </p:tgtEl>
                                        <p:attrNameLst>
                                          <p:attrName>style.visibility</p:attrName>
                                        </p:attrNameLst>
                                      </p:cBhvr>
                                      <p:to>
                                        <p:strVal val="visible"/>
                                      </p:to>
                                    </p:set>
                                    <p:animEffect transition="in" filter="wipe(down)">
                                      <p:cBhvr>
                                        <p:cTn id="85" dur="500"/>
                                        <p:tgtEl>
                                          <p:spTgt spid="13"/>
                                        </p:tgtEl>
                                      </p:cBhvr>
                                    </p:animEffect>
                                  </p:childTnLst>
                                </p:cTn>
                              </p:par>
                            </p:childTnLst>
                          </p:cTn>
                        </p:par>
                      </p:childTnLst>
                    </p:cTn>
                  </p:par>
                  <p:par>
                    <p:cTn id="86" fill="hold">
                      <p:stCondLst>
                        <p:cond delay="indefinite"/>
                      </p:stCondLst>
                      <p:childTnLst>
                        <p:par>
                          <p:cTn id="87" fill="hold">
                            <p:stCondLst>
                              <p:cond delay="0"/>
                            </p:stCondLst>
                            <p:childTnLst>
                              <p:par>
                                <p:cTn id="88" presetID="22" presetClass="entr" presetSubtype="4" fill="hold" nodeType="clickEffect">
                                  <p:stCondLst>
                                    <p:cond delay="0"/>
                                  </p:stCondLst>
                                  <p:childTnLst>
                                    <p:set>
                                      <p:cBhvr>
                                        <p:cTn id="89" dur="1" fill="hold">
                                          <p:stCondLst>
                                            <p:cond delay="0"/>
                                          </p:stCondLst>
                                        </p:cTn>
                                        <p:tgtEl>
                                          <p:spTgt spid="13"/>
                                        </p:tgtEl>
                                        <p:attrNameLst>
                                          <p:attrName>style.visibility</p:attrName>
                                        </p:attrNameLst>
                                      </p:cBhvr>
                                      <p:to>
                                        <p:strVal val="visible"/>
                                      </p:to>
                                    </p:set>
                                    <p:animEffect transition="in" filter="wipe(down)">
                                      <p:cBhvr>
                                        <p:cTn id="90" dur="500"/>
                                        <p:tgtEl>
                                          <p:spTgt spid="13"/>
                                        </p:tgtEl>
                                      </p:cBhvr>
                                    </p:animEffect>
                                  </p:childTnLst>
                                </p:cTn>
                              </p:par>
                            </p:childTnLst>
                          </p:cTn>
                        </p:par>
                      </p:childTnLst>
                    </p:cTn>
                  </p:par>
                </p:childTnLst>
              </p:cTn>
              <p:nextCondLst>
                <p:cond evt="onClick" delay="0">
                  <p:tgtEl>
                    <p:spTgt spid="16"/>
                  </p:tgtEl>
                </p:cond>
              </p:nextCondLst>
            </p:seq>
            <p:seq concurrent="1" nextAc="seek">
              <p:cTn id="91" restart="whenNotActive" fill="hold" evtFilter="cancelBubble" nodeType="interactiveSeq">
                <p:stCondLst>
                  <p:cond evt="onClick" delay="0">
                    <p:tgtEl>
                      <p:spTgt spid="9"/>
                    </p:tgtEl>
                  </p:cond>
                </p:stCondLst>
                <p:endSync evt="end" delay="0">
                  <p:rtn val="all"/>
                </p:endSync>
                <p:childTnLst>
                  <p:par>
                    <p:cTn id="92" fill="hold">
                      <p:stCondLst>
                        <p:cond delay="0"/>
                      </p:stCondLst>
                      <p:childTnLst>
                        <p:par>
                          <p:cTn id="93" fill="hold">
                            <p:stCondLst>
                              <p:cond delay="0"/>
                            </p:stCondLst>
                            <p:childTnLst>
                              <p:par>
                                <p:cTn id="94" presetID="22" presetClass="entr" presetSubtype="4" fill="hold" nodeType="clickEffect">
                                  <p:stCondLst>
                                    <p:cond delay="0"/>
                                  </p:stCondLst>
                                  <p:childTnLst>
                                    <p:set>
                                      <p:cBhvr>
                                        <p:cTn id="95" dur="1" fill="hold">
                                          <p:stCondLst>
                                            <p:cond delay="0"/>
                                          </p:stCondLst>
                                        </p:cTn>
                                        <p:tgtEl>
                                          <p:spTgt spid="10"/>
                                        </p:tgtEl>
                                        <p:attrNameLst>
                                          <p:attrName>style.visibility</p:attrName>
                                        </p:attrNameLst>
                                      </p:cBhvr>
                                      <p:to>
                                        <p:strVal val="visible"/>
                                      </p:to>
                                    </p:set>
                                    <p:animEffect transition="in" filter="wipe(down)">
                                      <p:cBhvr>
                                        <p:cTn id="96" dur="500"/>
                                        <p:tgtEl>
                                          <p:spTgt spid="10"/>
                                        </p:tgtEl>
                                      </p:cBhvr>
                                    </p:animEffect>
                                  </p:childTnLst>
                                </p:cTn>
                              </p:par>
                            </p:childTnLst>
                          </p:cTn>
                        </p:par>
                      </p:childTnLst>
                    </p:cTn>
                  </p:par>
                </p:childTnLst>
              </p:cTn>
              <p:nextCondLst>
                <p:cond evt="onClick" delay="0">
                  <p:tgtEl>
                    <p:spTgt spid="9"/>
                  </p:tgtEl>
                </p:cond>
              </p:nextCondLst>
            </p:seq>
            <p:seq concurrent="1" nextAc="seek">
              <p:cTn id="97" restart="whenNotActive" fill="hold" evtFilter="cancelBubble" nodeType="interactiveSeq">
                <p:stCondLst>
                  <p:cond evt="onClick" delay="0">
                    <p:tgtEl>
                      <p:spTgt spid="15"/>
                    </p:tgtEl>
                  </p:cond>
                </p:stCondLst>
                <p:endSync evt="end" delay="0">
                  <p:rtn val="all"/>
                </p:endSync>
                <p:childTnLst>
                  <p:par>
                    <p:cTn id="98" fill="hold">
                      <p:stCondLst>
                        <p:cond delay="0"/>
                      </p:stCondLst>
                      <p:childTnLst>
                        <p:par>
                          <p:cTn id="99" fill="hold">
                            <p:stCondLst>
                              <p:cond delay="0"/>
                            </p:stCondLst>
                            <p:childTnLst>
                              <p:par>
                                <p:cTn id="100" presetID="22" presetClass="entr" presetSubtype="4" fill="hold" nodeType="clickEffect">
                                  <p:stCondLst>
                                    <p:cond delay="0"/>
                                  </p:stCondLst>
                                  <p:childTnLst>
                                    <p:set>
                                      <p:cBhvr>
                                        <p:cTn id="101" dur="1" fill="hold">
                                          <p:stCondLst>
                                            <p:cond delay="0"/>
                                          </p:stCondLst>
                                        </p:cTn>
                                        <p:tgtEl>
                                          <p:spTgt spid="14"/>
                                        </p:tgtEl>
                                        <p:attrNameLst>
                                          <p:attrName>style.visibility</p:attrName>
                                        </p:attrNameLst>
                                      </p:cBhvr>
                                      <p:to>
                                        <p:strVal val="visible"/>
                                      </p:to>
                                    </p:set>
                                    <p:animEffect transition="in" filter="wipe(down)">
                                      <p:cBhvr>
                                        <p:cTn id="102" dur="500"/>
                                        <p:tgtEl>
                                          <p:spTgt spid="14"/>
                                        </p:tgtEl>
                                      </p:cBhvr>
                                    </p:animEffect>
                                  </p:childTnLst>
                                </p:cTn>
                              </p:par>
                            </p:childTnLst>
                          </p:cTn>
                        </p:par>
                      </p:childTnLst>
                    </p:cTn>
                  </p:par>
                </p:childTnLst>
              </p:cTn>
              <p:nextCondLst>
                <p:cond evt="onClick" delay="0">
                  <p:tgtEl>
                    <p:spTgt spid="15"/>
                  </p:tgtEl>
                </p:cond>
              </p:nextCondLst>
            </p:seq>
            <p:seq concurrent="1" nextAc="seek">
              <p:cTn id="103" restart="whenNotActive" fill="hold" evtFilter="cancelBubble" nodeType="interactiveSeq">
                <p:stCondLst>
                  <p:cond evt="onClick" delay="0">
                    <p:tgtEl>
                      <p:spTgt spid="18"/>
                    </p:tgtEl>
                  </p:cond>
                </p:stCondLst>
                <p:endSync evt="end" delay="0">
                  <p:rtn val="all"/>
                </p:endSync>
                <p:childTnLst>
                  <p:par>
                    <p:cTn id="104" fill="hold">
                      <p:stCondLst>
                        <p:cond delay="0"/>
                      </p:stCondLst>
                      <p:childTnLst>
                        <p:par>
                          <p:cTn id="105" fill="hold">
                            <p:stCondLst>
                              <p:cond delay="0"/>
                            </p:stCondLst>
                            <p:childTnLst>
                              <p:par>
                                <p:cTn id="106" presetID="22" presetClass="entr" presetSubtype="4" fill="hold" nodeType="clickEffect">
                                  <p:stCondLst>
                                    <p:cond delay="0"/>
                                  </p:stCondLst>
                                  <p:childTnLst>
                                    <p:set>
                                      <p:cBhvr>
                                        <p:cTn id="107" dur="1" fill="hold">
                                          <p:stCondLst>
                                            <p:cond delay="0"/>
                                          </p:stCondLst>
                                        </p:cTn>
                                        <p:tgtEl>
                                          <p:spTgt spid="11"/>
                                        </p:tgtEl>
                                        <p:attrNameLst>
                                          <p:attrName>style.visibility</p:attrName>
                                        </p:attrNameLst>
                                      </p:cBhvr>
                                      <p:to>
                                        <p:strVal val="visible"/>
                                      </p:to>
                                    </p:set>
                                    <p:animEffect transition="in" filter="wipe(down)">
                                      <p:cBhvr>
                                        <p:cTn id="108" dur="500"/>
                                        <p:tgtEl>
                                          <p:spTgt spid="11"/>
                                        </p:tgtEl>
                                      </p:cBhvr>
                                    </p:animEffect>
                                  </p:childTnLst>
                                </p:cTn>
                              </p:par>
                            </p:childTnLst>
                          </p:cTn>
                        </p:par>
                      </p:childTnLst>
                    </p:cTn>
                  </p:par>
                </p:childTnLst>
              </p:cTn>
              <p:nextCondLst>
                <p:cond evt="onClick" delay="0">
                  <p:tgtEl>
                    <p:spTgt spid="18"/>
                  </p:tgtEl>
                </p:cond>
              </p:nextCondLst>
            </p:seq>
            <p:seq concurrent="1" nextAc="seek">
              <p:cTn id="109" restart="whenNotActive" fill="hold" evtFilter="cancelBubble" nodeType="interactiveSeq">
                <p:stCondLst>
                  <p:cond evt="onClick" delay="0">
                    <p:tgtEl>
                      <p:spTgt spid="17"/>
                    </p:tgtEl>
                  </p:cond>
                </p:stCondLst>
                <p:endSync evt="end" delay="0">
                  <p:rtn val="all"/>
                </p:endSync>
                <p:childTnLst>
                  <p:par>
                    <p:cTn id="110" fill="hold">
                      <p:stCondLst>
                        <p:cond delay="0"/>
                      </p:stCondLst>
                      <p:childTnLst>
                        <p:par>
                          <p:cTn id="111" fill="hold">
                            <p:stCondLst>
                              <p:cond delay="0"/>
                            </p:stCondLst>
                            <p:childTnLst>
                              <p:par>
                                <p:cTn id="112" presetID="22" presetClass="entr" presetSubtype="4" fill="hold" nodeType="clickEffect">
                                  <p:stCondLst>
                                    <p:cond delay="0"/>
                                  </p:stCondLst>
                                  <p:childTnLst>
                                    <p:set>
                                      <p:cBhvr>
                                        <p:cTn id="113" dur="1" fill="hold">
                                          <p:stCondLst>
                                            <p:cond delay="0"/>
                                          </p:stCondLst>
                                        </p:cTn>
                                        <p:tgtEl>
                                          <p:spTgt spid="12"/>
                                        </p:tgtEl>
                                        <p:attrNameLst>
                                          <p:attrName>style.visibility</p:attrName>
                                        </p:attrNameLst>
                                      </p:cBhvr>
                                      <p:to>
                                        <p:strVal val="visible"/>
                                      </p:to>
                                    </p:set>
                                    <p:animEffect transition="in" filter="wipe(down)">
                                      <p:cBhvr>
                                        <p:cTn id="114" dur="500"/>
                                        <p:tgtEl>
                                          <p:spTgt spid="12"/>
                                        </p:tgtEl>
                                      </p:cBhvr>
                                    </p:animEffect>
                                  </p:childTnLst>
                                </p:cTn>
                              </p:par>
                            </p:childTnLst>
                          </p:cTn>
                        </p:par>
                      </p:childTnLst>
                    </p:cTn>
                  </p:par>
                </p:childTnLst>
              </p:cTn>
              <p:nextCondLst>
                <p:cond evt="onClick" delay="0">
                  <p:tgtEl>
                    <p:spTgt spid="17"/>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6B7C53B1-FAF9-4231-8D85-9FDD4A42FCA7}"/>
              </a:ext>
            </a:extLst>
          </p:cNvPr>
          <p:cNvSpPr txBox="1"/>
          <p:nvPr/>
        </p:nvSpPr>
        <p:spPr>
          <a:xfrm>
            <a:off x="830223" y="1193000"/>
            <a:ext cx="10940032" cy="4062651"/>
          </a:xfrm>
          <a:custGeom>
            <a:avLst/>
            <a:gdLst>
              <a:gd name="connsiteX0" fmla="*/ 0 w 10940032"/>
              <a:gd name="connsiteY0" fmla="*/ 0 h 4062651"/>
              <a:gd name="connsiteX1" fmla="*/ 575791 w 10940032"/>
              <a:gd name="connsiteY1" fmla="*/ 0 h 4062651"/>
              <a:gd name="connsiteX2" fmla="*/ 1370383 w 10940032"/>
              <a:gd name="connsiteY2" fmla="*/ 0 h 4062651"/>
              <a:gd name="connsiteX3" fmla="*/ 1946174 w 10940032"/>
              <a:gd name="connsiteY3" fmla="*/ 0 h 4062651"/>
              <a:gd name="connsiteX4" fmla="*/ 2193764 w 10940032"/>
              <a:gd name="connsiteY4" fmla="*/ 0 h 4062651"/>
              <a:gd name="connsiteX5" fmla="*/ 2988356 w 10940032"/>
              <a:gd name="connsiteY5" fmla="*/ 0 h 4062651"/>
              <a:gd name="connsiteX6" fmla="*/ 3345347 w 10940032"/>
              <a:gd name="connsiteY6" fmla="*/ 0 h 4062651"/>
              <a:gd name="connsiteX7" fmla="*/ 3811737 w 10940032"/>
              <a:gd name="connsiteY7" fmla="*/ 0 h 4062651"/>
              <a:gd name="connsiteX8" fmla="*/ 4168728 w 10940032"/>
              <a:gd name="connsiteY8" fmla="*/ 0 h 4062651"/>
              <a:gd name="connsiteX9" fmla="*/ 4416318 w 10940032"/>
              <a:gd name="connsiteY9" fmla="*/ 0 h 4062651"/>
              <a:gd name="connsiteX10" fmla="*/ 4992109 w 10940032"/>
              <a:gd name="connsiteY10" fmla="*/ 0 h 4062651"/>
              <a:gd name="connsiteX11" fmla="*/ 5677301 w 10940032"/>
              <a:gd name="connsiteY11" fmla="*/ 0 h 4062651"/>
              <a:gd name="connsiteX12" fmla="*/ 6253092 w 10940032"/>
              <a:gd name="connsiteY12" fmla="*/ 0 h 4062651"/>
              <a:gd name="connsiteX13" fmla="*/ 6719483 w 10940032"/>
              <a:gd name="connsiteY13" fmla="*/ 0 h 4062651"/>
              <a:gd name="connsiteX14" fmla="*/ 7185874 w 10940032"/>
              <a:gd name="connsiteY14" fmla="*/ 0 h 4062651"/>
              <a:gd name="connsiteX15" fmla="*/ 7652264 w 10940032"/>
              <a:gd name="connsiteY15" fmla="*/ 0 h 4062651"/>
              <a:gd name="connsiteX16" fmla="*/ 8228056 w 10940032"/>
              <a:gd name="connsiteY16" fmla="*/ 0 h 4062651"/>
              <a:gd name="connsiteX17" fmla="*/ 8913247 w 10940032"/>
              <a:gd name="connsiteY17" fmla="*/ 0 h 4062651"/>
              <a:gd name="connsiteX18" fmla="*/ 9489038 w 10940032"/>
              <a:gd name="connsiteY18" fmla="*/ 0 h 4062651"/>
              <a:gd name="connsiteX19" fmla="*/ 10174230 w 10940032"/>
              <a:gd name="connsiteY19" fmla="*/ 0 h 4062651"/>
              <a:gd name="connsiteX20" fmla="*/ 10421820 w 10940032"/>
              <a:gd name="connsiteY20" fmla="*/ 0 h 4062651"/>
              <a:gd name="connsiteX21" fmla="*/ 10940032 w 10940032"/>
              <a:gd name="connsiteY21" fmla="*/ 0 h 4062651"/>
              <a:gd name="connsiteX22" fmla="*/ 10940032 w 10940032"/>
              <a:gd name="connsiteY22" fmla="*/ 458499 h 4062651"/>
              <a:gd name="connsiteX23" fmla="*/ 10940032 w 10940032"/>
              <a:gd name="connsiteY23" fmla="*/ 998251 h 4062651"/>
              <a:gd name="connsiteX24" fmla="*/ 10940032 w 10940032"/>
              <a:gd name="connsiteY24" fmla="*/ 1456751 h 4062651"/>
              <a:gd name="connsiteX25" fmla="*/ 10940032 w 10940032"/>
              <a:gd name="connsiteY25" fmla="*/ 1996503 h 4062651"/>
              <a:gd name="connsiteX26" fmla="*/ 10940032 w 10940032"/>
              <a:gd name="connsiteY26" fmla="*/ 2455002 h 4062651"/>
              <a:gd name="connsiteX27" fmla="*/ 10940032 w 10940032"/>
              <a:gd name="connsiteY27" fmla="*/ 3035381 h 4062651"/>
              <a:gd name="connsiteX28" fmla="*/ 10940032 w 10940032"/>
              <a:gd name="connsiteY28" fmla="*/ 3534506 h 4062651"/>
              <a:gd name="connsiteX29" fmla="*/ 10940032 w 10940032"/>
              <a:gd name="connsiteY29" fmla="*/ 4062651 h 4062651"/>
              <a:gd name="connsiteX30" fmla="*/ 10692442 w 10940032"/>
              <a:gd name="connsiteY30" fmla="*/ 4062651 h 4062651"/>
              <a:gd name="connsiteX31" fmla="*/ 10116651 w 10940032"/>
              <a:gd name="connsiteY31" fmla="*/ 4062651 h 4062651"/>
              <a:gd name="connsiteX32" fmla="*/ 9650260 w 10940032"/>
              <a:gd name="connsiteY32" fmla="*/ 4062651 h 4062651"/>
              <a:gd name="connsiteX33" fmla="*/ 9074469 w 10940032"/>
              <a:gd name="connsiteY33" fmla="*/ 4062651 h 4062651"/>
              <a:gd name="connsiteX34" fmla="*/ 8717478 w 10940032"/>
              <a:gd name="connsiteY34" fmla="*/ 4062651 h 4062651"/>
              <a:gd name="connsiteX35" fmla="*/ 8141687 w 10940032"/>
              <a:gd name="connsiteY35" fmla="*/ 4062651 h 4062651"/>
              <a:gd name="connsiteX36" fmla="*/ 7784696 w 10940032"/>
              <a:gd name="connsiteY36" fmla="*/ 4062651 h 4062651"/>
              <a:gd name="connsiteX37" fmla="*/ 7537106 w 10940032"/>
              <a:gd name="connsiteY37" fmla="*/ 4062651 h 4062651"/>
              <a:gd name="connsiteX38" fmla="*/ 7289516 w 10940032"/>
              <a:gd name="connsiteY38" fmla="*/ 4062651 h 4062651"/>
              <a:gd name="connsiteX39" fmla="*/ 6604325 w 10940032"/>
              <a:gd name="connsiteY39" fmla="*/ 4062651 h 4062651"/>
              <a:gd name="connsiteX40" fmla="*/ 6356734 w 10940032"/>
              <a:gd name="connsiteY40" fmla="*/ 4062651 h 4062651"/>
              <a:gd name="connsiteX41" fmla="*/ 5562143 w 10940032"/>
              <a:gd name="connsiteY41" fmla="*/ 4062651 h 4062651"/>
              <a:gd name="connsiteX42" fmla="*/ 5095752 w 10940032"/>
              <a:gd name="connsiteY42" fmla="*/ 4062651 h 4062651"/>
              <a:gd name="connsiteX43" fmla="*/ 4410560 w 10940032"/>
              <a:gd name="connsiteY43" fmla="*/ 4062651 h 4062651"/>
              <a:gd name="connsiteX44" fmla="*/ 3725369 w 10940032"/>
              <a:gd name="connsiteY44" fmla="*/ 4062651 h 4062651"/>
              <a:gd name="connsiteX45" fmla="*/ 3149578 w 10940032"/>
              <a:gd name="connsiteY45" fmla="*/ 4062651 h 4062651"/>
              <a:gd name="connsiteX46" fmla="*/ 2573786 w 10940032"/>
              <a:gd name="connsiteY46" fmla="*/ 4062651 h 4062651"/>
              <a:gd name="connsiteX47" fmla="*/ 1888595 w 10940032"/>
              <a:gd name="connsiteY47" fmla="*/ 4062651 h 4062651"/>
              <a:gd name="connsiteX48" fmla="*/ 1312804 w 10940032"/>
              <a:gd name="connsiteY48" fmla="*/ 4062651 h 4062651"/>
              <a:gd name="connsiteX49" fmla="*/ 737013 w 10940032"/>
              <a:gd name="connsiteY49" fmla="*/ 4062651 h 4062651"/>
              <a:gd name="connsiteX50" fmla="*/ 0 w 10940032"/>
              <a:gd name="connsiteY50" fmla="*/ 4062651 h 4062651"/>
              <a:gd name="connsiteX51" fmla="*/ 0 w 10940032"/>
              <a:gd name="connsiteY51" fmla="*/ 3441646 h 4062651"/>
              <a:gd name="connsiteX52" fmla="*/ 0 w 10940032"/>
              <a:gd name="connsiteY52" fmla="*/ 2942520 h 4062651"/>
              <a:gd name="connsiteX53" fmla="*/ 0 w 10940032"/>
              <a:gd name="connsiteY53" fmla="*/ 2280888 h 4062651"/>
              <a:gd name="connsiteX54" fmla="*/ 0 w 10940032"/>
              <a:gd name="connsiteY54" fmla="*/ 1619257 h 4062651"/>
              <a:gd name="connsiteX55" fmla="*/ 0 w 10940032"/>
              <a:gd name="connsiteY55" fmla="*/ 998251 h 4062651"/>
              <a:gd name="connsiteX56" fmla="*/ 0 w 10940032"/>
              <a:gd name="connsiteY56" fmla="*/ 0 h 40626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0940032" h="4062651" fill="none" extrusionOk="0">
                <a:moveTo>
                  <a:pt x="0" y="0"/>
                </a:moveTo>
                <a:cubicBezTo>
                  <a:pt x="278456" y="-42403"/>
                  <a:pt x="308129" y="68773"/>
                  <a:pt x="575791" y="0"/>
                </a:cubicBezTo>
                <a:cubicBezTo>
                  <a:pt x="843453" y="-68773"/>
                  <a:pt x="1192269" y="94967"/>
                  <a:pt x="1370383" y="0"/>
                </a:cubicBezTo>
                <a:cubicBezTo>
                  <a:pt x="1548497" y="-94967"/>
                  <a:pt x="1725093" y="9848"/>
                  <a:pt x="1946174" y="0"/>
                </a:cubicBezTo>
                <a:cubicBezTo>
                  <a:pt x="2167255" y="-9848"/>
                  <a:pt x="2103308" y="1204"/>
                  <a:pt x="2193764" y="0"/>
                </a:cubicBezTo>
                <a:cubicBezTo>
                  <a:pt x="2284220" y="-1204"/>
                  <a:pt x="2668836" y="58106"/>
                  <a:pt x="2988356" y="0"/>
                </a:cubicBezTo>
                <a:cubicBezTo>
                  <a:pt x="3307876" y="-58106"/>
                  <a:pt x="3238503" y="28500"/>
                  <a:pt x="3345347" y="0"/>
                </a:cubicBezTo>
                <a:cubicBezTo>
                  <a:pt x="3452191" y="-28500"/>
                  <a:pt x="3716323" y="19137"/>
                  <a:pt x="3811737" y="0"/>
                </a:cubicBezTo>
                <a:cubicBezTo>
                  <a:pt x="3907151" y="-19137"/>
                  <a:pt x="4031466" y="37471"/>
                  <a:pt x="4168728" y="0"/>
                </a:cubicBezTo>
                <a:cubicBezTo>
                  <a:pt x="4305990" y="-37471"/>
                  <a:pt x="4328353" y="5453"/>
                  <a:pt x="4416318" y="0"/>
                </a:cubicBezTo>
                <a:cubicBezTo>
                  <a:pt x="4504283" y="-5453"/>
                  <a:pt x="4762648" y="1893"/>
                  <a:pt x="4992109" y="0"/>
                </a:cubicBezTo>
                <a:cubicBezTo>
                  <a:pt x="5221570" y="-1893"/>
                  <a:pt x="5519219" y="41406"/>
                  <a:pt x="5677301" y="0"/>
                </a:cubicBezTo>
                <a:cubicBezTo>
                  <a:pt x="5835383" y="-41406"/>
                  <a:pt x="6032937" y="21367"/>
                  <a:pt x="6253092" y="0"/>
                </a:cubicBezTo>
                <a:cubicBezTo>
                  <a:pt x="6473247" y="-21367"/>
                  <a:pt x="6625850" y="33820"/>
                  <a:pt x="6719483" y="0"/>
                </a:cubicBezTo>
                <a:cubicBezTo>
                  <a:pt x="6813116" y="-33820"/>
                  <a:pt x="7049465" y="21384"/>
                  <a:pt x="7185874" y="0"/>
                </a:cubicBezTo>
                <a:cubicBezTo>
                  <a:pt x="7322283" y="-21384"/>
                  <a:pt x="7494121" y="55256"/>
                  <a:pt x="7652264" y="0"/>
                </a:cubicBezTo>
                <a:cubicBezTo>
                  <a:pt x="7810407" y="-55256"/>
                  <a:pt x="8066541" y="26184"/>
                  <a:pt x="8228056" y="0"/>
                </a:cubicBezTo>
                <a:cubicBezTo>
                  <a:pt x="8389571" y="-26184"/>
                  <a:pt x="8606341" y="19450"/>
                  <a:pt x="8913247" y="0"/>
                </a:cubicBezTo>
                <a:cubicBezTo>
                  <a:pt x="9220153" y="-19450"/>
                  <a:pt x="9339225" y="28376"/>
                  <a:pt x="9489038" y="0"/>
                </a:cubicBezTo>
                <a:cubicBezTo>
                  <a:pt x="9638851" y="-28376"/>
                  <a:pt x="9995478" y="80121"/>
                  <a:pt x="10174230" y="0"/>
                </a:cubicBezTo>
                <a:cubicBezTo>
                  <a:pt x="10352982" y="-80121"/>
                  <a:pt x="10329090" y="15856"/>
                  <a:pt x="10421820" y="0"/>
                </a:cubicBezTo>
                <a:cubicBezTo>
                  <a:pt x="10514550" y="-15856"/>
                  <a:pt x="10704042" y="21127"/>
                  <a:pt x="10940032" y="0"/>
                </a:cubicBezTo>
                <a:cubicBezTo>
                  <a:pt x="10965688" y="135120"/>
                  <a:pt x="10919890" y="327223"/>
                  <a:pt x="10940032" y="458499"/>
                </a:cubicBezTo>
                <a:cubicBezTo>
                  <a:pt x="10960174" y="589775"/>
                  <a:pt x="10926774" y="832547"/>
                  <a:pt x="10940032" y="998251"/>
                </a:cubicBezTo>
                <a:cubicBezTo>
                  <a:pt x="10953290" y="1163955"/>
                  <a:pt x="10887032" y="1299212"/>
                  <a:pt x="10940032" y="1456751"/>
                </a:cubicBezTo>
                <a:cubicBezTo>
                  <a:pt x="10993032" y="1614290"/>
                  <a:pt x="10939463" y="1782121"/>
                  <a:pt x="10940032" y="1996503"/>
                </a:cubicBezTo>
                <a:cubicBezTo>
                  <a:pt x="10940601" y="2210885"/>
                  <a:pt x="10937328" y="2338168"/>
                  <a:pt x="10940032" y="2455002"/>
                </a:cubicBezTo>
                <a:cubicBezTo>
                  <a:pt x="10942736" y="2571836"/>
                  <a:pt x="10883238" y="2854159"/>
                  <a:pt x="10940032" y="3035381"/>
                </a:cubicBezTo>
                <a:cubicBezTo>
                  <a:pt x="10996826" y="3216603"/>
                  <a:pt x="10934388" y="3320284"/>
                  <a:pt x="10940032" y="3534506"/>
                </a:cubicBezTo>
                <a:cubicBezTo>
                  <a:pt x="10945676" y="3748729"/>
                  <a:pt x="10883144" y="3894812"/>
                  <a:pt x="10940032" y="4062651"/>
                </a:cubicBezTo>
                <a:cubicBezTo>
                  <a:pt x="10846915" y="4089896"/>
                  <a:pt x="10787755" y="4060307"/>
                  <a:pt x="10692442" y="4062651"/>
                </a:cubicBezTo>
                <a:cubicBezTo>
                  <a:pt x="10597129" y="4064995"/>
                  <a:pt x="10335096" y="3993774"/>
                  <a:pt x="10116651" y="4062651"/>
                </a:cubicBezTo>
                <a:cubicBezTo>
                  <a:pt x="9898206" y="4131528"/>
                  <a:pt x="9882548" y="4022223"/>
                  <a:pt x="9650260" y="4062651"/>
                </a:cubicBezTo>
                <a:cubicBezTo>
                  <a:pt x="9417972" y="4103079"/>
                  <a:pt x="9210672" y="4035441"/>
                  <a:pt x="9074469" y="4062651"/>
                </a:cubicBezTo>
                <a:cubicBezTo>
                  <a:pt x="8938266" y="4089861"/>
                  <a:pt x="8797438" y="4042767"/>
                  <a:pt x="8717478" y="4062651"/>
                </a:cubicBezTo>
                <a:cubicBezTo>
                  <a:pt x="8637518" y="4082535"/>
                  <a:pt x="8279517" y="4049839"/>
                  <a:pt x="8141687" y="4062651"/>
                </a:cubicBezTo>
                <a:cubicBezTo>
                  <a:pt x="8003857" y="4075463"/>
                  <a:pt x="7858007" y="4026015"/>
                  <a:pt x="7784696" y="4062651"/>
                </a:cubicBezTo>
                <a:cubicBezTo>
                  <a:pt x="7711385" y="4099287"/>
                  <a:pt x="7636764" y="4047980"/>
                  <a:pt x="7537106" y="4062651"/>
                </a:cubicBezTo>
                <a:cubicBezTo>
                  <a:pt x="7437448" y="4077322"/>
                  <a:pt x="7355946" y="4038837"/>
                  <a:pt x="7289516" y="4062651"/>
                </a:cubicBezTo>
                <a:cubicBezTo>
                  <a:pt x="7223086" y="4086465"/>
                  <a:pt x="6917016" y="4021291"/>
                  <a:pt x="6604325" y="4062651"/>
                </a:cubicBezTo>
                <a:cubicBezTo>
                  <a:pt x="6291634" y="4104011"/>
                  <a:pt x="6418986" y="4035658"/>
                  <a:pt x="6356734" y="4062651"/>
                </a:cubicBezTo>
                <a:cubicBezTo>
                  <a:pt x="6294482" y="4089644"/>
                  <a:pt x="5929222" y="3999688"/>
                  <a:pt x="5562143" y="4062651"/>
                </a:cubicBezTo>
                <a:cubicBezTo>
                  <a:pt x="5195064" y="4125614"/>
                  <a:pt x="5288692" y="4046451"/>
                  <a:pt x="5095752" y="4062651"/>
                </a:cubicBezTo>
                <a:cubicBezTo>
                  <a:pt x="4902812" y="4078851"/>
                  <a:pt x="4599615" y="4054795"/>
                  <a:pt x="4410560" y="4062651"/>
                </a:cubicBezTo>
                <a:cubicBezTo>
                  <a:pt x="4221505" y="4070507"/>
                  <a:pt x="3881469" y="4033088"/>
                  <a:pt x="3725369" y="4062651"/>
                </a:cubicBezTo>
                <a:cubicBezTo>
                  <a:pt x="3569269" y="4092214"/>
                  <a:pt x="3382970" y="4021707"/>
                  <a:pt x="3149578" y="4062651"/>
                </a:cubicBezTo>
                <a:cubicBezTo>
                  <a:pt x="2916186" y="4103595"/>
                  <a:pt x="2734048" y="4036676"/>
                  <a:pt x="2573786" y="4062651"/>
                </a:cubicBezTo>
                <a:cubicBezTo>
                  <a:pt x="2413524" y="4088626"/>
                  <a:pt x="2091742" y="3985996"/>
                  <a:pt x="1888595" y="4062651"/>
                </a:cubicBezTo>
                <a:cubicBezTo>
                  <a:pt x="1685448" y="4139306"/>
                  <a:pt x="1529676" y="4028725"/>
                  <a:pt x="1312804" y="4062651"/>
                </a:cubicBezTo>
                <a:cubicBezTo>
                  <a:pt x="1095932" y="4096577"/>
                  <a:pt x="912543" y="4042391"/>
                  <a:pt x="737013" y="4062651"/>
                </a:cubicBezTo>
                <a:cubicBezTo>
                  <a:pt x="561483" y="4082911"/>
                  <a:pt x="241280" y="3977332"/>
                  <a:pt x="0" y="4062651"/>
                </a:cubicBezTo>
                <a:cubicBezTo>
                  <a:pt x="-33891" y="3769872"/>
                  <a:pt x="16883" y="3720356"/>
                  <a:pt x="0" y="3441646"/>
                </a:cubicBezTo>
                <a:cubicBezTo>
                  <a:pt x="-16883" y="3162937"/>
                  <a:pt x="13441" y="3061382"/>
                  <a:pt x="0" y="2942520"/>
                </a:cubicBezTo>
                <a:cubicBezTo>
                  <a:pt x="-13441" y="2823658"/>
                  <a:pt x="15626" y="2445234"/>
                  <a:pt x="0" y="2280888"/>
                </a:cubicBezTo>
                <a:cubicBezTo>
                  <a:pt x="-15626" y="2116542"/>
                  <a:pt x="43445" y="1852495"/>
                  <a:pt x="0" y="1619257"/>
                </a:cubicBezTo>
                <a:cubicBezTo>
                  <a:pt x="-43445" y="1386019"/>
                  <a:pt x="20964" y="1201708"/>
                  <a:pt x="0" y="998251"/>
                </a:cubicBezTo>
                <a:cubicBezTo>
                  <a:pt x="-20964" y="794794"/>
                  <a:pt x="96910" y="407907"/>
                  <a:pt x="0" y="0"/>
                </a:cubicBezTo>
                <a:close/>
              </a:path>
              <a:path w="10940032" h="4062651" stroke="0" extrusionOk="0">
                <a:moveTo>
                  <a:pt x="0" y="0"/>
                </a:moveTo>
                <a:cubicBezTo>
                  <a:pt x="130229" y="-23278"/>
                  <a:pt x="352097" y="29429"/>
                  <a:pt x="466391" y="0"/>
                </a:cubicBezTo>
                <a:cubicBezTo>
                  <a:pt x="580685" y="-29429"/>
                  <a:pt x="919086" y="4276"/>
                  <a:pt x="1151582" y="0"/>
                </a:cubicBezTo>
                <a:cubicBezTo>
                  <a:pt x="1384078" y="-4276"/>
                  <a:pt x="1490683" y="4507"/>
                  <a:pt x="1617973" y="0"/>
                </a:cubicBezTo>
                <a:cubicBezTo>
                  <a:pt x="1745263" y="-4507"/>
                  <a:pt x="1805467" y="2420"/>
                  <a:pt x="1865563" y="0"/>
                </a:cubicBezTo>
                <a:cubicBezTo>
                  <a:pt x="1925659" y="-2420"/>
                  <a:pt x="2236972" y="65755"/>
                  <a:pt x="2550755" y="0"/>
                </a:cubicBezTo>
                <a:cubicBezTo>
                  <a:pt x="2864538" y="-65755"/>
                  <a:pt x="2724739" y="3784"/>
                  <a:pt x="2798345" y="0"/>
                </a:cubicBezTo>
                <a:cubicBezTo>
                  <a:pt x="2871951" y="-3784"/>
                  <a:pt x="2961662" y="2409"/>
                  <a:pt x="3045935" y="0"/>
                </a:cubicBezTo>
                <a:cubicBezTo>
                  <a:pt x="3130208" y="-2409"/>
                  <a:pt x="3183733" y="23543"/>
                  <a:pt x="3293525" y="0"/>
                </a:cubicBezTo>
                <a:cubicBezTo>
                  <a:pt x="3403317" y="-23543"/>
                  <a:pt x="3605583" y="44973"/>
                  <a:pt x="3759916" y="0"/>
                </a:cubicBezTo>
                <a:cubicBezTo>
                  <a:pt x="3914249" y="-44973"/>
                  <a:pt x="3941598" y="40415"/>
                  <a:pt x="4116907" y="0"/>
                </a:cubicBezTo>
                <a:cubicBezTo>
                  <a:pt x="4292216" y="-40415"/>
                  <a:pt x="4341977" y="4362"/>
                  <a:pt x="4473897" y="0"/>
                </a:cubicBezTo>
                <a:cubicBezTo>
                  <a:pt x="4605817" y="-4362"/>
                  <a:pt x="4602233" y="23276"/>
                  <a:pt x="4721487" y="0"/>
                </a:cubicBezTo>
                <a:cubicBezTo>
                  <a:pt x="4840741" y="-23276"/>
                  <a:pt x="4999334" y="22892"/>
                  <a:pt x="5078478" y="0"/>
                </a:cubicBezTo>
                <a:cubicBezTo>
                  <a:pt x="5157622" y="-22892"/>
                  <a:pt x="5318997" y="27560"/>
                  <a:pt x="5435469" y="0"/>
                </a:cubicBezTo>
                <a:cubicBezTo>
                  <a:pt x="5551941" y="-27560"/>
                  <a:pt x="5717745" y="10583"/>
                  <a:pt x="5792459" y="0"/>
                </a:cubicBezTo>
                <a:cubicBezTo>
                  <a:pt x="5867173" y="-10583"/>
                  <a:pt x="5986747" y="2956"/>
                  <a:pt x="6040049" y="0"/>
                </a:cubicBezTo>
                <a:cubicBezTo>
                  <a:pt x="6093351" y="-2956"/>
                  <a:pt x="6444086" y="40774"/>
                  <a:pt x="6615840" y="0"/>
                </a:cubicBezTo>
                <a:cubicBezTo>
                  <a:pt x="6787594" y="-40774"/>
                  <a:pt x="7203804" y="80725"/>
                  <a:pt x="7410432" y="0"/>
                </a:cubicBezTo>
                <a:cubicBezTo>
                  <a:pt x="7617060" y="-80725"/>
                  <a:pt x="7797301" y="48646"/>
                  <a:pt x="7986223" y="0"/>
                </a:cubicBezTo>
                <a:cubicBezTo>
                  <a:pt x="8175145" y="-48646"/>
                  <a:pt x="8181799" y="10182"/>
                  <a:pt x="8343214" y="0"/>
                </a:cubicBezTo>
                <a:cubicBezTo>
                  <a:pt x="8504629" y="-10182"/>
                  <a:pt x="8728028" y="5524"/>
                  <a:pt x="8919005" y="0"/>
                </a:cubicBezTo>
                <a:cubicBezTo>
                  <a:pt x="9109982" y="-5524"/>
                  <a:pt x="9060453" y="14134"/>
                  <a:pt x="9166595" y="0"/>
                </a:cubicBezTo>
                <a:cubicBezTo>
                  <a:pt x="9272737" y="-14134"/>
                  <a:pt x="9346182" y="40362"/>
                  <a:pt x="9523586" y="0"/>
                </a:cubicBezTo>
                <a:cubicBezTo>
                  <a:pt x="9700990" y="-40362"/>
                  <a:pt x="9690461" y="9480"/>
                  <a:pt x="9771176" y="0"/>
                </a:cubicBezTo>
                <a:cubicBezTo>
                  <a:pt x="9851891" y="-9480"/>
                  <a:pt x="10186822" y="16796"/>
                  <a:pt x="10346967" y="0"/>
                </a:cubicBezTo>
                <a:cubicBezTo>
                  <a:pt x="10507112" y="-16796"/>
                  <a:pt x="10683230" y="14343"/>
                  <a:pt x="10940032" y="0"/>
                </a:cubicBezTo>
                <a:cubicBezTo>
                  <a:pt x="10982517" y="175953"/>
                  <a:pt x="10917397" y="354149"/>
                  <a:pt x="10940032" y="458499"/>
                </a:cubicBezTo>
                <a:cubicBezTo>
                  <a:pt x="10962667" y="562849"/>
                  <a:pt x="10930061" y="913118"/>
                  <a:pt x="10940032" y="1120131"/>
                </a:cubicBezTo>
                <a:cubicBezTo>
                  <a:pt x="10950003" y="1327144"/>
                  <a:pt x="10869964" y="1629860"/>
                  <a:pt x="10940032" y="1781763"/>
                </a:cubicBezTo>
                <a:cubicBezTo>
                  <a:pt x="11010100" y="1933666"/>
                  <a:pt x="10932062" y="2143429"/>
                  <a:pt x="10940032" y="2362141"/>
                </a:cubicBezTo>
                <a:cubicBezTo>
                  <a:pt x="10948002" y="2580853"/>
                  <a:pt x="10917607" y="2734139"/>
                  <a:pt x="10940032" y="2861267"/>
                </a:cubicBezTo>
                <a:cubicBezTo>
                  <a:pt x="10962457" y="2988395"/>
                  <a:pt x="10930784" y="3220209"/>
                  <a:pt x="10940032" y="3401019"/>
                </a:cubicBezTo>
                <a:cubicBezTo>
                  <a:pt x="10949280" y="3581829"/>
                  <a:pt x="10887349" y="3845669"/>
                  <a:pt x="10940032" y="4062651"/>
                </a:cubicBezTo>
                <a:cubicBezTo>
                  <a:pt x="10719087" y="4073448"/>
                  <a:pt x="10456133" y="4022533"/>
                  <a:pt x="10254841" y="4062651"/>
                </a:cubicBezTo>
                <a:cubicBezTo>
                  <a:pt x="10053549" y="4102769"/>
                  <a:pt x="9958965" y="4020356"/>
                  <a:pt x="9679049" y="4062651"/>
                </a:cubicBezTo>
                <a:cubicBezTo>
                  <a:pt x="9399133" y="4104946"/>
                  <a:pt x="9262561" y="4061550"/>
                  <a:pt x="9103258" y="4062651"/>
                </a:cubicBezTo>
                <a:cubicBezTo>
                  <a:pt x="8943955" y="4063752"/>
                  <a:pt x="8944935" y="4041156"/>
                  <a:pt x="8855668" y="4062651"/>
                </a:cubicBezTo>
                <a:cubicBezTo>
                  <a:pt x="8766401" y="4084146"/>
                  <a:pt x="8426978" y="4000854"/>
                  <a:pt x="8170477" y="4062651"/>
                </a:cubicBezTo>
                <a:cubicBezTo>
                  <a:pt x="7913976" y="4124448"/>
                  <a:pt x="7797704" y="4032718"/>
                  <a:pt x="7704086" y="4062651"/>
                </a:cubicBezTo>
                <a:cubicBezTo>
                  <a:pt x="7610468" y="4092584"/>
                  <a:pt x="7501813" y="4059611"/>
                  <a:pt x="7347095" y="4062651"/>
                </a:cubicBezTo>
                <a:cubicBezTo>
                  <a:pt x="7192377" y="4065691"/>
                  <a:pt x="7184090" y="4046457"/>
                  <a:pt x="7099505" y="4062651"/>
                </a:cubicBezTo>
                <a:cubicBezTo>
                  <a:pt x="7014920" y="4078845"/>
                  <a:pt x="6742598" y="4062521"/>
                  <a:pt x="6523714" y="4062651"/>
                </a:cubicBezTo>
                <a:cubicBezTo>
                  <a:pt x="6304830" y="4062781"/>
                  <a:pt x="6105638" y="4026135"/>
                  <a:pt x="5729122" y="4062651"/>
                </a:cubicBezTo>
                <a:cubicBezTo>
                  <a:pt x="5352606" y="4099167"/>
                  <a:pt x="5373125" y="4032268"/>
                  <a:pt x="5262731" y="4062651"/>
                </a:cubicBezTo>
                <a:cubicBezTo>
                  <a:pt x="5152337" y="4093034"/>
                  <a:pt x="4743762" y="3998915"/>
                  <a:pt x="4577540" y="4062651"/>
                </a:cubicBezTo>
                <a:cubicBezTo>
                  <a:pt x="4411318" y="4126387"/>
                  <a:pt x="4014527" y="4051635"/>
                  <a:pt x="3782948" y="4062651"/>
                </a:cubicBezTo>
                <a:cubicBezTo>
                  <a:pt x="3551369" y="4073667"/>
                  <a:pt x="3655611" y="4036381"/>
                  <a:pt x="3535358" y="4062651"/>
                </a:cubicBezTo>
                <a:cubicBezTo>
                  <a:pt x="3415105" y="4088921"/>
                  <a:pt x="3253843" y="4026764"/>
                  <a:pt x="3178367" y="4062651"/>
                </a:cubicBezTo>
                <a:cubicBezTo>
                  <a:pt x="3102891" y="4098538"/>
                  <a:pt x="2780992" y="4043928"/>
                  <a:pt x="2493176" y="4062651"/>
                </a:cubicBezTo>
                <a:cubicBezTo>
                  <a:pt x="2205360" y="4081374"/>
                  <a:pt x="2015043" y="4060631"/>
                  <a:pt x="1698584" y="4062651"/>
                </a:cubicBezTo>
                <a:cubicBezTo>
                  <a:pt x="1382125" y="4064671"/>
                  <a:pt x="1548684" y="4055275"/>
                  <a:pt x="1450994" y="4062651"/>
                </a:cubicBezTo>
                <a:cubicBezTo>
                  <a:pt x="1353304" y="4070027"/>
                  <a:pt x="1187464" y="4043470"/>
                  <a:pt x="984603" y="4062651"/>
                </a:cubicBezTo>
                <a:cubicBezTo>
                  <a:pt x="781742" y="4081832"/>
                  <a:pt x="366575" y="4055909"/>
                  <a:pt x="0" y="4062651"/>
                </a:cubicBezTo>
                <a:cubicBezTo>
                  <a:pt x="-55760" y="3951925"/>
                  <a:pt x="50020" y="3669372"/>
                  <a:pt x="0" y="3522899"/>
                </a:cubicBezTo>
                <a:cubicBezTo>
                  <a:pt x="-50020" y="3376426"/>
                  <a:pt x="29025" y="3212465"/>
                  <a:pt x="0" y="3064400"/>
                </a:cubicBezTo>
                <a:cubicBezTo>
                  <a:pt x="-29025" y="2916335"/>
                  <a:pt x="69" y="2611675"/>
                  <a:pt x="0" y="2443394"/>
                </a:cubicBezTo>
                <a:cubicBezTo>
                  <a:pt x="-69" y="2275113"/>
                  <a:pt x="38305" y="2051524"/>
                  <a:pt x="0" y="1781763"/>
                </a:cubicBezTo>
                <a:cubicBezTo>
                  <a:pt x="-38305" y="1512002"/>
                  <a:pt x="57650" y="1344373"/>
                  <a:pt x="0" y="1201384"/>
                </a:cubicBezTo>
                <a:cubicBezTo>
                  <a:pt x="-57650" y="1058395"/>
                  <a:pt x="52164" y="887881"/>
                  <a:pt x="0" y="742885"/>
                </a:cubicBezTo>
                <a:cubicBezTo>
                  <a:pt x="-52164" y="597889"/>
                  <a:pt x="10318" y="335033"/>
                  <a:pt x="0" y="0"/>
                </a:cubicBezTo>
                <a:close/>
              </a:path>
            </a:pathLst>
          </a:custGeom>
          <a:solidFill>
            <a:schemeClr val="accent6">
              <a:lumMod val="20000"/>
              <a:lumOff val="80000"/>
            </a:schemeClr>
          </a:solidFill>
          <a:ln w="38100">
            <a:solidFill>
              <a:schemeClr val="accent6">
                <a:lumMod val="20000"/>
                <a:lumOff val="80000"/>
              </a:schemeClr>
            </a:solidFill>
            <a:extLst>
              <a:ext uri="{C807C97D-BFC1-408E-A445-0C87EB9F89A2}">
                <ask:lineSketchStyleProps xmlns:ask="http://schemas.microsoft.com/office/drawing/2018/sketchyshapes" sd="3787972201">
                  <a:prstGeom prst="rect">
                    <a:avLst/>
                  </a:prstGeom>
                  <ask:type>
                    <ask:lineSketchScribble/>
                  </ask:type>
                </ask:lineSketchStyleProps>
              </a:ext>
            </a:extLst>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ea typeface="+mn-ea"/>
              </a:rPr>
              <a:t>Salut,</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0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rPr>
              <a:t>Je m'appelle Alexandre. Je suis en classe de CM2. C'est la classe d'EB5 au Liban. Je suis un bon élève comme dit ma maitresse. Mais ma vraie passion est le sport.  Je joue au football et au rugby. Je fais aussi de la natation. Le week-end, je fais du jardinage en famille.  </a:t>
            </a:r>
            <a:endParaRPr lang="fr-FR" sz="24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4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rPr>
              <a:t>Un secret ! Jaime bien manger. J'aide souvent mon père et ma mère à préparer de bons plats.  Et toi ? Quels sont tes loisirs ? J'ai bien envie de faire ta connaissance. </a:t>
            </a:r>
            <a:endParaRPr lang="fr-FR" sz="20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endParaRPr>
          </a:p>
          <a:p>
            <a:pPr algn="r">
              <a:defRPr/>
            </a:pPr>
            <a:r>
              <a:rPr kumimoji="0" lang="fr-FR" sz="24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ea typeface="+mn-ea"/>
              </a:rPr>
              <a:t>A </a:t>
            </a:r>
            <a:r>
              <a:rPr kumimoji="0" lang="fr-FR" sz="2400" b="0" i="0" u="none" strike="noStrike" kern="1200" cap="none" spc="0" normalizeH="0" baseline="0" noProof="0" dirty="0">
                <a:ln>
                  <a:noFill/>
                </a:ln>
                <a:solidFill>
                  <a:schemeClr val="tx1">
                    <a:lumMod val="65000"/>
                    <a:lumOff val="35000"/>
                  </a:schemeClr>
                </a:solidFill>
                <a:effectLst/>
                <a:uLnTx/>
                <a:uFillTx/>
                <a:latin typeface="ScolaScript_N" panose="00000400000000000000" pitchFamily="2" charset="0"/>
              </a:rPr>
              <a:t>bientôt,</a:t>
            </a:r>
          </a:p>
          <a:p>
            <a:pPr algn="r">
              <a:defRPr/>
            </a:pPr>
            <a:endParaRPr lang="fr-FR" sz="800" dirty="0">
              <a:solidFill>
                <a:schemeClr val="tx1">
                  <a:lumMod val="65000"/>
                  <a:lumOff val="35000"/>
                </a:schemeClr>
              </a:solidFill>
              <a:latin typeface="ScolaScript_N" panose="00000400000000000000" pitchFamily="2" charset="0"/>
            </a:endParaRPr>
          </a:p>
          <a:p>
            <a:pPr algn="r">
              <a:defRPr/>
            </a:pPr>
            <a:r>
              <a:rPr lang="fr-FR" sz="2400" dirty="0">
                <a:solidFill>
                  <a:schemeClr val="tx1">
                    <a:lumMod val="65000"/>
                    <a:lumOff val="35000"/>
                  </a:schemeClr>
                </a:solidFill>
                <a:latin typeface="ScolaScript_N" panose="00000400000000000000" pitchFamily="2" charset="0"/>
              </a:rPr>
              <a:t>Alexandre</a:t>
            </a:r>
            <a:endParaRPr lang="fr-FR" dirty="0">
              <a:solidFill>
                <a:schemeClr val="tx1">
                  <a:lumMod val="65000"/>
                  <a:lumOff val="35000"/>
                </a:schemeClr>
              </a:solidFill>
              <a:latin typeface="ScolaScript_N" panose="00000400000000000000" pitchFamily="2" charset="0"/>
            </a:endParaRPr>
          </a:p>
        </p:txBody>
      </p:sp>
      <p:sp>
        <p:nvSpPr>
          <p:cNvPr id="3" name="Text Placeholder 2">
            <a:extLst>
              <a:ext uri="{FF2B5EF4-FFF2-40B4-BE49-F238E27FC236}">
                <a16:creationId xmlns:a16="http://schemas.microsoft.com/office/drawing/2014/main" id="{5823BD71-753F-46EE-9536-174A8F1B8EE8}"/>
              </a:ext>
            </a:extLst>
          </p:cNvPr>
          <p:cNvSpPr>
            <a:spLocks noGrp="1"/>
          </p:cNvSpPr>
          <p:nvPr>
            <p:ph type="body" sz="quarter" idx="10"/>
          </p:nvPr>
        </p:nvSpPr>
        <p:spPr/>
        <p:txBody>
          <a:bodyPr/>
          <a:lstStyle/>
          <a:p>
            <a:r>
              <a:rPr lang="fr-FR" dirty="0"/>
              <a:t>  Lis le message et réponds aux questions suivantes :  </a:t>
            </a:r>
          </a:p>
        </p:txBody>
      </p:sp>
      <p:sp>
        <p:nvSpPr>
          <p:cNvPr id="9" name="Q 1">
            <a:extLst>
              <a:ext uri="{FF2B5EF4-FFF2-40B4-BE49-F238E27FC236}">
                <a16:creationId xmlns:a16="http://schemas.microsoft.com/office/drawing/2014/main" id="{D32B8228-2900-48A2-AB44-0EDE58652063}"/>
              </a:ext>
            </a:extLst>
          </p:cNvPr>
          <p:cNvSpPr txBox="1"/>
          <p:nvPr/>
        </p:nvSpPr>
        <p:spPr>
          <a:xfrm>
            <a:off x="1104546" y="5565892"/>
            <a:ext cx="10334707"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457200">
              <a:defRPr/>
            </a:pPr>
            <a:r>
              <a:rPr kumimoji="0" lang="fr" sz="28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rPr>
              <a:t>Par quoi commence et se </a:t>
            </a:r>
            <a:r>
              <a:rPr lang="fr" sz="2800" dirty="0">
                <a:solidFill>
                  <a:schemeClr val="accent5">
                    <a:lumMod val="75000"/>
                  </a:schemeClr>
                </a:solidFill>
                <a:latin typeface="ScolaScript_N" panose="00000400000000000000" pitchFamily="2" charset="0"/>
              </a:rPr>
              <a:t>termine le</a:t>
            </a:r>
            <a:r>
              <a:rPr kumimoji="0" lang="fr" sz="28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rPr>
              <a:t> message d'Alexandre ? </a:t>
            </a:r>
            <a:r>
              <a:rPr kumimoji="0" lang="en-US" sz="28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rPr>
              <a:t> </a:t>
            </a:r>
            <a:endParaRPr kumimoji="0" lang="en-US" sz="28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lt"/>
              <a:cs typeface="Calibri" panose="020F0502020204030204"/>
            </a:endParaRPr>
          </a:p>
        </p:txBody>
      </p:sp>
      <p:sp>
        <p:nvSpPr>
          <p:cNvPr id="10" name="Q 2"/>
          <p:cNvSpPr/>
          <p:nvPr/>
        </p:nvSpPr>
        <p:spPr>
          <a:xfrm>
            <a:off x="1104546" y="6070239"/>
            <a:ext cx="5923720" cy="523220"/>
          </a:xfrm>
          <a:prstGeom prst="rect">
            <a:avLst/>
          </a:prstGeom>
        </p:spPr>
        <p:txBody>
          <a:bodyPr wrap="square" lIns="91440" tIns="45720" rIns="91440" bIns="45720" anchor="t">
            <a:spAutoFit/>
          </a:bodyPr>
          <a:lstStyle/>
          <a:p>
            <a:pPr marL="457200">
              <a:defRPr/>
            </a:pPr>
            <a:r>
              <a:rPr kumimoji="0" lang="en-US" sz="28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rPr>
              <a:t>De quoi parle t-il </a:t>
            </a:r>
            <a:r>
              <a:rPr lang="en-US" sz="2800" dirty="0" err="1">
                <a:solidFill>
                  <a:schemeClr val="accent5">
                    <a:lumMod val="75000"/>
                  </a:schemeClr>
                </a:solidFill>
                <a:latin typeface="ScolaScript_N" panose="00000400000000000000" pitchFamily="2" charset="0"/>
              </a:rPr>
              <a:t>en</a:t>
            </a:r>
            <a:r>
              <a:rPr lang="en-US" sz="2800" dirty="0">
                <a:solidFill>
                  <a:schemeClr val="accent5">
                    <a:lumMod val="75000"/>
                  </a:schemeClr>
                </a:solidFill>
                <a:latin typeface="ScolaScript_N" panose="00000400000000000000" pitchFamily="2" charset="0"/>
              </a:rPr>
              <a:t> premier </a:t>
            </a:r>
            <a:r>
              <a:rPr kumimoji="0" lang="en-US" sz="28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rPr>
              <a:t>?</a:t>
            </a:r>
            <a:endParaRPr kumimoji="0" lang="en-US" sz="2800" b="0"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lt"/>
              <a:cs typeface="Calibri" panose="020F0502020204030204"/>
            </a:endParaRPr>
          </a:p>
        </p:txBody>
      </p:sp>
    </p:spTree>
    <p:custDataLst>
      <p:tags r:id="rId1"/>
    </p:custDataLst>
    <p:extLst>
      <p:ext uri="{BB962C8B-B14F-4D97-AF65-F5344CB8AC3E}">
        <p14:creationId xmlns:p14="http://schemas.microsoft.com/office/powerpoint/2010/main" val="4033160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25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p:cTn id="12" dur="500" fill="hold"/>
                                        <p:tgtEl>
                                          <p:spTgt spid="9"/>
                                        </p:tgtEl>
                                        <p:attrNameLst>
                                          <p:attrName>ppt_w</p:attrName>
                                        </p:attrNameLst>
                                      </p:cBhvr>
                                      <p:tavLst>
                                        <p:tav tm="0">
                                          <p:val>
                                            <p:fltVal val="0"/>
                                          </p:val>
                                        </p:tav>
                                        <p:tav tm="100000">
                                          <p:val>
                                            <p:strVal val="#ppt_w"/>
                                          </p:val>
                                        </p:tav>
                                      </p:tavLst>
                                    </p:anim>
                                    <p:anim calcmode="lin" valueType="num">
                                      <p:cBhvr>
                                        <p:cTn id="13" dur="500" fill="hold"/>
                                        <p:tgtEl>
                                          <p:spTgt spid="9"/>
                                        </p:tgtEl>
                                        <p:attrNameLst>
                                          <p:attrName>ppt_h</p:attrName>
                                        </p:attrNameLst>
                                      </p:cBhvr>
                                      <p:tavLst>
                                        <p:tav tm="0">
                                          <p:val>
                                            <p:fltVal val="0"/>
                                          </p:val>
                                        </p:tav>
                                        <p:tav tm="100000">
                                          <p:val>
                                            <p:strVal val="#ppt_h"/>
                                          </p:val>
                                        </p:tav>
                                      </p:tavLst>
                                    </p:anim>
                                    <p:animEffect transition="in" filter="fade">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p:cTn id="19" dur="500" fill="hold"/>
                                        <p:tgtEl>
                                          <p:spTgt spid="10"/>
                                        </p:tgtEl>
                                        <p:attrNameLst>
                                          <p:attrName>ppt_w</p:attrName>
                                        </p:attrNameLst>
                                      </p:cBhvr>
                                      <p:tavLst>
                                        <p:tav tm="0">
                                          <p:val>
                                            <p:fltVal val="0"/>
                                          </p:val>
                                        </p:tav>
                                        <p:tav tm="100000">
                                          <p:val>
                                            <p:strVal val="#ppt_w"/>
                                          </p:val>
                                        </p:tav>
                                      </p:tavLst>
                                    </p:anim>
                                    <p:anim calcmode="lin" valueType="num">
                                      <p:cBhvr>
                                        <p:cTn id="20" dur="500" fill="hold"/>
                                        <p:tgtEl>
                                          <p:spTgt spid="10"/>
                                        </p:tgtEl>
                                        <p:attrNameLst>
                                          <p:attrName>ppt_h</p:attrName>
                                        </p:attrNameLst>
                                      </p:cBhvr>
                                      <p:tavLst>
                                        <p:tav tm="0">
                                          <p:val>
                                            <p:fltVal val="0"/>
                                          </p:val>
                                        </p:tav>
                                        <p:tav tm="100000">
                                          <p:val>
                                            <p:strVal val="#ppt_h"/>
                                          </p:val>
                                        </p:tav>
                                      </p:tavLst>
                                    </p:anim>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D44B9D4F-B632-46E9-BC08-EBC94EE43A98}"/>
              </a:ext>
            </a:extLst>
          </p:cNvPr>
          <p:cNvSpPr>
            <a:spLocks noGrp="1"/>
          </p:cNvSpPr>
          <p:nvPr>
            <p:ph idx="1"/>
          </p:nvPr>
        </p:nvSpPr>
        <p:spPr>
          <a:xfrm>
            <a:off x="495299" y="1522357"/>
            <a:ext cx="10912929" cy="4863928"/>
          </a:xfrm>
        </p:spPr>
        <p:txBody>
          <a:bodyPr spcFirstLastPara="1" wrap="square" lIns="45700" tIns="45700" rIns="45700" bIns="45700" anchor="t" anchorCtr="0">
            <a:noAutofit/>
          </a:bodyPr>
          <a:lstStyle/>
          <a:p>
            <a:pPr>
              <a:lnSpc>
                <a:spcPct val="100000"/>
              </a:lnSpc>
              <a:spcBef>
                <a:spcPts val="0"/>
              </a:spcBef>
              <a:buClr>
                <a:schemeClr val="accent5">
                  <a:lumMod val="75000"/>
                </a:schemeClr>
              </a:buClr>
            </a:pPr>
            <a:r>
              <a:rPr lang="fr" sz="2800" dirty="0">
                <a:solidFill>
                  <a:schemeClr val="tx1">
                    <a:lumMod val="65000"/>
                    <a:lumOff val="35000"/>
                  </a:schemeClr>
                </a:solidFill>
                <a:latin typeface="ScolaScript_N" panose="00000400000000000000" pitchFamily="2" charset="0"/>
              </a:rPr>
              <a:t>Oui, tout d'abord, Alexandre se présente : il donne son nom, son âge et sa classe. </a:t>
            </a:r>
          </a:p>
          <a:p>
            <a:pPr>
              <a:lnSpc>
                <a:spcPct val="100000"/>
              </a:lnSpc>
              <a:spcBef>
                <a:spcPts val="0"/>
              </a:spcBef>
              <a:buClr>
                <a:schemeClr val="accent5">
                  <a:lumMod val="75000"/>
                </a:schemeClr>
              </a:buClr>
            </a:pPr>
            <a:endParaRPr lang="en-US" sz="2800" dirty="0">
              <a:solidFill>
                <a:schemeClr val="tx1">
                  <a:lumMod val="65000"/>
                  <a:lumOff val="35000"/>
                </a:schemeClr>
              </a:solidFill>
              <a:latin typeface="ScolaScript_N" panose="00000400000000000000" pitchFamily="2" charset="0"/>
            </a:endParaRPr>
          </a:p>
          <a:p>
            <a:pPr>
              <a:lnSpc>
                <a:spcPct val="100000"/>
              </a:lnSpc>
              <a:spcBef>
                <a:spcPts val="0"/>
              </a:spcBef>
              <a:buClr>
                <a:schemeClr val="accent5">
                  <a:lumMod val="75000"/>
                </a:schemeClr>
              </a:buClr>
            </a:pPr>
            <a:r>
              <a:rPr lang="fr" sz="2800" dirty="0">
                <a:solidFill>
                  <a:schemeClr val="tx1">
                    <a:lumMod val="65000"/>
                    <a:lumOff val="35000"/>
                  </a:schemeClr>
                </a:solidFill>
                <a:latin typeface="ScolaScript_N" panose="00000400000000000000" pitchFamily="2" charset="0"/>
              </a:rPr>
              <a:t>Puis, il parle de sa passion : les sports, il nomme ce qu’il fait comme activités sportives. </a:t>
            </a:r>
          </a:p>
          <a:p>
            <a:pPr>
              <a:lnSpc>
                <a:spcPct val="100000"/>
              </a:lnSpc>
              <a:spcBef>
                <a:spcPts val="0"/>
              </a:spcBef>
              <a:buClr>
                <a:schemeClr val="accent5">
                  <a:lumMod val="75000"/>
                </a:schemeClr>
              </a:buClr>
            </a:pPr>
            <a:endParaRPr lang="en-US" sz="2800" dirty="0">
              <a:solidFill>
                <a:schemeClr val="tx1">
                  <a:lumMod val="65000"/>
                  <a:lumOff val="35000"/>
                </a:schemeClr>
              </a:solidFill>
              <a:latin typeface="ScolaScript_N" panose="00000400000000000000" pitchFamily="2" charset="0"/>
            </a:endParaRPr>
          </a:p>
          <a:p>
            <a:pPr>
              <a:lnSpc>
                <a:spcPct val="100000"/>
              </a:lnSpc>
              <a:spcBef>
                <a:spcPts val="0"/>
              </a:spcBef>
              <a:buClr>
                <a:schemeClr val="accent5">
                  <a:lumMod val="75000"/>
                </a:schemeClr>
              </a:buClr>
            </a:pPr>
            <a:r>
              <a:rPr lang="fr" sz="2800" dirty="0">
                <a:solidFill>
                  <a:schemeClr val="tx1">
                    <a:lumMod val="65000"/>
                    <a:lumOff val="35000"/>
                  </a:schemeClr>
                </a:solidFill>
                <a:latin typeface="ScolaScript_N" panose="00000400000000000000" pitchFamily="2" charset="0"/>
              </a:rPr>
              <a:t>Ensuite, il dit qu'il aime manger et qu'il prépare de bons plats avec ses parents.  </a:t>
            </a:r>
          </a:p>
          <a:p>
            <a:pPr>
              <a:lnSpc>
                <a:spcPct val="100000"/>
              </a:lnSpc>
              <a:spcBef>
                <a:spcPts val="0"/>
              </a:spcBef>
              <a:buClr>
                <a:schemeClr val="accent5">
                  <a:lumMod val="75000"/>
                </a:schemeClr>
              </a:buClr>
            </a:pPr>
            <a:endParaRPr lang="en-US" sz="2800" dirty="0">
              <a:solidFill>
                <a:schemeClr val="tx1">
                  <a:lumMod val="65000"/>
                  <a:lumOff val="35000"/>
                </a:schemeClr>
              </a:solidFill>
              <a:latin typeface="ScolaScript_N" panose="00000400000000000000" pitchFamily="2" charset="0"/>
            </a:endParaRPr>
          </a:p>
          <a:p>
            <a:pPr>
              <a:lnSpc>
                <a:spcPct val="100000"/>
              </a:lnSpc>
              <a:spcBef>
                <a:spcPts val="0"/>
              </a:spcBef>
              <a:buClr>
                <a:schemeClr val="accent5">
                  <a:lumMod val="75000"/>
                </a:schemeClr>
              </a:buClr>
            </a:pPr>
            <a:r>
              <a:rPr lang="fr" sz="2800" dirty="0">
                <a:solidFill>
                  <a:schemeClr val="tx1">
                    <a:lumMod val="65000"/>
                    <a:lumOff val="35000"/>
                  </a:schemeClr>
                </a:solidFill>
                <a:latin typeface="ScolaScript_N" panose="00000400000000000000" pitchFamily="2" charset="0"/>
              </a:rPr>
              <a:t>Enfin, il te demande de te présenter et de lui parler de tes loisirs. </a:t>
            </a:r>
            <a:endParaRPr lang="fr-FR" sz="2800" dirty="0">
              <a:solidFill>
                <a:schemeClr val="tx1">
                  <a:lumMod val="65000"/>
                  <a:lumOff val="35000"/>
                </a:schemeClr>
              </a:solidFill>
              <a:latin typeface="ScolaScript_N" panose="00000400000000000000" pitchFamily="2" charset="0"/>
            </a:endParaRPr>
          </a:p>
        </p:txBody>
      </p:sp>
      <p:sp>
        <p:nvSpPr>
          <p:cNvPr id="5" name="TextBox 2">
            <a:extLst>
              <a:ext uri="{FF2B5EF4-FFF2-40B4-BE49-F238E27FC236}">
                <a16:creationId xmlns:a16="http://schemas.microsoft.com/office/drawing/2014/main" id="{6C7F5987-3D6C-4FEB-AA7E-287F4FD0193D}"/>
              </a:ext>
            </a:extLst>
          </p:cNvPr>
          <p:cNvSpPr txBox="1"/>
          <p:nvPr/>
        </p:nvSpPr>
        <p:spPr>
          <a:xfrm>
            <a:off x="0" y="548165"/>
            <a:ext cx="12192000" cy="584775"/>
          </a:xfrm>
          <a:prstGeom prst="rect">
            <a:avLst/>
          </a:prstGeom>
          <a:solidFill>
            <a:srgbClr val="A1C4E3"/>
          </a:solidFill>
        </p:spPr>
        <p:txBody>
          <a:bodyPr wrap="square" lIns="91440" tIns="45720" rIns="91440" bIns="45720" rtlCol="0" anchor="ctr">
            <a:spAutoFit/>
          </a:bodyPr>
          <a:lstStyle>
            <a:defPPr>
              <a:defRPr lang="en-US"/>
            </a:defPPr>
            <a:lvl2pPr marR="0" lvl="1" indent="0" fontAlgn="auto">
              <a:lnSpc>
                <a:spcPct val="100000"/>
              </a:lnSpc>
              <a:spcBef>
                <a:spcPts val="0"/>
              </a:spcBef>
              <a:spcAft>
                <a:spcPts val="0"/>
              </a:spcAft>
              <a:buClr>
                <a:srgbClr val="000000"/>
              </a:buClr>
              <a:buSzTx/>
              <a:buFont typeface="Arial"/>
              <a:buNone/>
              <a:tabLst/>
              <a:defRPr kumimoji="0" sz="3200" b="1" i="0" u="none" strike="noStrike" kern="0" cap="none" spc="0" normalizeH="0" baseline="0">
                <a:ln>
                  <a:noFill/>
                </a:ln>
                <a:solidFill>
                  <a:srgbClr val="002060"/>
                </a:solidFill>
                <a:effectLst/>
                <a:uLnTx/>
                <a:uFillTx/>
                <a:latin typeface="ScolaScript_N" panose="00000400000000000000" pitchFamily="2" charset="0"/>
                <a:cs typeface="Calibri" panose="020F0502020204030204" pitchFamily="34" charset="0"/>
              </a:defRPr>
            </a:lvl2pPr>
          </a:lstStyle>
          <a:p>
            <a:pPr lvl="1"/>
            <a:r>
              <a:rPr lang="fr-FR" dirty="0">
                <a:latin typeface="ScolaScript_N" panose="00000400000000000000" pitchFamily="2" charset="0"/>
              </a:rPr>
              <a:t>Les étapes du texte d'Alexandre. </a:t>
            </a:r>
          </a:p>
        </p:txBody>
      </p:sp>
    </p:spTree>
    <p:custDataLst>
      <p:tags r:id="rId1"/>
    </p:custDataLst>
    <p:extLst>
      <p:ext uri="{BB962C8B-B14F-4D97-AF65-F5344CB8AC3E}">
        <p14:creationId xmlns:p14="http://schemas.microsoft.com/office/powerpoint/2010/main" val="857755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2">
            <a:extLst>
              <a:ext uri="{FF2B5EF4-FFF2-40B4-BE49-F238E27FC236}">
                <a16:creationId xmlns:a16="http://schemas.microsoft.com/office/drawing/2014/main" id="{B4C983D6-03DE-487D-AF25-713FD23CEB3E}"/>
              </a:ext>
            </a:extLst>
          </p:cNvPr>
          <p:cNvSpPr txBox="1"/>
          <p:nvPr/>
        </p:nvSpPr>
        <p:spPr>
          <a:xfrm>
            <a:off x="0" y="548165"/>
            <a:ext cx="12192000" cy="584775"/>
          </a:xfrm>
          <a:prstGeom prst="rect">
            <a:avLst/>
          </a:prstGeom>
          <a:solidFill>
            <a:srgbClr val="A1C4E3"/>
          </a:solidFill>
        </p:spPr>
        <p:txBody>
          <a:bodyPr wrap="square" lIns="91440" tIns="45720" rIns="91440" bIns="45720" rtlCol="0" anchor="ctr">
            <a:spAutoFit/>
          </a:bodyPr>
          <a:lstStyle>
            <a:defPPr>
              <a:defRPr lang="en-US"/>
            </a:defPPr>
            <a:lvl2pPr marR="0" lvl="1" indent="0" fontAlgn="auto">
              <a:lnSpc>
                <a:spcPct val="100000"/>
              </a:lnSpc>
              <a:spcBef>
                <a:spcPts val="0"/>
              </a:spcBef>
              <a:spcAft>
                <a:spcPts val="0"/>
              </a:spcAft>
              <a:buClr>
                <a:srgbClr val="000000"/>
              </a:buClr>
              <a:buSzTx/>
              <a:buFont typeface="Arial"/>
              <a:buNone/>
              <a:tabLst/>
              <a:defRPr kumimoji="0" sz="3200" b="1" i="0" u="none" strike="noStrike" kern="0" cap="none" spc="0" normalizeH="0" baseline="0">
                <a:ln>
                  <a:noFill/>
                </a:ln>
                <a:solidFill>
                  <a:srgbClr val="002060"/>
                </a:solidFill>
                <a:effectLst/>
                <a:uLnTx/>
                <a:uFillTx/>
                <a:latin typeface="ScolaScript_N" panose="00000400000000000000" pitchFamily="2" charset="0"/>
                <a:cs typeface="Calibri" panose="020F0502020204030204" pitchFamily="34" charset="0"/>
              </a:defRPr>
            </a:lvl2pPr>
          </a:lstStyle>
          <a:p>
            <a:pPr lvl="1"/>
            <a:r>
              <a:rPr lang="fr-FR" dirty="0">
                <a:latin typeface="ScolaScript_N" panose="00000400000000000000" pitchFamily="2" charset="0"/>
              </a:rPr>
              <a:t> Maintenant, c'est à toi d'écrire ton texte. </a:t>
            </a:r>
          </a:p>
        </p:txBody>
      </p:sp>
      <p:pic>
        <p:nvPicPr>
          <p:cNvPr id="3" name="Graphic 2">
            <a:extLst>
              <a:ext uri="{FF2B5EF4-FFF2-40B4-BE49-F238E27FC236}">
                <a16:creationId xmlns:a16="http://schemas.microsoft.com/office/drawing/2014/main" id="{786F3861-DC97-4765-B025-FB213DB48F3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18023" y="1374605"/>
            <a:ext cx="5259078" cy="5218151"/>
          </a:xfrm>
          <a:prstGeom prst="rect">
            <a:avLst/>
          </a:prstGeom>
          <a:effectLst>
            <a:outerShdw blurRad="63500" sx="102000" sy="102000" algn="ctr" rotWithShape="0">
              <a:prstClr val="black">
                <a:alpha val="40000"/>
              </a:prstClr>
            </a:outerShdw>
          </a:effectLst>
        </p:spPr>
      </p:pic>
      <p:pic>
        <p:nvPicPr>
          <p:cNvPr id="5" name="Graphic 4">
            <a:extLst>
              <a:ext uri="{FF2B5EF4-FFF2-40B4-BE49-F238E27FC236}">
                <a16:creationId xmlns:a16="http://schemas.microsoft.com/office/drawing/2014/main" id="{0239ACAC-F121-4FE2-A86D-925763F96B85}"/>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707529" y="2418231"/>
            <a:ext cx="4466448" cy="4466448"/>
          </a:xfrm>
          <a:prstGeom prst="rect">
            <a:avLst/>
          </a:prstGeom>
          <a:effectLst>
            <a:outerShdw blurRad="63500" sx="102000" sy="102000" algn="ctr" rotWithShape="0">
              <a:prstClr val="black">
                <a:alpha val="40000"/>
              </a:prstClr>
            </a:outerShdw>
          </a:effectLst>
        </p:spPr>
      </p:pic>
    </p:spTree>
    <p:custDataLst>
      <p:tags r:id="rId1"/>
    </p:custDataLst>
    <p:extLst>
      <p:ext uri="{BB962C8B-B14F-4D97-AF65-F5344CB8AC3E}">
        <p14:creationId xmlns:p14="http://schemas.microsoft.com/office/powerpoint/2010/main" val="3758876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pic>
        <p:nvPicPr>
          <p:cNvPr id="33" name="Picture 3">
            <a:extLst>
              <a:ext uri="{FF2B5EF4-FFF2-40B4-BE49-F238E27FC236}">
                <a16:creationId xmlns:a16="http://schemas.microsoft.com/office/drawing/2014/main" id="{12EF98AD-4088-4FC4-9206-EC0A860EE4B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54358" y="1123694"/>
            <a:ext cx="10359483" cy="5668274"/>
          </a:xfrm>
          <a:prstGeom prst="rect">
            <a:avLst/>
          </a:prstGeom>
        </p:spPr>
      </p:pic>
      <p:sp>
        <p:nvSpPr>
          <p:cNvPr id="7" name="TextBox 6">
            <a:extLst>
              <a:ext uri="{FF2B5EF4-FFF2-40B4-BE49-F238E27FC236}">
                <a16:creationId xmlns:a16="http://schemas.microsoft.com/office/drawing/2014/main" id="{B09804DC-C585-46E9-98C5-7311F2207E93}"/>
              </a:ext>
            </a:extLst>
          </p:cNvPr>
          <p:cNvSpPr txBox="1"/>
          <p:nvPr/>
        </p:nvSpPr>
        <p:spPr>
          <a:xfrm>
            <a:off x="0" y="538919"/>
            <a:ext cx="12192000" cy="584775"/>
          </a:xfrm>
          <a:prstGeom prst="rect">
            <a:avLst/>
          </a:prstGeom>
          <a:solidFill>
            <a:srgbClr val="A1C4E3"/>
          </a:solidFill>
        </p:spPr>
        <p:txBody>
          <a:bodyPr wrap="square" lIns="91440" tIns="45720" rIns="91440" bIns="45720" rtlCol="0" anchor="ctr">
            <a:spAutoFit/>
          </a:bodyPr>
          <a:lstStyle>
            <a:defPPr>
              <a:defRPr lang="en-US"/>
            </a:defPPr>
            <a:lvl2pPr marR="0" lvl="1" indent="0" fontAlgn="auto">
              <a:lnSpc>
                <a:spcPct val="100000"/>
              </a:lnSpc>
              <a:spcBef>
                <a:spcPts val="0"/>
              </a:spcBef>
              <a:spcAft>
                <a:spcPts val="0"/>
              </a:spcAft>
              <a:buClr>
                <a:srgbClr val="000000"/>
              </a:buClr>
              <a:buSzTx/>
              <a:buFont typeface="Arial"/>
              <a:buNone/>
              <a:tabLst/>
              <a:defRPr kumimoji="0" sz="3200" b="1" i="0" u="none" strike="noStrike" kern="0" cap="none" spc="0" normalizeH="0" baseline="0">
                <a:ln>
                  <a:noFill/>
                </a:ln>
                <a:solidFill>
                  <a:srgbClr val="002060"/>
                </a:solidFill>
                <a:effectLst/>
                <a:uLnTx/>
                <a:uFillTx/>
                <a:latin typeface="ScolaScript_N" panose="00000400000000000000" pitchFamily="2" charset="0"/>
                <a:cs typeface="Calibri" panose="020F0502020204030204" pitchFamily="34" charset="0"/>
              </a:defRPr>
            </a:lvl2pPr>
          </a:lstStyle>
          <a:p>
            <a:pPr lvl="1"/>
            <a:r>
              <a:rPr lang="fr-FR" dirty="0">
                <a:latin typeface="ScolaScript_N" panose="00000400000000000000" pitchFamily="2" charset="0"/>
              </a:rPr>
              <a:t>Loisirs</a:t>
            </a:r>
          </a:p>
        </p:txBody>
      </p:sp>
      <p:sp>
        <p:nvSpPr>
          <p:cNvPr id="5" name="TextBox 4">
            <a:extLst>
              <a:ext uri="{FF2B5EF4-FFF2-40B4-BE49-F238E27FC236}">
                <a16:creationId xmlns:a16="http://schemas.microsoft.com/office/drawing/2014/main" id="{49000636-7414-4146-A2E8-FC2BEC117D9F}"/>
              </a:ext>
            </a:extLst>
          </p:cNvPr>
          <p:cNvSpPr txBox="1"/>
          <p:nvPr/>
        </p:nvSpPr>
        <p:spPr>
          <a:xfrm>
            <a:off x="1800617" y="4045391"/>
            <a:ext cx="2843838"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La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cs typeface="Calibri"/>
                <a:sym typeface="Arial"/>
              </a:rPr>
              <a:t>pétanque</a:t>
            </a:r>
            <a:endPar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endParaRPr>
          </a:p>
        </p:txBody>
      </p:sp>
      <p:sp>
        <p:nvSpPr>
          <p:cNvPr id="9" name="TextBox 8">
            <a:extLst>
              <a:ext uri="{FF2B5EF4-FFF2-40B4-BE49-F238E27FC236}">
                <a16:creationId xmlns:a16="http://schemas.microsoft.com/office/drawing/2014/main" id="{6F0FAB15-946F-4942-82BF-35C5D73CDB27}"/>
              </a:ext>
            </a:extLst>
          </p:cNvPr>
          <p:cNvSpPr txBox="1"/>
          <p:nvPr/>
        </p:nvSpPr>
        <p:spPr>
          <a:xfrm>
            <a:off x="1216198" y="1421773"/>
            <a:ext cx="4757882"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1200" cap="none" spc="0" normalizeH="0" baseline="0" noProof="0" dirty="0" err="1">
                <a:ln>
                  <a:noFill/>
                </a:ln>
                <a:solidFill>
                  <a:srgbClr val="C00000"/>
                </a:solidFill>
                <a:effectLst/>
                <a:uLnTx/>
                <a:uFillTx/>
                <a:latin typeface="ScolaScript_N" panose="00000400000000000000" pitchFamily="2" charset="0"/>
                <a:cs typeface="Calibri"/>
                <a:sym typeface="Arial"/>
              </a:rPr>
              <a:t>Activités</a:t>
            </a:r>
            <a:r>
              <a:rPr kumimoji="0" lang="en-US" sz="3600" b="1" i="0" u="none" strike="noStrike" kern="1200" cap="none" spc="0" normalizeH="0" baseline="0" noProof="0" dirty="0">
                <a:ln>
                  <a:noFill/>
                </a:ln>
                <a:solidFill>
                  <a:srgbClr val="C00000"/>
                </a:solidFill>
                <a:effectLst/>
                <a:uLnTx/>
                <a:uFillTx/>
                <a:latin typeface="ScolaScript_N" panose="00000400000000000000" pitchFamily="2" charset="0"/>
                <a:cs typeface="Calibri"/>
                <a:sym typeface="Arial"/>
              </a:rPr>
              <a:t> </a:t>
            </a:r>
            <a:r>
              <a:rPr kumimoji="0" lang="en-US" sz="3600" b="1" i="0" u="none" strike="noStrike" kern="1200" cap="none" spc="0" normalizeH="0" baseline="0" noProof="0" dirty="0" err="1">
                <a:ln>
                  <a:noFill/>
                </a:ln>
                <a:solidFill>
                  <a:srgbClr val="C00000"/>
                </a:solidFill>
                <a:effectLst/>
                <a:uLnTx/>
                <a:uFillTx/>
                <a:latin typeface="ScolaScript_N" panose="00000400000000000000" pitchFamily="2" charset="0"/>
                <a:cs typeface="Calibri"/>
                <a:sym typeface="Arial"/>
              </a:rPr>
              <a:t>sportives</a:t>
            </a:r>
            <a:endParaRPr kumimoji="0" lang="en-US" sz="3600" b="1" i="0" u="none" strike="noStrike" kern="1200" cap="none" spc="0" normalizeH="0" baseline="0" noProof="0" dirty="0">
              <a:ln>
                <a:noFill/>
              </a:ln>
              <a:solidFill>
                <a:srgbClr val="C00000"/>
              </a:solidFill>
              <a:effectLst/>
              <a:uLnTx/>
              <a:uFillTx/>
              <a:latin typeface="ScolaScript_N" panose="00000400000000000000" pitchFamily="2" charset="0"/>
              <a:cs typeface="Calibri"/>
              <a:sym typeface="Arial"/>
            </a:endParaRPr>
          </a:p>
        </p:txBody>
      </p:sp>
      <p:sp>
        <p:nvSpPr>
          <p:cNvPr id="11" name="TextBox 10">
            <a:extLst>
              <a:ext uri="{FF2B5EF4-FFF2-40B4-BE49-F238E27FC236}">
                <a16:creationId xmlns:a16="http://schemas.microsoft.com/office/drawing/2014/main" id="{0A18DD55-867D-4E0C-8F0B-439DB3D204FD}"/>
              </a:ext>
            </a:extLst>
          </p:cNvPr>
          <p:cNvSpPr txBox="1"/>
          <p:nvPr/>
        </p:nvSpPr>
        <p:spPr>
          <a:xfrm>
            <a:off x="6298793" y="1413303"/>
            <a:ext cx="4739815" cy="6463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600" b="1" i="0" u="none" strike="noStrike" kern="1200" cap="none" spc="0" normalizeH="0" baseline="0" noProof="0" dirty="0" err="1">
                <a:ln>
                  <a:noFill/>
                </a:ln>
                <a:solidFill>
                  <a:srgbClr val="C00000"/>
                </a:solidFill>
                <a:effectLst/>
                <a:uLnTx/>
                <a:uFillTx/>
                <a:latin typeface="ScolaScript_N" panose="00000400000000000000" pitchFamily="2" charset="0"/>
                <a:cs typeface="Calibri"/>
                <a:sym typeface="Arial"/>
              </a:rPr>
              <a:t>Activités</a:t>
            </a:r>
            <a:r>
              <a:rPr kumimoji="0" lang="en-US" sz="3600" b="1" i="0" u="none" strike="noStrike" kern="1200" cap="none" spc="0" normalizeH="0" baseline="0" noProof="0" dirty="0">
                <a:ln>
                  <a:noFill/>
                </a:ln>
                <a:solidFill>
                  <a:srgbClr val="C00000"/>
                </a:solidFill>
                <a:effectLst/>
                <a:uLnTx/>
                <a:uFillTx/>
                <a:latin typeface="ScolaScript_N" panose="00000400000000000000" pitchFamily="2" charset="0"/>
                <a:cs typeface="Calibri"/>
                <a:sym typeface="Arial"/>
              </a:rPr>
              <a:t> musicales</a:t>
            </a:r>
          </a:p>
        </p:txBody>
      </p:sp>
      <p:sp>
        <p:nvSpPr>
          <p:cNvPr id="12" name="TextBox 11">
            <a:extLst>
              <a:ext uri="{FF2B5EF4-FFF2-40B4-BE49-F238E27FC236}">
                <a16:creationId xmlns:a16="http://schemas.microsoft.com/office/drawing/2014/main" id="{23DAE381-E6FD-45A0-9AA0-6363C33C0425}"/>
              </a:ext>
            </a:extLst>
          </p:cNvPr>
          <p:cNvSpPr txBox="1"/>
          <p:nvPr/>
        </p:nvSpPr>
        <p:spPr>
          <a:xfrm>
            <a:off x="1800617" y="4713368"/>
            <a:ext cx="209621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Le ski</a:t>
            </a:r>
          </a:p>
        </p:txBody>
      </p:sp>
      <p:sp>
        <p:nvSpPr>
          <p:cNvPr id="13" name="TextBox 12">
            <a:extLst>
              <a:ext uri="{FF2B5EF4-FFF2-40B4-BE49-F238E27FC236}">
                <a16:creationId xmlns:a16="http://schemas.microsoft.com/office/drawing/2014/main" id="{74564847-EFF0-455B-8E48-C2C26F6C1E3C}"/>
              </a:ext>
            </a:extLst>
          </p:cNvPr>
          <p:cNvSpPr txBox="1"/>
          <p:nvPr/>
        </p:nvSpPr>
        <p:spPr>
          <a:xfrm>
            <a:off x="1786383" y="2804789"/>
            <a:ext cx="209621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Le foot</a:t>
            </a:r>
          </a:p>
        </p:txBody>
      </p:sp>
      <p:sp>
        <p:nvSpPr>
          <p:cNvPr id="14" name="TextBox 13">
            <a:extLst>
              <a:ext uri="{FF2B5EF4-FFF2-40B4-BE49-F238E27FC236}">
                <a16:creationId xmlns:a16="http://schemas.microsoft.com/office/drawing/2014/main" id="{BEB9F91C-7BD2-4FB7-A7E2-E4B5B2255F6B}"/>
              </a:ext>
            </a:extLst>
          </p:cNvPr>
          <p:cNvSpPr txBox="1"/>
          <p:nvPr/>
        </p:nvSpPr>
        <p:spPr>
          <a:xfrm>
            <a:off x="1786383" y="2138694"/>
            <a:ext cx="295885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Le basketball</a:t>
            </a:r>
          </a:p>
        </p:txBody>
      </p:sp>
      <p:sp>
        <p:nvSpPr>
          <p:cNvPr id="15" name="TextBox 14">
            <a:extLst>
              <a:ext uri="{FF2B5EF4-FFF2-40B4-BE49-F238E27FC236}">
                <a16:creationId xmlns:a16="http://schemas.microsoft.com/office/drawing/2014/main" id="{E0F691D3-9F04-4C95-8535-181714D6C742}"/>
              </a:ext>
            </a:extLst>
          </p:cNvPr>
          <p:cNvSpPr txBox="1"/>
          <p:nvPr/>
        </p:nvSpPr>
        <p:spPr>
          <a:xfrm>
            <a:off x="1786383" y="3457802"/>
            <a:ext cx="209621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Le tennis</a:t>
            </a:r>
          </a:p>
        </p:txBody>
      </p:sp>
      <p:sp>
        <p:nvSpPr>
          <p:cNvPr id="16" name="TextBox 15">
            <a:extLst>
              <a:ext uri="{FF2B5EF4-FFF2-40B4-BE49-F238E27FC236}">
                <a16:creationId xmlns:a16="http://schemas.microsoft.com/office/drawing/2014/main" id="{9543BA0F-5A41-4F22-B293-B17C6B110DA3}"/>
              </a:ext>
            </a:extLst>
          </p:cNvPr>
          <p:cNvSpPr txBox="1"/>
          <p:nvPr/>
        </p:nvSpPr>
        <p:spPr>
          <a:xfrm>
            <a:off x="6847213" y="5531750"/>
            <a:ext cx="2886971"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Le tambour</a:t>
            </a:r>
          </a:p>
        </p:txBody>
      </p:sp>
      <p:sp>
        <p:nvSpPr>
          <p:cNvPr id="17" name="TextBox 16">
            <a:extLst>
              <a:ext uri="{FF2B5EF4-FFF2-40B4-BE49-F238E27FC236}">
                <a16:creationId xmlns:a16="http://schemas.microsoft.com/office/drawing/2014/main" id="{A0AB1A6D-0615-4745-9DBF-E62F4FFCCB9E}"/>
              </a:ext>
            </a:extLst>
          </p:cNvPr>
          <p:cNvSpPr txBox="1"/>
          <p:nvPr/>
        </p:nvSpPr>
        <p:spPr>
          <a:xfrm>
            <a:off x="6847214" y="4956657"/>
            <a:ext cx="2527537"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cs typeface="Calibri"/>
                <a:sym typeface="Arial"/>
              </a:rPr>
              <a:t>L'accordéon</a:t>
            </a:r>
            <a:endPar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endParaRPr>
          </a:p>
        </p:txBody>
      </p:sp>
      <p:sp>
        <p:nvSpPr>
          <p:cNvPr id="18" name="TextBox 17">
            <a:extLst>
              <a:ext uri="{FF2B5EF4-FFF2-40B4-BE49-F238E27FC236}">
                <a16:creationId xmlns:a16="http://schemas.microsoft.com/office/drawing/2014/main" id="{8D9D0C7A-7603-437F-AD6D-48B8067E2EA0}"/>
              </a:ext>
            </a:extLst>
          </p:cNvPr>
          <p:cNvSpPr txBox="1"/>
          <p:nvPr/>
        </p:nvSpPr>
        <p:spPr>
          <a:xfrm>
            <a:off x="6832837" y="4381562"/>
            <a:ext cx="209621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Le violon</a:t>
            </a:r>
          </a:p>
        </p:txBody>
      </p:sp>
      <p:sp>
        <p:nvSpPr>
          <p:cNvPr id="19" name="TextBox 18">
            <a:extLst>
              <a:ext uri="{FF2B5EF4-FFF2-40B4-BE49-F238E27FC236}">
                <a16:creationId xmlns:a16="http://schemas.microsoft.com/office/drawing/2014/main" id="{E02A15F7-9337-4F88-AE70-23E3D0975A24}"/>
              </a:ext>
            </a:extLst>
          </p:cNvPr>
          <p:cNvSpPr txBox="1"/>
          <p:nvPr/>
        </p:nvSpPr>
        <p:spPr>
          <a:xfrm>
            <a:off x="6832837" y="3806467"/>
            <a:ext cx="209621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Le piano</a:t>
            </a:r>
          </a:p>
        </p:txBody>
      </p:sp>
      <p:sp>
        <p:nvSpPr>
          <p:cNvPr id="20" name="TextBox 19">
            <a:extLst>
              <a:ext uri="{FF2B5EF4-FFF2-40B4-BE49-F238E27FC236}">
                <a16:creationId xmlns:a16="http://schemas.microsoft.com/office/drawing/2014/main" id="{B6FAD1FC-B21A-4BE2-A024-0375495407AF}"/>
              </a:ext>
            </a:extLst>
          </p:cNvPr>
          <p:cNvSpPr txBox="1"/>
          <p:nvPr/>
        </p:nvSpPr>
        <p:spPr>
          <a:xfrm>
            <a:off x="6825606" y="3246302"/>
            <a:ext cx="2896800"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Le saxophone</a:t>
            </a:r>
          </a:p>
        </p:txBody>
      </p:sp>
      <p:sp>
        <p:nvSpPr>
          <p:cNvPr id="21" name="TextBox 20">
            <a:extLst>
              <a:ext uri="{FF2B5EF4-FFF2-40B4-BE49-F238E27FC236}">
                <a16:creationId xmlns:a16="http://schemas.microsoft.com/office/drawing/2014/main" id="{58C91EB0-EE04-43F9-A5B8-7168987B9312}"/>
              </a:ext>
            </a:extLst>
          </p:cNvPr>
          <p:cNvSpPr txBox="1"/>
          <p:nvPr/>
        </p:nvSpPr>
        <p:spPr>
          <a:xfrm>
            <a:off x="6847214" y="2641901"/>
            <a:ext cx="209621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La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cs typeface="Calibri"/>
                <a:sym typeface="Arial"/>
              </a:rPr>
              <a:t>flûte</a:t>
            </a:r>
            <a:endPar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endParaRPr>
          </a:p>
        </p:txBody>
      </p:sp>
      <p:sp>
        <p:nvSpPr>
          <p:cNvPr id="22" name="TextBox 21">
            <a:extLst>
              <a:ext uri="{FF2B5EF4-FFF2-40B4-BE49-F238E27FC236}">
                <a16:creationId xmlns:a16="http://schemas.microsoft.com/office/drawing/2014/main" id="{FF27559F-18BF-476D-A30F-EF8EF554046F}"/>
              </a:ext>
            </a:extLst>
          </p:cNvPr>
          <p:cNvSpPr txBox="1"/>
          <p:nvPr/>
        </p:nvSpPr>
        <p:spPr>
          <a:xfrm>
            <a:off x="6847214" y="2066808"/>
            <a:ext cx="209621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La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cs typeface="Calibri"/>
                <a:sym typeface="Arial"/>
              </a:rPr>
              <a:t>guitare</a:t>
            </a:r>
            <a:endPar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endParaRPr>
          </a:p>
        </p:txBody>
      </p:sp>
      <p:sp>
        <p:nvSpPr>
          <p:cNvPr id="23" name="TextBox 22">
            <a:extLst>
              <a:ext uri="{FF2B5EF4-FFF2-40B4-BE49-F238E27FC236}">
                <a16:creationId xmlns:a16="http://schemas.microsoft.com/office/drawing/2014/main" id="{7AF1422A-D60D-4E07-8766-8706E3AA031B}"/>
              </a:ext>
            </a:extLst>
          </p:cNvPr>
          <p:cNvSpPr txBox="1"/>
          <p:nvPr/>
        </p:nvSpPr>
        <p:spPr>
          <a:xfrm>
            <a:off x="1808924" y="5255397"/>
            <a:ext cx="2096216" cy="584775"/>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rPr>
              <a:t>Le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cs typeface="Calibri"/>
                <a:sym typeface="Arial"/>
              </a:rPr>
              <a:t>vélo</a:t>
            </a:r>
            <a:endPar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cs typeface="Calibri"/>
              <a:sym typeface="Arial"/>
            </a:endParaRPr>
          </a:p>
        </p:txBody>
      </p:sp>
      <p:pic>
        <p:nvPicPr>
          <p:cNvPr id="34" name="Picture 4">
            <a:extLst>
              <a:ext uri="{FF2B5EF4-FFF2-40B4-BE49-F238E27FC236}">
                <a16:creationId xmlns:a16="http://schemas.microsoft.com/office/drawing/2014/main" id="{941D89EF-B726-4F37-8AC4-7F1BBB349407}"/>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8363891" y="2504969"/>
            <a:ext cx="433392" cy="731520"/>
          </a:xfrm>
          <a:prstGeom prst="rect">
            <a:avLst/>
          </a:prstGeom>
        </p:spPr>
      </p:pic>
      <p:pic>
        <p:nvPicPr>
          <p:cNvPr id="36" name="Picture 5">
            <a:extLst>
              <a:ext uri="{FF2B5EF4-FFF2-40B4-BE49-F238E27FC236}">
                <a16:creationId xmlns:a16="http://schemas.microsoft.com/office/drawing/2014/main" id="{BAD9C36B-3BB9-4A4D-8B24-9CB7D9BEA0A6}"/>
              </a:ext>
            </a:extLst>
          </p:cNvPr>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3457428" y="3254064"/>
            <a:ext cx="706705" cy="706705"/>
          </a:xfrm>
          <a:prstGeom prst="rect">
            <a:avLst/>
          </a:prstGeom>
        </p:spPr>
      </p:pic>
      <p:pic>
        <p:nvPicPr>
          <p:cNvPr id="38" name="Picture 10">
            <a:extLst>
              <a:ext uri="{FF2B5EF4-FFF2-40B4-BE49-F238E27FC236}">
                <a16:creationId xmlns:a16="http://schemas.microsoft.com/office/drawing/2014/main" id="{6B9B0EFD-71D6-45D0-A63C-AB091D6ACCD4}"/>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9387570" y="3142646"/>
            <a:ext cx="407909" cy="731520"/>
          </a:xfrm>
          <a:prstGeom prst="rect">
            <a:avLst/>
          </a:prstGeom>
        </p:spPr>
      </p:pic>
      <p:pic>
        <p:nvPicPr>
          <p:cNvPr id="40" name="Picture 3">
            <a:extLst>
              <a:ext uri="{FF2B5EF4-FFF2-40B4-BE49-F238E27FC236}">
                <a16:creationId xmlns:a16="http://schemas.microsoft.com/office/drawing/2014/main" id="{BEAC72CD-0669-4345-9045-4BDC8228E3E8}"/>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t="-2093" b="-7415"/>
          <a:stretch/>
        </p:blipFill>
        <p:spPr>
          <a:xfrm>
            <a:off x="3950224" y="3764031"/>
            <a:ext cx="839234" cy="919030"/>
          </a:xfrm>
          <a:prstGeom prst="rect">
            <a:avLst/>
          </a:prstGeom>
        </p:spPr>
      </p:pic>
      <p:pic>
        <p:nvPicPr>
          <p:cNvPr id="42" name="Picture 27">
            <a:extLst>
              <a:ext uri="{FF2B5EF4-FFF2-40B4-BE49-F238E27FC236}">
                <a16:creationId xmlns:a16="http://schemas.microsoft.com/office/drawing/2014/main" id="{DE6CFA63-1432-4CAB-813B-E99B3D58B1DD}"/>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t="-7407" b="-10382"/>
          <a:stretch/>
        </p:blipFill>
        <p:spPr>
          <a:xfrm>
            <a:off x="4050102" y="1985227"/>
            <a:ext cx="663190" cy="903077"/>
          </a:xfrm>
          <a:prstGeom prst="rect">
            <a:avLst/>
          </a:prstGeom>
        </p:spPr>
      </p:pic>
      <p:pic>
        <p:nvPicPr>
          <p:cNvPr id="44" name="Picture 17">
            <a:extLst>
              <a:ext uri="{FF2B5EF4-FFF2-40B4-BE49-F238E27FC236}">
                <a16:creationId xmlns:a16="http://schemas.microsoft.com/office/drawing/2014/main" id="{EC6EAF6C-9BEF-4090-8FFB-F11B378E578C}"/>
              </a:ext>
            </a:extLst>
          </p:cNvPr>
          <p:cNvPicPr>
            <a:picLocks noChangeAspect="1"/>
          </p:cNvPicPr>
          <p:nvPr/>
        </p:nvPicPr>
        <p:blipFill>
          <a:blip r:embed="rId10" cstate="screen">
            <a:extLst>
              <a:ext uri="{28A0092B-C50C-407E-A947-70E740481C1C}">
                <a14:useLocalDpi xmlns:a14="http://schemas.microsoft.com/office/drawing/2010/main"/>
              </a:ext>
            </a:extLst>
          </a:blip>
          <a:srcRect/>
          <a:stretch/>
        </p:blipFill>
        <p:spPr>
          <a:xfrm>
            <a:off x="8532808" y="3716639"/>
            <a:ext cx="731520" cy="656969"/>
          </a:xfrm>
          <a:prstGeom prst="rect">
            <a:avLst/>
          </a:prstGeom>
        </p:spPr>
      </p:pic>
      <p:pic>
        <p:nvPicPr>
          <p:cNvPr id="46" name="Picture 18">
            <a:extLst>
              <a:ext uri="{FF2B5EF4-FFF2-40B4-BE49-F238E27FC236}">
                <a16:creationId xmlns:a16="http://schemas.microsoft.com/office/drawing/2014/main" id="{C4D42BC4-690A-42BB-A02C-D6947B620A5A}"/>
              </a:ext>
            </a:extLst>
          </p:cNvPr>
          <p:cNvPicPr>
            <a:picLocks noChangeAspect="1"/>
          </p:cNvPicPr>
          <p:nvPr/>
        </p:nvPicPr>
        <p:blipFill>
          <a:blip r:embed="rId11" cstate="screen">
            <a:extLst>
              <a:ext uri="{28A0092B-C50C-407E-A947-70E740481C1C}">
                <a14:useLocalDpi xmlns:a14="http://schemas.microsoft.com/office/drawing/2010/main"/>
              </a:ext>
            </a:extLst>
          </a:blip>
          <a:srcRect/>
          <a:stretch/>
        </p:blipFill>
        <p:spPr>
          <a:xfrm>
            <a:off x="8898568" y="1932339"/>
            <a:ext cx="548640" cy="674971"/>
          </a:xfrm>
          <a:prstGeom prst="rect">
            <a:avLst/>
          </a:prstGeom>
        </p:spPr>
      </p:pic>
      <p:pic>
        <p:nvPicPr>
          <p:cNvPr id="48" name="Picture 24">
            <a:extLst>
              <a:ext uri="{FF2B5EF4-FFF2-40B4-BE49-F238E27FC236}">
                <a16:creationId xmlns:a16="http://schemas.microsoft.com/office/drawing/2014/main" id="{F50D69F5-3F0B-4E72-8A51-21BEF5D4FBEF}"/>
              </a:ext>
            </a:extLst>
          </p:cNvPr>
          <p:cNvPicPr>
            <a:picLocks noChangeAspect="1"/>
          </p:cNvPicPr>
          <p:nvPr/>
        </p:nvPicPr>
        <p:blipFill>
          <a:blip r:embed="rId12" cstate="screen">
            <a:extLst>
              <a:ext uri="{28A0092B-C50C-407E-A947-70E740481C1C}">
                <a14:useLocalDpi xmlns:a14="http://schemas.microsoft.com/office/drawing/2010/main"/>
              </a:ext>
            </a:extLst>
          </a:blip>
          <a:srcRect/>
          <a:stretch/>
        </p:blipFill>
        <p:spPr>
          <a:xfrm>
            <a:off x="3219495" y="2602555"/>
            <a:ext cx="545376" cy="731520"/>
          </a:xfrm>
          <a:prstGeom prst="rect">
            <a:avLst/>
          </a:prstGeom>
        </p:spPr>
      </p:pic>
      <p:pic>
        <p:nvPicPr>
          <p:cNvPr id="50" name="Picture 8">
            <a:extLst>
              <a:ext uri="{FF2B5EF4-FFF2-40B4-BE49-F238E27FC236}">
                <a16:creationId xmlns:a16="http://schemas.microsoft.com/office/drawing/2014/main" id="{1066D2F4-8F22-4F6C-B07C-F3434EBD179B}"/>
              </a:ext>
            </a:extLst>
          </p:cNvPr>
          <p:cNvPicPr>
            <a:picLocks noChangeAspect="1"/>
          </p:cNvPicPr>
          <p:nvPr/>
        </p:nvPicPr>
        <p:blipFill>
          <a:blip r:embed="rId13" cstate="screen">
            <a:extLst>
              <a:ext uri="{28A0092B-C50C-407E-A947-70E740481C1C}">
                <a14:useLocalDpi xmlns:a14="http://schemas.microsoft.com/office/drawing/2010/main"/>
              </a:ext>
            </a:extLst>
          </a:blip>
          <a:srcRect/>
          <a:stretch/>
        </p:blipFill>
        <p:spPr>
          <a:xfrm>
            <a:off x="2983345" y="4501101"/>
            <a:ext cx="702539" cy="702143"/>
          </a:xfrm>
          <a:prstGeom prst="rect">
            <a:avLst/>
          </a:prstGeom>
        </p:spPr>
      </p:pic>
      <p:pic>
        <p:nvPicPr>
          <p:cNvPr id="51" name="Picture 9">
            <a:extLst>
              <a:ext uri="{FF2B5EF4-FFF2-40B4-BE49-F238E27FC236}">
                <a16:creationId xmlns:a16="http://schemas.microsoft.com/office/drawing/2014/main" id="{7FC706A3-243E-4600-9E45-F65D4C7204E8}"/>
              </a:ext>
            </a:extLst>
          </p:cNvPr>
          <p:cNvPicPr>
            <a:picLocks noChangeAspect="1"/>
          </p:cNvPicPr>
          <p:nvPr/>
        </p:nvPicPr>
        <p:blipFill>
          <a:blip r:embed="rId14" cstate="screen">
            <a:extLst>
              <a:ext uri="{28A0092B-C50C-407E-A947-70E740481C1C}">
                <a14:useLocalDpi xmlns:a14="http://schemas.microsoft.com/office/drawing/2010/main"/>
              </a:ext>
            </a:extLst>
          </a:blip>
          <a:srcRect/>
          <a:stretch/>
        </p:blipFill>
        <p:spPr>
          <a:xfrm>
            <a:off x="3103091" y="5391936"/>
            <a:ext cx="731520" cy="659480"/>
          </a:xfrm>
          <a:prstGeom prst="rect">
            <a:avLst/>
          </a:prstGeom>
        </p:spPr>
      </p:pic>
      <p:pic>
        <p:nvPicPr>
          <p:cNvPr id="52" name="Picture 10">
            <a:extLst>
              <a:ext uri="{FF2B5EF4-FFF2-40B4-BE49-F238E27FC236}">
                <a16:creationId xmlns:a16="http://schemas.microsoft.com/office/drawing/2014/main" id="{6BE27FF0-AEBC-4926-90F8-A8B54BDF9002}"/>
              </a:ext>
            </a:extLst>
          </p:cNvPr>
          <p:cNvPicPr>
            <a:picLocks noChangeAspect="1"/>
          </p:cNvPicPr>
          <p:nvPr/>
        </p:nvPicPr>
        <p:blipFill>
          <a:blip r:embed="rId15" cstate="screen">
            <a:extLst>
              <a:ext uri="{28A0092B-C50C-407E-A947-70E740481C1C}">
                <a14:useLocalDpi xmlns:a14="http://schemas.microsoft.com/office/drawing/2010/main"/>
              </a:ext>
            </a:extLst>
          </a:blip>
          <a:srcRect/>
          <a:stretch/>
        </p:blipFill>
        <p:spPr>
          <a:xfrm>
            <a:off x="8572995" y="4373608"/>
            <a:ext cx="511751" cy="731520"/>
          </a:xfrm>
          <a:prstGeom prst="rect">
            <a:avLst/>
          </a:prstGeom>
        </p:spPr>
      </p:pic>
      <p:pic>
        <p:nvPicPr>
          <p:cNvPr id="53" name="Picture 11">
            <a:extLst>
              <a:ext uri="{FF2B5EF4-FFF2-40B4-BE49-F238E27FC236}">
                <a16:creationId xmlns:a16="http://schemas.microsoft.com/office/drawing/2014/main" id="{B08A34DA-E822-41C8-8F45-22A7B0307272}"/>
              </a:ext>
            </a:extLst>
          </p:cNvPr>
          <p:cNvPicPr>
            <a:picLocks noChangeAspect="1"/>
          </p:cNvPicPr>
          <p:nvPr/>
        </p:nvPicPr>
        <p:blipFill>
          <a:blip r:embed="rId16" cstate="screen">
            <a:extLst>
              <a:ext uri="{28A0092B-C50C-407E-A947-70E740481C1C}">
                <a14:useLocalDpi xmlns:a14="http://schemas.microsoft.com/office/drawing/2010/main"/>
              </a:ext>
            </a:extLst>
          </a:blip>
          <a:srcRect/>
          <a:stretch/>
        </p:blipFill>
        <p:spPr>
          <a:xfrm>
            <a:off x="9109324" y="4833490"/>
            <a:ext cx="647222" cy="647222"/>
          </a:xfrm>
          <a:prstGeom prst="rect">
            <a:avLst/>
          </a:prstGeom>
        </p:spPr>
      </p:pic>
      <p:pic>
        <p:nvPicPr>
          <p:cNvPr id="54" name="Picture 12">
            <a:extLst>
              <a:ext uri="{FF2B5EF4-FFF2-40B4-BE49-F238E27FC236}">
                <a16:creationId xmlns:a16="http://schemas.microsoft.com/office/drawing/2014/main" id="{CCC8271E-EBDF-4061-9057-7CE32852C66B}"/>
              </a:ext>
            </a:extLst>
          </p:cNvPr>
          <p:cNvPicPr>
            <a:picLocks noChangeAspect="1"/>
          </p:cNvPicPr>
          <p:nvPr/>
        </p:nvPicPr>
        <p:blipFill>
          <a:blip r:embed="rId17" cstate="screen">
            <a:extLst>
              <a:ext uri="{28A0092B-C50C-407E-A947-70E740481C1C}">
                <a14:useLocalDpi xmlns:a14="http://schemas.microsoft.com/office/drawing/2010/main"/>
              </a:ext>
            </a:extLst>
          </a:blip>
          <a:srcRect/>
          <a:stretch/>
        </p:blipFill>
        <p:spPr>
          <a:xfrm>
            <a:off x="9046782" y="5547784"/>
            <a:ext cx="772306" cy="772306"/>
          </a:xfrm>
          <a:prstGeom prst="rect">
            <a:avLst/>
          </a:prstGeom>
        </p:spPr>
      </p:pic>
      <p:cxnSp>
        <p:nvCxnSpPr>
          <p:cNvPr id="3" name="Straight Connector 2">
            <a:extLst>
              <a:ext uri="{FF2B5EF4-FFF2-40B4-BE49-F238E27FC236}">
                <a16:creationId xmlns:a16="http://schemas.microsoft.com/office/drawing/2014/main" id="{201877BE-B2C8-4871-8CE5-C6CB5078A5D1}"/>
              </a:ext>
            </a:extLst>
          </p:cNvPr>
          <p:cNvCxnSpPr/>
          <p:nvPr/>
        </p:nvCxnSpPr>
        <p:spPr>
          <a:xfrm>
            <a:off x="6096000" y="1447982"/>
            <a:ext cx="0" cy="4907280"/>
          </a:xfrm>
          <a:prstGeom prst="line">
            <a:avLst/>
          </a:prstGeom>
          <a:ln w="38100">
            <a:solidFill>
              <a:schemeClr val="accent5">
                <a:lumMod val="75000"/>
              </a:schemeClr>
            </a:solidFill>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3286199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 calcmode="lin" valueType="num">
                                      <p:cBhvr>
                                        <p:cTn id="10" dur="500" fill="hold"/>
                                        <p:tgtEl>
                                          <p:spTgt spid="9"/>
                                        </p:tgtEl>
                                        <p:attrNameLst>
                                          <p:attrName>ppt_w</p:attrName>
                                        </p:attrNameLst>
                                      </p:cBhvr>
                                      <p:tavLst>
                                        <p:tav tm="0">
                                          <p:val>
                                            <p:fltVal val="0"/>
                                          </p:val>
                                        </p:tav>
                                        <p:tav tm="100000">
                                          <p:val>
                                            <p:strVal val="#ppt_w"/>
                                          </p:val>
                                        </p:tav>
                                      </p:tavLst>
                                    </p:anim>
                                    <p:anim calcmode="lin" valueType="num">
                                      <p:cBhvr>
                                        <p:cTn id="11" dur="500" fill="hold"/>
                                        <p:tgtEl>
                                          <p:spTgt spid="9"/>
                                        </p:tgtEl>
                                        <p:attrNameLst>
                                          <p:attrName>ppt_h</p:attrName>
                                        </p:attrNameLst>
                                      </p:cBhvr>
                                      <p:tavLst>
                                        <p:tav tm="0">
                                          <p:val>
                                            <p:fltVal val="0"/>
                                          </p:val>
                                        </p:tav>
                                        <p:tav tm="100000">
                                          <p:val>
                                            <p:strVal val="#ppt_h"/>
                                          </p:val>
                                        </p:tav>
                                      </p:tavLst>
                                    </p:anim>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 calcmode="lin" valueType="num">
                                      <p:cBhvr>
                                        <p:cTn id="17" dur="500" fill="hold"/>
                                        <p:tgtEl>
                                          <p:spTgt spid="14"/>
                                        </p:tgtEl>
                                        <p:attrNameLst>
                                          <p:attrName>ppt_w</p:attrName>
                                        </p:attrNameLst>
                                      </p:cBhvr>
                                      <p:tavLst>
                                        <p:tav tm="0">
                                          <p:val>
                                            <p:fltVal val="0"/>
                                          </p:val>
                                        </p:tav>
                                        <p:tav tm="100000">
                                          <p:val>
                                            <p:strVal val="#ppt_w"/>
                                          </p:val>
                                        </p:tav>
                                      </p:tavLst>
                                    </p:anim>
                                    <p:anim calcmode="lin" valueType="num">
                                      <p:cBhvr>
                                        <p:cTn id="18" dur="500" fill="hold"/>
                                        <p:tgtEl>
                                          <p:spTgt spid="14"/>
                                        </p:tgtEl>
                                        <p:attrNameLst>
                                          <p:attrName>ppt_h</p:attrName>
                                        </p:attrNameLst>
                                      </p:cBhvr>
                                      <p:tavLst>
                                        <p:tav tm="0">
                                          <p:val>
                                            <p:fltVal val="0"/>
                                          </p:val>
                                        </p:tav>
                                        <p:tav tm="100000">
                                          <p:val>
                                            <p:strVal val="#ppt_h"/>
                                          </p:val>
                                        </p:tav>
                                      </p:tavLst>
                                    </p:anim>
                                    <p:animEffect transition="in" filter="fade">
                                      <p:cBhvr>
                                        <p:cTn id="19" dur="5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75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par>
                                <p:cTn id="30" presetID="10" presetClass="entr" presetSubtype="0" fill="hold" nodeType="withEffect">
                                  <p:stCondLst>
                                    <p:cond delay="0"/>
                                  </p:stCondLst>
                                  <p:childTnLst>
                                    <p:set>
                                      <p:cBhvr>
                                        <p:cTn id="31" dur="1" fill="hold">
                                          <p:stCondLst>
                                            <p:cond delay="0"/>
                                          </p:stCondLst>
                                        </p:cTn>
                                        <p:tgtEl>
                                          <p:spTgt spid="48"/>
                                        </p:tgtEl>
                                        <p:attrNameLst>
                                          <p:attrName>style.visibility</p:attrName>
                                        </p:attrNameLst>
                                      </p:cBhvr>
                                      <p:to>
                                        <p:strVal val="visible"/>
                                      </p:to>
                                    </p:set>
                                    <p:animEffect transition="in" filter="fade">
                                      <p:cBhvr>
                                        <p:cTn id="32" dur="750"/>
                                        <p:tgtEl>
                                          <p:spTgt spid="48"/>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500" fill="hold"/>
                                        <p:tgtEl>
                                          <p:spTgt spid="15"/>
                                        </p:tgtEl>
                                        <p:attrNameLst>
                                          <p:attrName>ppt_w</p:attrName>
                                        </p:attrNameLst>
                                      </p:cBhvr>
                                      <p:tavLst>
                                        <p:tav tm="0">
                                          <p:val>
                                            <p:fltVal val="0"/>
                                          </p:val>
                                        </p:tav>
                                        <p:tav tm="100000">
                                          <p:val>
                                            <p:strVal val="#ppt_w"/>
                                          </p:val>
                                        </p:tav>
                                      </p:tavLst>
                                    </p:anim>
                                    <p:anim calcmode="lin" valueType="num">
                                      <p:cBhvr>
                                        <p:cTn id="38" dur="500" fill="hold"/>
                                        <p:tgtEl>
                                          <p:spTgt spid="15"/>
                                        </p:tgtEl>
                                        <p:attrNameLst>
                                          <p:attrName>ppt_h</p:attrName>
                                        </p:attrNameLst>
                                      </p:cBhvr>
                                      <p:tavLst>
                                        <p:tav tm="0">
                                          <p:val>
                                            <p:fltVal val="0"/>
                                          </p:val>
                                        </p:tav>
                                        <p:tav tm="100000">
                                          <p:val>
                                            <p:strVal val="#ppt_h"/>
                                          </p:val>
                                        </p:tav>
                                      </p:tavLst>
                                    </p:anim>
                                    <p:animEffect transition="in" filter="fade">
                                      <p:cBhvr>
                                        <p:cTn id="39" dur="500"/>
                                        <p:tgtEl>
                                          <p:spTgt spid="15"/>
                                        </p:tgtEl>
                                      </p:cBhvr>
                                    </p:animEffect>
                                  </p:childTnLst>
                                </p:cTn>
                              </p:par>
                              <p:par>
                                <p:cTn id="40" presetID="10" presetClass="entr" presetSubtype="0" fill="hold"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750"/>
                                        <p:tgtEl>
                                          <p:spTgt spid="36"/>
                                        </p:tgtEl>
                                      </p:cBhvr>
                                    </p:animEffect>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anim calcmode="lin" valueType="num">
                                      <p:cBhvr>
                                        <p:cTn id="47" dur="500" fill="hold"/>
                                        <p:tgtEl>
                                          <p:spTgt spid="5"/>
                                        </p:tgtEl>
                                        <p:attrNameLst>
                                          <p:attrName>ppt_w</p:attrName>
                                        </p:attrNameLst>
                                      </p:cBhvr>
                                      <p:tavLst>
                                        <p:tav tm="0">
                                          <p:val>
                                            <p:fltVal val="0"/>
                                          </p:val>
                                        </p:tav>
                                        <p:tav tm="100000">
                                          <p:val>
                                            <p:strVal val="#ppt_w"/>
                                          </p:val>
                                        </p:tav>
                                      </p:tavLst>
                                    </p:anim>
                                    <p:anim calcmode="lin" valueType="num">
                                      <p:cBhvr>
                                        <p:cTn id="48" dur="500" fill="hold"/>
                                        <p:tgtEl>
                                          <p:spTgt spid="5"/>
                                        </p:tgtEl>
                                        <p:attrNameLst>
                                          <p:attrName>ppt_h</p:attrName>
                                        </p:attrNameLst>
                                      </p:cBhvr>
                                      <p:tavLst>
                                        <p:tav tm="0">
                                          <p:val>
                                            <p:fltVal val="0"/>
                                          </p:val>
                                        </p:tav>
                                        <p:tav tm="100000">
                                          <p:val>
                                            <p:strVal val="#ppt_h"/>
                                          </p:val>
                                        </p:tav>
                                      </p:tavLst>
                                    </p:anim>
                                    <p:animEffect transition="in" filter="fade">
                                      <p:cBhvr>
                                        <p:cTn id="49" dur="500"/>
                                        <p:tgtEl>
                                          <p:spTgt spid="5"/>
                                        </p:tgtEl>
                                      </p:cBhvr>
                                    </p:animEffect>
                                  </p:childTnLst>
                                </p:cTn>
                              </p:par>
                              <p:par>
                                <p:cTn id="50" presetID="10" presetClass="entr" presetSubtype="0" fill="hold" nodeType="withEffect">
                                  <p:stCondLst>
                                    <p:cond delay="0"/>
                                  </p:stCondLst>
                                  <p:childTnLst>
                                    <p:set>
                                      <p:cBhvr>
                                        <p:cTn id="51" dur="1" fill="hold">
                                          <p:stCondLst>
                                            <p:cond delay="0"/>
                                          </p:stCondLst>
                                        </p:cTn>
                                        <p:tgtEl>
                                          <p:spTgt spid="40"/>
                                        </p:tgtEl>
                                        <p:attrNameLst>
                                          <p:attrName>style.visibility</p:attrName>
                                        </p:attrNameLst>
                                      </p:cBhvr>
                                      <p:to>
                                        <p:strVal val="visible"/>
                                      </p:to>
                                    </p:set>
                                    <p:animEffect transition="in" filter="fade">
                                      <p:cBhvr>
                                        <p:cTn id="52" dur="750"/>
                                        <p:tgtEl>
                                          <p:spTgt spid="40"/>
                                        </p:tgtEl>
                                      </p:cBhvr>
                                    </p:animEffect>
                                  </p:childTnLst>
                                </p:cTn>
                              </p:par>
                            </p:childTnLst>
                          </p:cTn>
                        </p:par>
                      </p:childTnLst>
                    </p:cTn>
                  </p:par>
                  <p:par>
                    <p:cTn id="53" fill="hold">
                      <p:stCondLst>
                        <p:cond delay="indefinite"/>
                      </p:stCondLst>
                      <p:childTnLst>
                        <p:par>
                          <p:cTn id="54" fill="hold">
                            <p:stCondLst>
                              <p:cond delay="0"/>
                            </p:stCondLst>
                            <p:childTnLst>
                              <p:par>
                                <p:cTn id="55" presetID="53" presetClass="entr" presetSubtype="16" fill="hold" grpId="0" nodeType="click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animEffect transition="in" filter="fade">
                                      <p:cBhvr>
                                        <p:cTn id="59" dur="500"/>
                                        <p:tgtEl>
                                          <p:spTgt spid="12"/>
                                        </p:tgtEl>
                                      </p:cBhvr>
                                    </p:animEffect>
                                  </p:childTnLst>
                                </p:cTn>
                              </p:par>
                              <p:par>
                                <p:cTn id="60" presetID="10" presetClass="entr" presetSubtype="0" fill="hold" nodeType="withEffect">
                                  <p:stCondLst>
                                    <p:cond delay="0"/>
                                  </p:stCondLst>
                                  <p:childTnLst>
                                    <p:set>
                                      <p:cBhvr>
                                        <p:cTn id="61" dur="1" fill="hold">
                                          <p:stCondLst>
                                            <p:cond delay="0"/>
                                          </p:stCondLst>
                                        </p:cTn>
                                        <p:tgtEl>
                                          <p:spTgt spid="50"/>
                                        </p:tgtEl>
                                        <p:attrNameLst>
                                          <p:attrName>style.visibility</p:attrName>
                                        </p:attrNameLst>
                                      </p:cBhvr>
                                      <p:to>
                                        <p:strVal val="visible"/>
                                      </p:to>
                                    </p:set>
                                    <p:animEffect transition="in" filter="fade">
                                      <p:cBhvr>
                                        <p:cTn id="62" dur="750"/>
                                        <p:tgtEl>
                                          <p:spTgt spid="50"/>
                                        </p:tgtEl>
                                      </p:cBhvr>
                                    </p:animEffect>
                                  </p:childTnLst>
                                </p:cTn>
                              </p:par>
                            </p:childTnLst>
                          </p:cTn>
                        </p:par>
                      </p:childTnLst>
                    </p:cTn>
                  </p:par>
                  <p:par>
                    <p:cTn id="63" fill="hold">
                      <p:stCondLst>
                        <p:cond delay="indefinite"/>
                      </p:stCondLst>
                      <p:childTnLst>
                        <p:par>
                          <p:cTn id="64" fill="hold">
                            <p:stCondLst>
                              <p:cond delay="0"/>
                            </p:stCondLst>
                            <p:childTnLst>
                              <p:par>
                                <p:cTn id="65" presetID="53" presetClass="entr" presetSubtype="16" fill="hold" grpId="0" nodeType="clickEffect">
                                  <p:stCondLst>
                                    <p:cond delay="0"/>
                                  </p:stCondLst>
                                  <p:childTnLst>
                                    <p:set>
                                      <p:cBhvr>
                                        <p:cTn id="66" dur="1" fill="hold">
                                          <p:stCondLst>
                                            <p:cond delay="0"/>
                                          </p:stCondLst>
                                        </p:cTn>
                                        <p:tgtEl>
                                          <p:spTgt spid="23"/>
                                        </p:tgtEl>
                                        <p:attrNameLst>
                                          <p:attrName>style.visibility</p:attrName>
                                        </p:attrNameLst>
                                      </p:cBhvr>
                                      <p:to>
                                        <p:strVal val="visible"/>
                                      </p:to>
                                    </p:set>
                                    <p:anim calcmode="lin" valueType="num">
                                      <p:cBhvr>
                                        <p:cTn id="67" dur="500" fill="hold"/>
                                        <p:tgtEl>
                                          <p:spTgt spid="23"/>
                                        </p:tgtEl>
                                        <p:attrNameLst>
                                          <p:attrName>ppt_w</p:attrName>
                                        </p:attrNameLst>
                                      </p:cBhvr>
                                      <p:tavLst>
                                        <p:tav tm="0">
                                          <p:val>
                                            <p:fltVal val="0"/>
                                          </p:val>
                                        </p:tav>
                                        <p:tav tm="100000">
                                          <p:val>
                                            <p:strVal val="#ppt_w"/>
                                          </p:val>
                                        </p:tav>
                                      </p:tavLst>
                                    </p:anim>
                                    <p:anim calcmode="lin" valueType="num">
                                      <p:cBhvr>
                                        <p:cTn id="68" dur="500" fill="hold"/>
                                        <p:tgtEl>
                                          <p:spTgt spid="23"/>
                                        </p:tgtEl>
                                        <p:attrNameLst>
                                          <p:attrName>ppt_h</p:attrName>
                                        </p:attrNameLst>
                                      </p:cBhvr>
                                      <p:tavLst>
                                        <p:tav tm="0">
                                          <p:val>
                                            <p:fltVal val="0"/>
                                          </p:val>
                                        </p:tav>
                                        <p:tav tm="100000">
                                          <p:val>
                                            <p:strVal val="#ppt_h"/>
                                          </p:val>
                                        </p:tav>
                                      </p:tavLst>
                                    </p:anim>
                                    <p:animEffect transition="in" filter="fade">
                                      <p:cBhvr>
                                        <p:cTn id="69" dur="500"/>
                                        <p:tgtEl>
                                          <p:spTgt spid="23"/>
                                        </p:tgtEl>
                                      </p:cBhvr>
                                    </p:animEffect>
                                  </p:childTnLst>
                                </p:cTn>
                              </p:par>
                              <p:par>
                                <p:cTn id="70" presetID="10" presetClass="entr" presetSubtype="0" fill="hold" nodeType="with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fade">
                                      <p:cBhvr>
                                        <p:cTn id="72" dur="750"/>
                                        <p:tgtEl>
                                          <p:spTgt spid="51"/>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1" fill="hold" nodeType="clickEffect">
                                  <p:stCondLst>
                                    <p:cond delay="0"/>
                                  </p:stCondLst>
                                  <p:childTnLst>
                                    <p:set>
                                      <p:cBhvr>
                                        <p:cTn id="76" dur="1" fill="hold">
                                          <p:stCondLst>
                                            <p:cond delay="0"/>
                                          </p:stCondLst>
                                        </p:cTn>
                                        <p:tgtEl>
                                          <p:spTgt spid="3"/>
                                        </p:tgtEl>
                                        <p:attrNameLst>
                                          <p:attrName>style.visibility</p:attrName>
                                        </p:attrNameLst>
                                      </p:cBhvr>
                                      <p:to>
                                        <p:strVal val="visible"/>
                                      </p:to>
                                    </p:set>
                                    <p:animEffect transition="in" filter="wipe(up)">
                                      <p:cBhvr>
                                        <p:cTn id="77" dur="1250"/>
                                        <p:tgtEl>
                                          <p:spTgt spid="3"/>
                                        </p:tgtEl>
                                      </p:cBhvr>
                                    </p:animEffect>
                                  </p:childTnLst>
                                </p:cTn>
                              </p:par>
                            </p:childTnLst>
                          </p:cTn>
                        </p:par>
                        <p:par>
                          <p:cTn id="78" fill="hold">
                            <p:stCondLst>
                              <p:cond delay="1250"/>
                            </p:stCondLst>
                            <p:childTnLst>
                              <p:par>
                                <p:cTn id="79" presetID="53" presetClass="entr" presetSubtype="16" fill="hold" grpId="0" nodeType="afterEffect">
                                  <p:stCondLst>
                                    <p:cond delay="0"/>
                                  </p:stCondLst>
                                  <p:childTnLst>
                                    <p:set>
                                      <p:cBhvr>
                                        <p:cTn id="80" dur="1" fill="hold">
                                          <p:stCondLst>
                                            <p:cond delay="0"/>
                                          </p:stCondLst>
                                        </p:cTn>
                                        <p:tgtEl>
                                          <p:spTgt spid="11"/>
                                        </p:tgtEl>
                                        <p:attrNameLst>
                                          <p:attrName>style.visibility</p:attrName>
                                        </p:attrNameLst>
                                      </p:cBhvr>
                                      <p:to>
                                        <p:strVal val="visible"/>
                                      </p:to>
                                    </p:set>
                                    <p:anim calcmode="lin" valueType="num">
                                      <p:cBhvr>
                                        <p:cTn id="81" dur="500" fill="hold"/>
                                        <p:tgtEl>
                                          <p:spTgt spid="11"/>
                                        </p:tgtEl>
                                        <p:attrNameLst>
                                          <p:attrName>ppt_w</p:attrName>
                                        </p:attrNameLst>
                                      </p:cBhvr>
                                      <p:tavLst>
                                        <p:tav tm="0">
                                          <p:val>
                                            <p:fltVal val="0"/>
                                          </p:val>
                                        </p:tav>
                                        <p:tav tm="100000">
                                          <p:val>
                                            <p:strVal val="#ppt_w"/>
                                          </p:val>
                                        </p:tav>
                                      </p:tavLst>
                                    </p:anim>
                                    <p:anim calcmode="lin" valueType="num">
                                      <p:cBhvr>
                                        <p:cTn id="82" dur="500" fill="hold"/>
                                        <p:tgtEl>
                                          <p:spTgt spid="11"/>
                                        </p:tgtEl>
                                        <p:attrNameLst>
                                          <p:attrName>ppt_h</p:attrName>
                                        </p:attrNameLst>
                                      </p:cBhvr>
                                      <p:tavLst>
                                        <p:tav tm="0">
                                          <p:val>
                                            <p:fltVal val="0"/>
                                          </p:val>
                                        </p:tav>
                                        <p:tav tm="100000">
                                          <p:val>
                                            <p:strVal val="#ppt_h"/>
                                          </p:val>
                                        </p:tav>
                                      </p:tavLst>
                                    </p:anim>
                                    <p:animEffect transition="in" filter="fade">
                                      <p:cBhvr>
                                        <p:cTn id="83" dur="500"/>
                                        <p:tgtEl>
                                          <p:spTgt spid="11"/>
                                        </p:tgtEl>
                                      </p:cBhvr>
                                    </p:animEffect>
                                  </p:childTnLst>
                                </p:cTn>
                              </p:par>
                            </p:childTnLst>
                          </p:cTn>
                        </p:par>
                      </p:childTnLst>
                    </p:cTn>
                  </p:par>
                  <p:par>
                    <p:cTn id="84" fill="hold">
                      <p:stCondLst>
                        <p:cond delay="indefinite"/>
                      </p:stCondLst>
                      <p:childTnLst>
                        <p:par>
                          <p:cTn id="85" fill="hold">
                            <p:stCondLst>
                              <p:cond delay="0"/>
                            </p:stCondLst>
                            <p:childTnLst>
                              <p:par>
                                <p:cTn id="86" presetID="53" presetClass="entr" presetSubtype="16" fill="hold" grpId="0" nodeType="clickEffect">
                                  <p:stCondLst>
                                    <p:cond delay="0"/>
                                  </p:stCondLst>
                                  <p:childTnLst>
                                    <p:set>
                                      <p:cBhvr>
                                        <p:cTn id="87" dur="1" fill="hold">
                                          <p:stCondLst>
                                            <p:cond delay="0"/>
                                          </p:stCondLst>
                                        </p:cTn>
                                        <p:tgtEl>
                                          <p:spTgt spid="22"/>
                                        </p:tgtEl>
                                        <p:attrNameLst>
                                          <p:attrName>style.visibility</p:attrName>
                                        </p:attrNameLst>
                                      </p:cBhvr>
                                      <p:to>
                                        <p:strVal val="visible"/>
                                      </p:to>
                                    </p:set>
                                    <p:anim calcmode="lin" valueType="num">
                                      <p:cBhvr>
                                        <p:cTn id="88" dur="500" fill="hold"/>
                                        <p:tgtEl>
                                          <p:spTgt spid="22"/>
                                        </p:tgtEl>
                                        <p:attrNameLst>
                                          <p:attrName>ppt_w</p:attrName>
                                        </p:attrNameLst>
                                      </p:cBhvr>
                                      <p:tavLst>
                                        <p:tav tm="0">
                                          <p:val>
                                            <p:fltVal val="0"/>
                                          </p:val>
                                        </p:tav>
                                        <p:tav tm="100000">
                                          <p:val>
                                            <p:strVal val="#ppt_w"/>
                                          </p:val>
                                        </p:tav>
                                      </p:tavLst>
                                    </p:anim>
                                    <p:anim calcmode="lin" valueType="num">
                                      <p:cBhvr>
                                        <p:cTn id="89" dur="500" fill="hold"/>
                                        <p:tgtEl>
                                          <p:spTgt spid="22"/>
                                        </p:tgtEl>
                                        <p:attrNameLst>
                                          <p:attrName>ppt_h</p:attrName>
                                        </p:attrNameLst>
                                      </p:cBhvr>
                                      <p:tavLst>
                                        <p:tav tm="0">
                                          <p:val>
                                            <p:fltVal val="0"/>
                                          </p:val>
                                        </p:tav>
                                        <p:tav tm="100000">
                                          <p:val>
                                            <p:strVal val="#ppt_h"/>
                                          </p:val>
                                        </p:tav>
                                      </p:tavLst>
                                    </p:anim>
                                    <p:animEffect transition="in" filter="fade">
                                      <p:cBhvr>
                                        <p:cTn id="90" dur="500"/>
                                        <p:tgtEl>
                                          <p:spTgt spid="22"/>
                                        </p:tgtEl>
                                      </p:cBhvr>
                                    </p:animEffect>
                                  </p:childTnLst>
                                </p:cTn>
                              </p:par>
                              <p:par>
                                <p:cTn id="91" presetID="10" presetClass="entr" presetSubtype="0" fill="hold" nodeType="withEffect">
                                  <p:stCondLst>
                                    <p:cond delay="0"/>
                                  </p:stCondLst>
                                  <p:childTnLst>
                                    <p:set>
                                      <p:cBhvr>
                                        <p:cTn id="92" dur="1" fill="hold">
                                          <p:stCondLst>
                                            <p:cond delay="0"/>
                                          </p:stCondLst>
                                        </p:cTn>
                                        <p:tgtEl>
                                          <p:spTgt spid="46"/>
                                        </p:tgtEl>
                                        <p:attrNameLst>
                                          <p:attrName>style.visibility</p:attrName>
                                        </p:attrNameLst>
                                      </p:cBhvr>
                                      <p:to>
                                        <p:strVal val="visible"/>
                                      </p:to>
                                    </p:set>
                                    <p:animEffect transition="in" filter="fade">
                                      <p:cBhvr>
                                        <p:cTn id="93" dur="750"/>
                                        <p:tgtEl>
                                          <p:spTgt spid="46"/>
                                        </p:tgtEl>
                                      </p:cBhvr>
                                    </p:animEffect>
                                  </p:childTnLst>
                                </p:cTn>
                              </p:par>
                            </p:childTnLst>
                          </p:cTn>
                        </p:par>
                      </p:childTnLst>
                    </p:cTn>
                  </p:par>
                  <p:par>
                    <p:cTn id="94" fill="hold">
                      <p:stCondLst>
                        <p:cond delay="indefinite"/>
                      </p:stCondLst>
                      <p:childTnLst>
                        <p:par>
                          <p:cTn id="95" fill="hold">
                            <p:stCondLst>
                              <p:cond delay="0"/>
                            </p:stCondLst>
                            <p:childTnLst>
                              <p:par>
                                <p:cTn id="96" presetID="53" presetClass="entr" presetSubtype="16" fill="hold" grpId="0" nodeType="clickEffect">
                                  <p:stCondLst>
                                    <p:cond delay="0"/>
                                  </p:stCondLst>
                                  <p:childTnLst>
                                    <p:set>
                                      <p:cBhvr>
                                        <p:cTn id="97" dur="1" fill="hold">
                                          <p:stCondLst>
                                            <p:cond delay="0"/>
                                          </p:stCondLst>
                                        </p:cTn>
                                        <p:tgtEl>
                                          <p:spTgt spid="21"/>
                                        </p:tgtEl>
                                        <p:attrNameLst>
                                          <p:attrName>style.visibility</p:attrName>
                                        </p:attrNameLst>
                                      </p:cBhvr>
                                      <p:to>
                                        <p:strVal val="visible"/>
                                      </p:to>
                                    </p:set>
                                    <p:anim calcmode="lin" valueType="num">
                                      <p:cBhvr>
                                        <p:cTn id="98" dur="500" fill="hold"/>
                                        <p:tgtEl>
                                          <p:spTgt spid="21"/>
                                        </p:tgtEl>
                                        <p:attrNameLst>
                                          <p:attrName>ppt_w</p:attrName>
                                        </p:attrNameLst>
                                      </p:cBhvr>
                                      <p:tavLst>
                                        <p:tav tm="0">
                                          <p:val>
                                            <p:fltVal val="0"/>
                                          </p:val>
                                        </p:tav>
                                        <p:tav tm="100000">
                                          <p:val>
                                            <p:strVal val="#ppt_w"/>
                                          </p:val>
                                        </p:tav>
                                      </p:tavLst>
                                    </p:anim>
                                    <p:anim calcmode="lin" valueType="num">
                                      <p:cBhvr>
                                        <p:cTn id="99" dur="500" fill="hold"/>
                                        <p:tgtEl>
                                          <p:spTgt spid="21"/>
                                        </p:tgtEl>
                                        <p:attrNameLst>
                                          <p:attrName>ppt_h</p:attrName>
                                        </p:attrNameLst>
                                      </p:cBhvr>
                                      <p:tavLst>
                                        <p:tav tm="0">
                                          <p:val>
                                            <p:fltVal val="0"/>
                                          </p:val>
                                        </p:tav>
                                        <p:tav tm="100000">
                                          <p:val>
                                            <p:strVal val="#ppt_h"/>
                                          </p:val>
                                        </p:tav>
                                      </p:tavLst>
                                    </p:anim>
                                    <p:animEffect transition="in" filter="fade">
                                      <p:cBhvr>
                                        <p:cTn id="100" dur="500"/>
                                        <p:tgtEl>
                                          <p:spTgt spid="21"/>
                                        </p:tgtEl>
                                      </p:cBhvr>
                                    </p:animEffect>
                                  </p:childTnLst>
                                </p:cTn>
                              </p:par>
                              <p:par>
                                <p:cTn id="101" presetID="10" presetClass="entr" presetSubtype="0" fill="hold" nodeType="with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750"/>
                                        <p:tgtEl>
                                          <p:spTgt spid="34"/>
                                        </p:tgtEl>
                                      </p:cBhvr>
                                    </p:animEffect>
                                  </p:childTnLst>
                                </p:cTn>
                              </p:par>
                            </p:childTnLst>
                          </p:cTn>
                        </p:par>
                      </p:childTnLst>
                    </p:cTn>
                  </p:par>
                  <p:par>
                    <p:cTn id="104" fill="hold">
                      <p:stCondLst>
                        <p:cond delay="indefinite"/>
                      </p:stCondLst>
                      <p:childTnLst>
                        <p:par>
                          <p:cTn id="105" fill="hold">
                            <p:stCondLst>
                              <p:cond delay="0"/>
                            </p:stCondLst>
                            <p:childTnLst>
                              <p:par>
                                <p:cTn id="106" presetID="53" presetClass="entr" presetSubtype="16" fill="hold" grpId="0" nodeType="clickEffect">
                                  <p:stCondLst>
                                    <p:cond delay="0"/>
                                  </p:stCondLst>
                                  <p:childTnLst>
                                    <p:set>
                                      <p:cBhvr>
                                        <p:cTn id="107" dur="1" fill="hold">
                                          <p:stCondLst>
                                            <p:cond delay="0"/>
                                          </p:stCondLst>
                                        </p:cTn>
                                        <p:tgtEl>
                                          <p:spTgt spid="20"/>
                                        </p:tgtEl>
                                        <p:attrNameLst>
                                          <p:attrName>style.visibility</p:attrName>
                                        </p:attrNameLst>
                                      </p:cBhvr>
                                      <p:to>
                                        <p:strVal val="visible"/>
                                      </p:to>
                                    </p:set>
                                    <p:anim calcmode="lin" valueType="num">
                                      <p:cBhvr>
                                        <p:cTn id="108" dur="500" fill="hold"/>
                                        <p:tgtEl>
                                          <p:spTgt spid="20"/>
                                        </p:tgtEl>
                                        <p:attrNameLst>
                                          <p:attrName>ppt_w</p:attrName>
                                        </p:attrNameLst>
                                      </p:cBhvr>
                                      <p:tavLst>
                                        <p:tav tm="0">
                                          <p:val>
                                            <p:fltVal val="0"/>
                                          </p:val>
                                        </p:tav>
                                        <p:tav tm="100000">
                                          <p:val>
                                            <p:strVal val="#ppt_w"/>
                                          </p:val>
                                        </p:tav>
                                      </p:tavLst>
                                    </p:anim>
                                    <p:anim calcmode="lin" valueType="num">
                                      <p:cBhvr>
                                        <p:cTn id="109" dur="500" fill="hold"/>
                                        <p:tgtEl>
                                          <p:spTgt spid="20"/>
                                        </p:tgtEl>
                                        <p:attrNameLst>
                                          <p:attrName>ppt_h</p:attrName>
                                        </p:attrNameLst>
                                      </p:cBhvr>
                                      <p:tavLst>
                                        <p:tav tm="0">
                                          <p:val>
                                            <p:fltVal val="0"/>
                                          </p:val>
                                        </p:tav>
                                        <p:tav tm="100000">
                                          <p:val>
                                            <p:strVal val="#ppt_h"/>
                                          </p:val>
                                        </p:tav>
                                      </p:tavLst>
                                    </p:anim>
                                    <p:animEffect transition="in" filter="fade">
                                      <p:cBhvr>
                                        <p:cTn id="110" dur="500"/>
                                        <p:tgtEl>
                                          <p:spTgt spid="20"/>
                                        </p:tgtEl>
                                      </p:cBhvr>
                                    </p:animEffect>
                                  </p:childTnLst>
                                </p:cTn>
                              </p:par>
                              <p:par>
                                <p:cTn id="111" presetID="10" presetClass="entr" presetSubtype="0" fill="hold" nodeType="withEffect">
                                  <p:stCondLst>
                                    <p:cond delay="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750"/>
                                        <p:tgtEl>
                                          <p:spTgt spid="38"/>
                                        </p:tgtEl>
                                      </p:cBhvr>
                                    </p:animEffect>
                                  </p:childTnLst>
                                </p:cTn>
                              </p:par>
                            </p:childTnLst>
                          </p:cTn>
                        </p:par>
                      </p:childTnLst>
                    </p:cTn>
                  </p:par>
                  <p:par>
                    <p:cTn id="114" fill="hold">
                      <p:stCondLst>
                        <p:cond delay="indefinite"/>
                      </p:stCondLst>
                      <p:childTnLst>
                        <p:par>
                          <p:cTn id="115" fill="hold">
                            <p:stCondLst>
                              <p:cond delay="0"/>
                            </p:stCondLst>
                            <p:childTnLst>
                              <p:par>
                                <p:cTn id="116" presetID="53" presetClass="entr" presetSubtype="16" fill="hold" grpId="0" nodeType="clickEffect">
                                  <p:stCondLst>
                                    <p:cond delay="0"/>
                                  </p:stCondLst>
                                  <p:childTnLst>
                                    <p:set>
                                      <p:cBhvr>
                                        <p:cTn id="117" dur="1" fill="hold">
                                          <p:stCondLst>
                                            <p:cond delay="0"/>
                                          </p:stCondLst>
                                        </p:cTn>
                                        <p:tgtEl>
                                          <p:spTgt spid="19"/>
                                        </p:tgtEl>
                                        <p:attrNameLst>
                                          <p:attrName>style.visibility</p:attrName>
                                        </p:attrNameLst>
                                      </p:cBhvr>
                                      <p:to>
                                        <p:strVal val="visible"/>
                                      </p:to>
                                    </p:set>
                                    <p:anim calcmode="lin" valueType="num">
                                      <p:cBhvr>
                                        <p:cTn id="118" dur="500" fill="hold"/>
                                        <p:tgtEl>
                                          <p:spTgt spid="19"/>
                                        </p:tgtEl>
                                        <p:attrNameLst>
                                          <p:attrName>ppt_w</p:attrName>
                                        </p:attrNameLst>
                                      </p:cBhvr>
                                      <p:tavLst>
                                        <p:tav tm="0">
                                          <p:val>
                                            <p:fltVal val="0"/>
                                          </p:val>
                                        </p:tav>
                                        <p:tav tm="100000">
                                          <p:val>
                                            <p:strVal val="#ppt_w"/>
                                          </p:val>
                                        </p:tav>
                                      </p:tavLst>
                                    </p:anim>
                                    <p:anim calcmode="lin" valueType="num">
                                      <p:cBhvr>
                                        <p:cTn id="119" dur="500" fill="hold"/>
                                        <p:tgtEl>
                                          <p:spTgt spid="19"/>
                                        </p:tgtEl>
                                        <p:attrNameLst>
                                          <p:attrName>ppt_h</p:attrName>
                                        </p:attrNameLst>
                                      </p:cBhvr>
                                      <p:tavLst>
                                        <p:tav tm="0">
                                          <p:val>
                                            <p:fltVal val="0"/>
                                          </p:val>
                                        </p:tav>
                                        <p:tav tm="100000">
                                          <p:val>
                                            <p:strVal val="#ppt_h"/>
                                          </p:val>
                                        </p:tav>
                                      </p:tavLst>
                                    </p:anim>
                                    <p:animEffect transition="in" filter="fade">
                                      <p:cBhvr>
                                        <p:cTn id="120" dur="500"/>
                                        <p:tgtEl>
                                          <p:spTgt spid="19"/>
                                        </p:tgtEl>
                                      </p:cBhvr>
                                    </p:animEffect>
                                  </p:childTnLst>
                                </p:cTn>
                              </p:par>
                              <p:par>
                                <p:cTn id="121" presetID="10" presetClass="entr" presetSubtype="0" fill="hold" nodeType="withEffect">
                                  <p:stCondLst>
                                    <p:cond delay="0"/>
                                  </p:stCondLst>
                                  <p:childTnLst>
                                    <p:set>
                                      <p:cBhvr>
                                        <p:cTn id="122" dur="1" fill="hold">
                                          <p:stCondLst>
                                            <p:cond delay="0"/>
                                          </p:stCondLst>
                                        </p:cTn>
                                        <p:tgtEl>
                                          <p:spTgt spid="44"/>
                                        </p:tgtEl>
                                        <p:attrNameLst>
                                          <p:attrName>style.visibility</p:attrName>
                                        </p:attrNameLst>
                                      </p:cBhvr>
                                      <p:to>
                                        <p:strVal val="visible"/>
                                      </p:to>
                                    </p:set>
                                    <p:animEffect transition="in" filter="fade">
                                      <p:cBhvr>
                                        <p:cTn id="123" dur="750"/>
                                        <p:tgtEl>
                                          <p:spTgt spid="44"/>
                                        </p:tgtEl>
                                      </p:cBhvr>
                                    </p:animEffect>
                                  </p:childTnLst>
                                </p:cTn>
                              </p:par>
                            </p:childTnLst>
                          </p:cTn>
                        </p:par>
                      </p:childTnLst>
                    </p:cTn>
                  </p:par>
                  <p:par>
                    <p:cTn id="124" fill="hold">
                      <p:stCondLst>
                        <p:cond delay="indefinite"/>
                      </p:stCondLst>
                      <p:childTnLst>
                        <p:par>
                          <p:cTn id="125" fill="hold">
                            <p:stCondLst>
                              <p:cond delay="0"/>
                            </p:stCondLst>
                            <p:childTnLst>
                              <p:par>
                                <p:cTn id="126" presetID="53" presetClass="entr" presetSubtype="16" fill="hold" grpId="0" nodeType="clickEffect">
                                  <p:stCondLst>
                                    <p:cond delay="0"/>
                                  </p:stCondLst>
                                  <p:childTnLst>
                                    <p:set>
                                      <p:cBhvr>
                                        <p:cTn id="127" dur="1" fill="hold">
                                          <p:stCondLst>
                                            <p:cond delay="0"/>
                                          </p:stCondLst>
                                        </p:cTn>
                                        <p:tgtEl>
                                          <p:spTgt spid="18"/>
                                        </p:tgtEl>
                                        <p:attrNameLst>
                                          <p:attrName>style.visibility</p:attrName>
                                        </p:attrNameLst>
                                      </p:cBhvr>
                                      <p:to>
                                        <p:strVal val="visible"/>
                                      </p:to>
                                    </p:set>
                                    <p:anim calcmode="lin" valueType="num">
                                      <p:cBhvr>
                                        <p:cTn id="128" dur="500" fill="hold"/>
                                        <p:tgtEl>
                                          <p:spTgt spid="18"/>
                                        </p:tgtEl>
                                        <p:attrNameLst>
                                          <p:attrName>ppt_w</p:attrName>
                                        </p:attrNameLst>
                                      </p:cBhvr>
                                      <p:tavLst>
                                        <p:tav tm="0">
                                          <p:val>
                                            <p:fltVal val="0"/>
                                          </p:val>
                                        </p:tav>
                                        <p:tav tm="100000">
                                          <p:val>
                                            <p:strVal val="#ppt_w"/>
                                          </p:val>
                                        </p:tav>
                                      </p:tavLst>
                                    </p:anim>
                                    <p:anim calcmode="lin" valueType="num">
                                      <p:cBhvr>
                                        <p:cTn id="129" dur="500" fill="hold"/>
                                        <p:tgtEl>
                                          <p:spTgt spid="18"/>
                                        </p:tgtEl>
                                        <p:attrNameLst>
                                          <p:attrName>ppt_h</p:attrName>
                                        </p:attrNameLst>
                                      </p:cBhvr>
                                      <p:tavLst>
                                        <p:tav tm="0">
                                          <p:val>
                                            <p:fltVal val="0"/>
                                          </p:val>
                                        </p:tav>
                                        <p:tav tm="100000">
                                          <p:val>
                                            <p:strVal val="#ppt_h"/>
                                          </p:val>
                                        </p:tav>
                                      </p:tavLst>
                                    </p:anim>
                                    <p:animEffect transition="in" filter="fade">
                                      <p:cBhvr>
                                        <p:cTn id="130" dur="500"/>
                                        <p:tgtEl>
                                          <p:spTgt spid="18"/>
                                        </p:tgtEl>
                                      </p:cBhvr>
                                    </p:animEffect>
                                  </p:childTnLst>
                                </p:cTn>
                              </p:par>
                              <p:par>
                                <p:cTn id="131" presetID="10" presetClass="entr" presetSubtype="0" fill="hold" nodeType="withEffect">
                                  <p:stCondLst>
                                    <p:cond delay="0"/>
                                  </p:stCondLst>
                                  <p:childTnLst>
                                    <p:set>
                                      <p:cBhvr>
                                        <p:cTn id="132" dur="1" fill="hold">
                                          <p:stCondLst>
                                            <p:cond delay="0"/>
                                          </p:stCondLst>
                                        </p:cTn>
                                        <p:tgtEl>
                                          <p:spTgt spid="52"/>
                                        </p:tgtEl>
                                        <p:attrNameLst>
                                          <p:attrName>style.visibility</p:attrName>
                                        </p:attrNameLst>
                                      </p:cBhvr>
                                      <p:to>
                                        <p:strVal val="visible"/>
                                      </p:to>
                                    </p:set>
                                    <p:animEffect transition="in" filter="fade">
                                      <p:cBhvr>
                                        <p:cTn id="133" dur="750"/>
                                        <p:tgtEl>
                                          <p:spTgt spid="52"/>
                                        </p:tgtEl>
                                      </p:cBhvr>
                                    </p:animEffect>
                                  </p:childTnLst>
                                </p:cTn>
                              </p:par>
                            </p:childTnLst>
                          </p:cTn>
                        </p:par>
                      </p:childTnLst>
                    </p:cTn>
                  </p:par>
                  <p:par>
                    <p:cTn id="134" fill="hold">
                      <p:stCondLst>
                        <p:cond delay="indefinite"/>
                      </p:stCondLst>
                      <p:childTnLst>
                        <p:par>
                          <p:cTn id="135" fill="hold">
                            <p:stCondLst>
                              <p:cond delay="0"/>
                            </p:stCondLst>
                            <p:childTnLst>
                              <p:par>
                                <p:cTn id="136" presetID="53" presetClass="entr" presetSubtype="16" fill="hold" grpId="0" nodeType="clickEffect">
                                  <p:stCondLst>
                                    <p:cond delay="0"/>
                                  </p:stCondLst>
                                  <p:childTnLst>
                                    <p:set>
                                      <p:cBhvr>
                                        <p:cTn id="137" dur="1" fill="hold">
                                          <p:stCondLst>
                                            <p:cond delay="0"/>
                                          </p:stCondLst>
                                        </p:cTn>
                                        <p:tgtEl>
                                          <p:spTgt spid="17"/>
                                        </p:tgtEl>
                                        <p:attrNameLst>
                                          <p:attrName>style.visibility</p:attrName>
                                        </p:attrNameLst>
                                      </p:cBhvr>
                                      <p:to>
                                        <p:strVal val="visible"/>
                                      </p:to>
                                    </p:set>
                                    <p:anim calcmode="lin" valueType="num">
                                      <p:cBhvr>
                                        <p:cTn id="138" dur="500" fill="hold"/>
                                        <p:tgtEl>
                                          <p:spTgt spid="17"/>
                                        </p:tgtEl>
                                        <p:attrNameLst>
                                          <p:attrName>ppt_w</p:attrName>
                                        </p:attrNameLst>
                                      </p:cBhvr>
                                      <p:tavLst>
                                        <p:tav tm="0">
                                          <p:val>
                                            <p:fltVal val="0"/>
                                          </p:val>
                                        </p:tav>
                                        <p:tav tm="100000">
                                          <p:val>
                                            <p:strVal val="#ppt_w"/>
                                          </p:val>
                                        </p:tav>
                                      </p:tavLst>
                                    </p:anim>
                                    <p:anim calcmode="lin" valueType="num">
                                      <p:cBhvr>
                                        <p:cTn id="139" dur="500" fill="hold"/>
                                        <p:tgtEl>
                                          <p:spTgt spid="17"/>
                                        </p:tgtEl>
                                        <p:attrNameLst>
                                          <p:attrName>ppt_h</p:attrName>
                                        </p:attrNameLst>
                                      </p:cBhvr>
                                      <p:tavLst>
                                        <p:tav tm="0">
                                          <p:val>
                                            <p:fltVal val="0"/>
                                          </p:val>
                                        </p:tav>
                                        <p:tav tm="100000">
                                          <p:val>
                                            <p:strVal val="#ppt_h"/>
                                          </p:val>
                                        </p:tav>
                                      </p:tavLst>
                                    </p:anim>
                                    <p:animEffect transition="in" filter="fade">
                                      <p:cBhvr>
                                        <p:cTn id="140" dur="500"/>
                                        <p:tgtEl>
                                          <p:spTgt spid="17"/>
                                        </p:tgtEl>
                                      </p:cBhvr>
                                    </p:animEffect>
                                  </p:childTnLst>
                                </p:cTn>
                              </p:par>
                              <p:par>
                                <p:cTn id="141" presetID="10" presetClass="entr" presetSubtype="0" fill="hold" nodeType="withEffect">
                                  <p:stCondLst>
                                    <p:cond delay="0"/>
                                  </p:stCondLst>
                                  <p:childTnLst>
                                    <p:set>
                                      <p:cBhvr>
                                        <p:cTn id="142" dur="1" fill="hold">
                                          <p:stCondLst>
                                            <p:cond delay="0"/>
                                          </p:stCondLst>
                                        </p:cTn>
                                        <p:tgtEl>
                                          <p:spTgt spid="53"/>
                                        </p:tgtEl>
                                        <p:attrNameLst>
                                          <p:attrName>style.visibility</p:attrName>
                                        </p:attrNameLst>
                                      </p:cBhvr>
                                      <p:to>
                                        <p:strVal val="visible"/>
                                      </p:to>
                                    </p:set>
                                    <p:animEffect transition="in" filter="fade">
                                      <p:cBhvr>
                                        <p:cTn id="143" dur="750"/>
                                        <p:tgtEl>
                                          <p:spTgt spid="53"/>
                                        </p:tgtEl>
                                      </p:cBhvr>
                                    </p:animEffect>
                                  </p:childTnLst>
                                </p:cTn>
                              </p:par>
                            </p:childTnLst>
                          </p:cTn>
                        </p:par>
                      </p:childTnLst>
                    </p:cTn>
                  </p:par>
                  <p:par>
                    <p:cTn id="144" fill="hold">
                      <p:stCondLst>
                        <p:cond delay="indefinite"/>
                      </p:stCondLst>
                      <p:childTnLst>
                        <p:par>
                          <p:cTn id="145" fill="hold">
                            <p:stCondLst>
                              <p:cond delay="0"/>
                            </p:stCondLst>
                            <p:childTnLst>
                              <p:par>
                                <p:cTn id="146" presetID="53" presetClass="entr" presetSubtype="16" fill="hold" grpId="0" nodeType="clickEffect">
                                  <p:stCondLst>
                                    <p:cond delay="0"/>
                                  </p:stCondLst>
                                  <p:childTnLst>
                                    <p:set>
                                      <p:cBhvr>
                                        <p:cTn id="147" dur="1" fill="hold">
                                          <p:stCondLst>
                                            <p:cond delay="0"/>
                                          </p:stCondLst>
                                        </p:cTn>
                                        <p:tgtEl>
                                          <p:spTgt spid="16"/>
                                        </p:tgtEl>
                                        <p:attrNameLst>
                                          <p:attrName>style.visibility</p:attrName>
                                        </p:attrNameLst>
                                      </p:cBhvr>
                                      <p:to>
                                        <p:strVal val="visible"/>
                                      </p:to>
                                    </p:set>
                                    <p:anim calcmode="lin" valueType="num">
                                      <p:cBhvr>
                                        <p:cTn id="148" dur="500" fill="hold"/>
                                        <p:tgtEl>
                                          <p:spTgt spid="16"/>
                                        </p:tgtEl>
                                        <p:attrNameLst>
                                          <p:attrName>ppt_w</p:attrName>
                                        </p:attrNameLst>
                                      </p:cBhvr>
                                      <p:tavLst>
                                        <p:tav tm="0">
                                          <p:val>
                                            <p:fltVal val="0"/>
                                          </p:val>
                                        </p:tav>
                                        <p:tav tm="100000">
                                          <p:val>
                                            <p:strVal val="#ppt_w"/>
                                          </p:val>
                                        </p:tav>
                                      </p:tavLst>
                                    </p:anim>
                                    <p:anim calcmode="lin" valueType="num">
                                      <p:cBhvr>
                                        <p:cTn id="149" dur="500" fill="hold"/>
                                        <p:tgtEl>
                                          <p:spTgt spid="16"/>
                                        </p:tgtEl>
                                        <p:attrNameLst>
                                          <p:attrName>ppt_h</p:attrName>
                                        </p:attrNameLst>
                                      </p:cBhvr>
                                      <p:tavLst>
                                        <p:tav tm="0">
                                          <p:val>
                                            <p:fltVal val="0"/>
                                          </p:val>
                                        </p:tav>
                                        <p:tav tm="100000">
                                          <p:val>
                                            <p:strVal val="#ppt_h"/>
                                          </p:val>
                                        </p:tav>
                                      </p:tavLst>
                                    </p:anim>
                                    <p:animEffect transition="in" filter="fade">
                                      <p:cBhvr>
                                        <p:cTn id="150" dur="500"/>
                                        <p:tgtEl>
                                          <p:spTgt spid="16"/>
                                        </p:tgtEl>
                                      </p:cBhvr>
                                    </p:animEffect>
                                  </p:childTnLst>
                                </p:cTn>
                              </p:par>
                              <p:par>
                                <p:cTn id="151" presetID="10" presetClass="entr" presetSubtype="0" fill="hold" nodeType="withEffect">
                                  <p:stCondLst>
                                    <p:cond delay="0"/>
                                  </p:stCondLst>
                                  <p:childTnLst>
                                    <p:set>
                                      <p:cBhvr>
                                        <p:cTn id="152" dur="1" fill="hold">
                                          <p:stCondLst>
                                            <p:cond delay="0"/>
                                          </p:stCondLst>
                                        </p:cTn>
                                        <p:tgtEl>
                                          <p:spTgt spid="54"/>
                                        </p:tgtEl>
                                        <p:attrNameLst>
                                          <p:attrName>style.visibility</p:attrName>
                                        </p:attrNameLst>
                                      </p:cBhvr>
                                      <p:to>
                                        <p:strVal val="visible"/>
                                      </p:to>
                                    </p:set>
                                    <p:animEffect transition="in" filter="fade">
                                      <p:cBhvr>
                                        <p:cTn id="153" dur="75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1" grpId="0"/>
      <p:bldP spid="12" grpId="0"/>
      <p:bldP spid="13" grpId="0"/>
      <p:bldP spid="14" grpId="0"/>
      <p:bldP spid="15" grpId="0"/>
      <p:bldP spid="16" grpId="0"/>
      <p:bldP spid="17" grpId="0"/>
      <p:bldP spid="18" grpId="0"/>
      <p:bldP spid="19" grpId="0"/>
      <p:bldP spid="20" grpId="0"/>
      <p:bldP spid="21" grpId="0"/>
      <p:bldP spid="22"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JrkwULSa"/>
  <p:tag name="ARTICULATE_DESIGN_ID_6_INTEGRAL" val="mNr3GA4v"/>
  <p:tag name="ARTICULATE_DESIGN_ID_1_OFFICE THEME" val="MbrV11bX"/>
  <p:tag name="ARTICULATE_DESIGN_ID_2_OFFICE THEME" val="lX6E5gXR"/>
  <p:tag name="ARTICULATE_DESIGN_ID_3_OFFICE THEME" val="MAMStHAp"/>
  <p:tag name="ARTICULATE_DESIGN_ID_5_OFFICE THEME" val="qWqJNk62"/>
  <p:tag name="ARTICULATE_DESIGN_ID_8_INTEGRAL" val="RmZ9GHOy"/>
  <p:tag name="ARTICULATE_DESIGN_ID_10_INTEGRAL" val="J2jOkbVs"/>
  <p:tag name="ARTICULATE_DESIGN_ID_1_INTEGRAL" val="t3lVNU6o"/>
  <p:tag name="ARTICULATE_DESIGN_ID_4_OFFICE THEME" val="J5LKjOzy"/>
  <p:tag name="ARTICULATE_SLIDE_COUNT" val="1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Dyana Majdalani</DisplayName>
        <AccountId>16</AccountId>
        <AccountType/>
      </UserInfo>
      <UserInfo>
        <DisplayName>Claudine Trad</DisplayName>
        <AccountId>21</AccountId>
        <AccountType/>
      </UserInfo>
      <UserInfo>
        <DisplayName>Aline Halabi</DisplayName>
        <AccountId>25</AccountId>
        <AccountType/>
      </UserInfo>
      <UserInfo>
        <DisplayName>Rania Khalil</DisplayName>
        <AccountId>12</AccountId>
        <AccountType/>
      </UserInfo>
    </SharedWithUsers>
  </documentManagement>
</p:properties>
</file>

<file path=customXml/itemProps1.xml><?xml version="1.0" encoding="utf-8"?>
<ds:datastoreItem xmlns:ds="http://schemas.openxmlformats.org/officeDocument/2006/customXml" ds:itemID="{8742A0EF-B421-44CD-B178-4162FD3BB006}">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E42EFAB7-AFBB-4D42-9F6C-D7F2E3547329}">
  <ds:schemaRefs>
    <ds:schemaRef ds:uri="http://schemas.microsoft.com/sharepoint/v3/contenttype/forms"/>
  </ds:schemaRefs>
</ds:datastoreItem>
</file>

<file path=customXml/itemProps3.xml><?xml version="1.0" encoding="utf-8"?>
<ds:datastoreItem xmlns:ds="http://schemas.openxmlformats.org/officeDocument/2006/customXml" ds:itemID="{B3DD1C83-6B8B-49A2-8B5E-360952531278}">
  <ds:schemaRefs>
    <ds:schemaRef ds:uri="http://schemas.microsoft.com/office/2006/documentManagement/types"/>
    <ds:schemaRef ds:uri="http://www.w3.org/XML/1998/namespace"/>
    <ds:schemaRef ds:uri="http://schemas.microsoft.com/office/infopath/2007/PartnerControls"/>
    <ds:schemaRef ds:uri="http://schemas.microsoft.com/office/2006/metadata/properties"/>
    <ds:schemaRef ds:uri="http://purl.org/dc/elements/1.1/"/>
    <ds:schemaRef ds:uri="http://purl.org/dc/terms/"/>
    <ds:schemaRef ds:uri="http://purl.org/dc/dcmitype/"/>
    <ds:schemaRef ds:uri="798c7912-ebe2-46e8-a5aa-36051bf3e6b6"/>
    <ds:schemaRef ds:uri="http://schemas.openxmlformats.org/package/2006/metadata/core-properties"/>
    <ds:schemaRef ds:uri="a6d6660c-ea67-45dd-b522-6d212ef0ede0"/>
  </ds:schemaRefs>
</ds:datastoreItem>
</file>

<file path=docProps/app.xml><?xml version="1.0" encoding="utf-8"?>
<Properties xmlns="http://schemas.openxmlformats.org/officeDocument/2006/extended-properties" xmlns:vt="http://schemas.openxmlformats.org/officeDocument/2006/docPropsVTypes">
  <Template/>
  <TotalTime>1349</TotalTime>
  <Words>1723</Words>
  <Application>Microsoft Office PowerPoint</Application>
  <PresentationFormat>Widescreen</PresentationFormat>
  <Paragraphs>247</Paragraphs>
  <Slides>15</Slides>
  <Notes>14</Notes>
  <HiddenSlides>0</HiddenSlides>
  <MMClips>3</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15</vt:i4>
      </vt:variant>
    </vt:vector>
  </HeadingPairs>
  <TitlesOfParts>
    <vt:vector size="21" baseType="lpstr">
      <vt:lpstr>Neo Sans</vt:lpstr>
      <vt:lpstr>ScolaScript_N</vt:lpstr>
      <vt:lpstr>Arial</vt:lpstr>
      <vt:lpstr>Calibri</vt:lpstr>
      <vt:lpstr>5_Office Theme</vt:lpstr>
      <vt:lpstr>2_Office Theme</vt:lpstr>
      <vt:lpstr>PowerPoint Presentation</vt:lpstr>
      <vt:lpstr>PowerPoint Presentation</vt:lpstr>
      <vt:lpstr>PowerPoint Presentation</vt:lpstr>
      <vt:lpstr>Dans le cadre d'un programme d'échange entre ton école et une école en France. Tu vas effectuer un séjour linguistique dans une famille française à Paris, pendant les vacances d'été. Cette famille a un enfant de ton âge. Il t'envoie un message. Tu lui réponds pour te présenter et lui parler de tes loisirs.</vt:lpstr>
      <vt:lpstr>Analyse de la consigne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FRG5U1-L1-IO1</dc:title>
  <dc:creator>Intern 1</dc:creator>
  <cp:lastModifiedBy>Dany Aouad</cp:lastModifiedBy>
  <cp:revision>10</cp:revision>
  <dcterms:created xsi:type="dcterms:W3CDTF">2021-05-06T14:34:13Z</dcterms:created>
  <dcterms:modified xsi:type="dcterms:W3CDTF">2022-05-26T09:03:48Z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AB72C126-FFC7-4E02-992D-8373E830DFD0</vt:lpwstr>
  </property>
  <property fmtid="{D5CDD505-2E9C-101B-9397-08002B2CF9AE}" pid="4" name="ArticulatePath">
    <vt:lpwstr>https://worldlearning.sharepoint.com/sites/Frenchteam/Shared Documents/French_Grade_5/FG5U1L1-Uplifted</vt:lpwstr>
  </property>
</Properties>
</file>