
<file path=[Content_Types].xml><?xml version="1.0" encoding="utf-8"?>
<Types xmlns="http://schemas.openxmlformats.org/package/2006/content-types">
  <Default Extension="emf" ContentType="image/x-emf"/>
  <Default Extension="fntdata" ContentType="application/x-fontdata"/>
  <Default Extension="jpeg" ContentType="image/jpeg"/>
  <Default Extension="mp3" ContentType="audio/m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heme/theme2.xml" ContentType="application/vnd.openxmlformats-officedocument.theme+xml"/>
  <Override PartName="/ppt/tags/tag13.xml" ContentType="application/vnd.openxmlformats-officedocument.presentationml.tags+xml"/>
  <Override PartName="/ppt/notesSlides/notesSlide1.xml" ContentType="application/vnd.openxmlformats-officedocument.presentationml.notesSlide+xml"/>
  <Override PartName="/ppt/tags/tag14.xml" ContentType="application/vnd.openxmlformats-officedocument.presentationml.tags+xml"/>
  <Override PartName="/ppt/notesSlides/notesSlide2.xml" ContentType="application/vnd.openxmlformats-officedocument.presentationml.notesSlide+xml"/>
  <Override PartName="/ppt/tags/tag15.xml" ContentType="application/vnd.openxmlformats-officedocument.presentationml.tags+xml"/>
  <Override PartName="/ppt/notesSlides/notesSlide3.xml" ContentType="application/vnd.openxmlformats-officedocument.presentationml.notesSlide+xml"/>
  <Override PartName="/ppt/tags/tag16.xml" ContentType="application/vnd.openxmlformats-officedocument.presentationml.tags+xml"/>
  <Override PartName="/ppt/notesSlides/notesSlide4.xml" ContentType="application/vnd.openxmlformats-officedocument.presentationml.notesSlide+xml"/>
  <Override PartName="/ppt/tags/tag17.xml" ContentType="application/vnd.openxmlformats-officedocument.presentationml.tags+xml"/>
  <Override PartName="/ppt/notesSlides/notesSlide5.xml" ContentType="application/vnd.openxmlformats-officedocument.presentationml.notesSlide+xml"/>
  <Override PartName="/ppt/tags/tag18.xml" ContentType="application/vnd.openxmlformats-officedocument.presentationml.tags+xml"/>
  <Override PartName="/ppt/notesSlides/notesSlide6.xml" ContentType="application/vnd.openxmlformats-officedocument.presentationml.notesSlide+xml"/>
  <Override PartName="/ppt/tags/tag19.xml" ContentType="application/vnd.openxmlformats-officedocument.presentationml.tags+xml"/>
  <Override PartName="/ppt/notesSlides/notesSlide7.xml" ContentType="application/vnd.openxmlformats-officedocument.presentationml.notesSlide+xml"/>
  <Override PartName="/ppt/tags/tag20.xml" ContentType="application/vnd.openxmlformats-officedocument.presentationml.tags+xml"/>
  <Override PartName="/ppt/notesSlides/notesSlide8.xml" ContentType="application/vnd.openxmlformats-officedocument.presentationml.notesSlide+xml"/>
  <Override PartName="/ppt/tags/tag21.xml" ContentType="application/vnd.openxmlformats-officedocument.presentationml.tags+xml"/>
  <Override PartName="/ppt/notesSlides/notesSlide9.xml" ContentType="application/vnd.openxmlformats-officedocument.presentationml.notesSlide+xml"/>
  <Override PartName="/ppt/tags/tag22.xml" ContentType="application/vnd.openxmlformats-officedocument.presentationml.tags+xml"/>
  <Override PartName="/ppt/notesSlides/notesSlide10.xml" ContentType="application/vnd.openxmlformats-officedocument.presentationml.notesSlide+xml"/>
  <Override PartName="/ppt/tags/tag23.xml" ContentType="application/vnd.openxmlformats-officedocument.presentationml.tags+xml"/>
  <Override PartName="/ppt/notesSlides/notesSlide11.xml" ContentType="application/vnd.openxmlformats-officedocument.presentationml.notesSlide+xml"/>
  <Override PartName="/ppt/tags/tag24.xml" ContentType="application/vnd.openxmlformats-officedocument.presentationml.tags+xml"/>
  <Override PartName="/ppt/notesSlides/notesSlide12.xml" ContentType="application/vnd.openxmlformats-officedocument.presentationml.notesSlide+xml"/>
  <Override PartName="/ppt/tags/tag25.xml" ContentType="application/vnd.openxmlformats-officedocument.presentationml.tags+xml"/>
  <Override PartName="/ppt/notesSlides/notesSlide13.xml" ContentType="application/vnd.openxmlformats-officedocument.presentationml.notesSlide+xml"/>
  <Override PartName="/ppt/tags/tag26.xml" ContentType="application/vnd.openxmlformats-officedocument.presentationml.tags+xml"/>
  <Override PartName="/ppt/notesSlides/notesSlide14.xml" ContentType="application/vnd.openxmlformats-officedocument.presentationml.notesSlide+xml"/>
  <Override PartName="/ppt/tags/tag27.xml" ContentType="application/vnd.openxmlformats-officedocument.presentationml.tags+xml"/>
  <Override PartName="/ppt/notesSlides/notesSlide1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773" r:id="rId4"/>
  </p:sldMasterIdLst>
  <p:notesMasterIdLst>
    <p:notesMasterId r:id="rId20"/>
  </p:notesMasterIdLst>
  <p:sldIdLst>
    <p:sldId id="861" r:id="rId5"/>
    <p:sldId id="448" r:id="rId6"/>
    <p:sldId id="449" r:id="rId7"/>
    <p:sldId id="451" r:id="rId8"/>
    <p:sldId id="452" r:id="rId9"/>
    <p:sldId id="524" r:id="rId10"/>
    <p:sldId id="453" r:id="rId11"/>
    <p:sldId id="454" r:id="rId12"/>
    <p:sldId id="455" r:id="rId13"/>
    <p:sldId id="456" r:id="rId14"/>
    <p:sldId id="457" r:id="rId15"/>
    <p:sldId id="458" r:id="rId16"/>
    <p:sldId id="460" r:id="rId17"/>
    <p:sldId id="459" r:id="rId18"/>
    <p:sldId id="2221" r:id="rId19"/>
  </p:sldIdLst>
  <p:sldSz cx="12192000" cy="6858000"/>
  <p:notesSz cx="6858000" cy="9144000"/>
  <p:embeddedFontLst>
    <p:embeddedFont>
      <p:font typeface="Abadi" panose="020B0604020104020204" pitchFamily="34" charset="0"/>
      <p:regular r:id="rId21"/>
    </p:embeddedFont>
    <p:embeddedFont>
      <p:font typeface="Calibri" panose="020F0502020204030204" pitchFamily="34" charset="0"/>
      <p:regular r:id="rId22"/>
      <p:bold r:id="rId23"/>
      <p:italic r:id="rId24"/>
      <p:boldItalic r:id="rId25"/>
    </p:embeddedFont>
    <p:embeddedFont>
      <p:font typeface="Neo Sans" pitchFamily="2" charset="0"/>
      <p:regular r:id="rId26"/>
      <p:bold r:id="rId27"/>
      <p:italic r:id="rId28"/>
    </p:embeddedFont>
    <p:embeddedFont>
      <p:font typeface="Roboto" panose="02000000000000000000" pitchFamily="2" charset="0"/>
      <p:regular r:id="rId29"/>
      <p:bold r:id="rId30"/>
      <p:italic r:id="rId31"/>
      <p:boldItalic r:id="rId32"/>
    </p:embeddedFont>
    <p:embeddedFont>
      <p:font typeface="scolaCursive_Pierre" pitchFamily="50" charset="0"/>
      <p:regular r:id="rId33"/>
    </p:embeddedFont>
    <p:embeddedFont>
      <p:font typeface="ScolaScript_N" panose="00000400000000000000" pitchFamily="2" charset="0"/>
      <p:regular r:id="rId34"/>
    </p:embeddedFont>
  </p:embeddedFontLst>
  <p:custDataLst>
    <p:tags r:id="rId35"/>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Mes premiers pas vers l’unité" id="{D02CBB20-167A-40B0-BD59-B21360A0A827}">
          <p14:sldIdLst>
            <p14:sldId id="861"/>
            <p14:sldId id="448"/>
            <p14:sldId id="449"/>
            <p14:sldId id="451"/>
            <p14:sldId id="452"/>
            <p14:sldId id="524"/>
            <p14:sldId id="453"/>
            <p14:sldId id="454"/>
            <p14:sldId id="455"/>
            <p14:sldId id="456"/>
            <p14:sldId id="457"/>
            <p14:sldId id="458"/>
            <p14:sldId id="460"/>
            <p14:sldId id="459"/>
            <p14:sldId id="2221"/>
          </p14:sldIdLst>
        </p14:section>
      </p14:sectionLst>
    </p:ext>
    <p:ext uri="{EFAFB233-063F-42B5-8137-9DF3F51BA10A}">
      <p15:sldGuideLst xmlns:p15="http://schemas.microsoft.com/office/powerpoint/2012/main">
        <p15:guide id="2" pos="720" userDrawn="1">
          <p15:clr>
            <a:srgbClr val="A4A3A4"/>
          </p15:clr>
        </p15:guide>
        <p15:guide id="3" orient="horz" pos="112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udine Trad" initials="" lastIdx="174" clrIdx="0"/>
  <p:cmAuthor id="1" name="Jessica Saadeh" initials="" lastIdx="46" clrIdx="1"/>
  <p:cmAuthor id="2" name="Dyana Majdalani" initials="" lastIdx="2" clrIdx="2"/>
  <p:cmAuthor id="3" name="Aline Halabi" initials="" lastIdx="2" clrIdx="3"/>
  <p:cmAuthor id="4" name="Carla CHAMOUN" initials="" lastIdx="10" clrIdx="4"/>
  <p:cmAuthor id="5" name="Claudine Trad" initials="CT [2]" lastIdx="3" clrIdx="6"/>
  <p:cmAuthor id="6" name="carlazabaneh@hotmail.com" initials="ca" lastIdx="24" clrIdx="7">
    <p:extLst>
      <p:ext uri="{19B8F6BF-5375-455C-9EA6-DF929625EA0E}">
        <p15:presenceInfo xmlns:p15="http://schemas.microsoft.com/office/powerpoint/2012/main" userId="S::urn:spo:guest#carlazabaneh@hotmail.com::" providerId="AD"/>
      </p:ext>
    </p:extLst>
  </p:cmAuthor>
  <p:cmAuthor id="7" name="Aline Halabi" initials="AH" lastIdx="35" clrIdx="8">
    <p:extLst>
      <p:ext uri="{19B8F6BF-5375-455C-9EA6-DF929625EA0E}">
        <p15:presenceInfo xmlns:p15="http://schemas.microsoft.com/office/powerpoint/2012/main" userId="S::alineh_allcs.edu.lb#ext#@worldlearning.org::906f7c0b-17ac-4ef8-9971-e00d685722e6" providerId="AD"/>
      </p:ext>
    </p:extLst>
  </p:cmAuthor>
  <p:cmAuthor id="8" name="stephaneh@allcs.edu.lb" initials="st" lastIdx="11" clrIdx="9">
    <p:extLst>
      <p:ext uri="{19B8F6BF-5375-455C-9EA6-DF929625EA0E}">
        <p15:presenceInfo xmlns:p15="http://schemas.microsoft.com/office/powerpoint/2012/main" userId="S::urn:spo:guest#stephaneh@allcs.edu.lb::" providerId="AD"/>
      </p:ext>
    </p:extLst>
  </p:cmAuthor>
  <p:cmAuthor id="9" name="Claudine Trad" initials="CT" lastIdx="12" clrIdx="10">
    <p:extLst>
      <p:ext uri="{19B8F6BF-5375-455C-9EA6-DF929625EA0E}">
        <p15:presenceInfo xmlns:p15="http://schemas.microsoft.com/office/powerpoint/2012/main" userId="S::claudine.trad@qitabi.org::a8e586d4-7b3d-4729-98fe-c9f4473d855b" providerId="AD"/>
      </p:ext>
    </p:extLst>
  </p:cmAuthor>
  <p:cmAuthor id="10" name="Dyana Majdalani" initials="DM" lastIdx="12" clrIdx="11">
    <p:extLst>
      <p:ext uri="{19B8F6BF-5375-455C-9EA6-DF929625EA0E}">
        <p15:presenceInfo xmlns:p15="http://schemas.microsoft.com/office/powerpoint/2012/main" userId="S::dyana.majdalani@qitabi.org::74c26060-097c-4909-8f38-5cb57c46cff7" providerId="AD"/>
      </p:ext>
    </p:extLst>
  </p:cmAuthor>
  <p:cmAuthor id="11" name="Dany Aouad" initials="DA" lastIdx="4" clrIdx="12">
    <p:extLst>
      <p:ext uri="{19B8F6BF-5375-455C-9EA6-DF929625EA0E}">
        <p15:presenceInfo xmlns:p15="http://schemas.microsoft.com/office/powerpoint/2012/main" userId="S::Dany.Aouad@qitabi.org::d49ee0a1-a67e-483a-91b6-e3d7c013a9df" providerId="AD"/>
      </p:ext>
    </p:extLst>
  </p:cmAuthor>
  <p:cmAuthor id="12" name="Aline Halabi" initials="AH [2]" lastIdx="1" clrIdx="13">
    <p:extLst>
      <p:ext uri="{19B8F6BF-5375-455C-9EA6-DF929625EA0E}">
        <p15:presenceInfo xmlns:p15="http://schemas.microsoft.com/office/powerpoint/2012/main" userId="Aline Halabi" providerId="None"/>
      </p:ext>
    </p:extLst>
  </p:cmAuthor>
  <p:cmAuthor id="13" name="Claudine Trad" initials="CT [3]" lastIdx="8" clrIdx="14">
    <p:extLst>
      <p:ext uri="{19B8F6BF-5375-455C-9EA6-DF929625EA0E}">
        <p15:presenceInfo xmlns:p15="http://schemas.microsoft.com/office/powerpoint/2012/main" userId="Claudine Tra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F2AF"/>
    <a:srgbClr val="F7F7F7"/>
    <a:srgbClr val="F3F3F3"/>
    <a:srgbClr val="FFF5C2"/>
    <a:srgbClr val="DAE3F3"/>
    <a:srgbClr val="FAE0CE"/>
    <a:srgbClr val="FBE5D6"/>
    <a:srgbClr val="C9D6ED"/>
    <a:srgbClr val="EC6E45"/>
    <a:srgbClr val="FFD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D87619C-9C28-4AD2-84D9-6477AF05538C}" v="11088" dt="2022-05-19T09:39:17.475"/>
  </p1510:revLst>
</p1510:revInfo>
</file>

<file path=ppt/tableStyles.xml><?xml version="1.0" encoding="utf-8"?>
<a:tblStyleLst xmlns:a="http://schemas.openxmlformats.org/drawingml/2006/main" def="{55A08148-E97E-494C-ACF4-932EE956CE18}">
  <a:tblStyle styleId="{55A08148-E97E-494C-ACF4-932EE956CE18}"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E459CC8-398C-4C7A-8943-9C6B924E648B}"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04" autoAdjust="0"/>
    <p:restoredTop sz="81677" autoAdjust="0"/>
  </p:normalViewPr>
  <p:slideViewPr>
    <p:cSldViewPr snapToGrid="0">
      <p:cViewPr varScale="1">
        <p:scale>
          <a:sx n="65" d="100"/>
          <a:sy n="65" d="100"/>
        </p:scale>
        <p:origin x="374" y="38"/>
      </p:cViewPr>
      <p:guideLst>
        <p:guide pos="720"/>
        <p:guide orient="horz" pos="1128"/>
      </p:guideLst>
    </p:cSldViewPr>
  </p:slideViewPr>
  <p:notesTextViewPr>
    <p:cViewPr>
      <p:scale>
        <a:sx n="125" d="100"/>
        <a:sy n="125" d="100"/>
      </p:scale>
      <p:origin x="0" y="0"/>
    </p:cViewPr>
  </p:notesTextViewPr>
  <p:sorterViewPr>
    <p:cViewPr>
      <p:scale>
        <a:sx n="100" d="100"/>
        <a:sy n="100" d="100"/>
      </p:scale>
      <p:origin x="0" y="-1877"/>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6.fntdata"/><Relationship Id="rId39" Type="http://schemas.openxmlformats.org/officeDocument/2006/relationships/theme" Target="theme/theme1.xml"/><Relationship Id="rId21" Type="http://schemas.openxmlformats.org/officeDocument/2006/relationships/font" Target="fonts/font1.fntdata"/><Relationship Id="rId34" Type="http://schemas.openxmlformats.org/officeDocument/2006/relationships/font" Target="fonts/font14.fntdata"/><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29" Type="http://schemas.openxmlformats.org/officeDocument/2006/relationships/font" Target="fonts/font9.fntdata"/><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11.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tags" Target="tags/tag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ScolaScript_N" panose="00000400000000000000" pitchFamily="2" charset="0"/>
                <a:ea typeface="ScolaScript_N" panose="00000400000000000000" pitchFamily="2"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ScolaScript_N" panose="00000400000000000000" pitchFamily="2" charset="0"/>
                <a:ea typeface="ScolaScript_N" panose="00000400000000000000" pitchFamily="2"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dirty="0"/>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ScolaScript_N" panose="00000400000000000000" pitchFamily="2" charset="0"/>
                <a:ea typeface="ScolaScript_N" panose="00000400000000000000" pitchFamily="2"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ScolaScript_N" panose="00000400000000000000" pitchFamily="2"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207891800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ScolaScript_N" panose="00000400000000000000" pitchFamily="2" charset="0"/>
        <a:ea typeface="ScolaScript_N" panose="00000400000000000000" pitchFamily="2" charset="0"/>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ScolaScript_N" panose="00000400000000000000" pitchFamily="2" charset="0"/>
            </a:endParaRPr>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ScolaScript_N" panose="00000400000000000000" pitchFamily="2"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a:t>
            </a:fld>
            <a:endParaRPr kumimoji="0" lang="fr-FR" sz="1200" b="0" i="0" u="none" strike="noStrike" kern="0" cap="none" spc="0" normalizeH="0" baseline="0" noProof="0" dirty="0">
              <a:ln>
                <a:noFill/>
              </a:ln>
              <a:solidFill>
                <a:srgbClr val="000000"/>
              </a:solidFill>
              <a:effectLst/>
              <a:uLnTx/>
              <a:uFillTx/>
              <a:latin typeface="ScolaScript_N" panose="00000400000000000000" pitchFamily="2" charset="0"/>
              <a:ea typeface="Calibri"/>
              <a:cs typeface="Calibri"/>
              <a:sym typeface="Calibri"/>
            </a:endParaRPr>
          </a:p>
        </p:txBody>
      </p:sp>
    </p:spTree>
    <p:extLst>
      <p:ext uri="{BB962C8B-B14F-4D97-AF65-F5344CB8AC3E}">
        <p14:creationId xmlns:p14="http://schemas.microsoft.com/office/powerpoint/2010/main" val="23212956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latin typeface="ScolaScript_N" panose="00000400000000000000" pitchFamily="2" charset="0"/>
              </a:rPr>
              <a:t>(AS)Lecture et compréhension écrite:</a:t>
            </a:r>
            <a:endParaRPr lang="en-US" dirty="0">
              <a:latin typeface="ScolaScript_N" panose="00000400000000000000" pitchFamily="2" charset="0"/>
            </a:endParaRPr>
          </a:p>
          <a:p>
            <a:r>
              <a:rPr lang="fr-FR" i="1" dirty="0">
                <a:latin typeface="ScolaScript_N" panose="00000400000000000000" pitchFamily="2" charset="0"/>
              </a:rPr>
              <a:t> </a:t>
            </a:r>
            <a:endParaRPr lang="en-US" dirty="0">
              <a:latin typeface="ScolaScript_N" panose="00000400000000000000" pitchFamily="2" charset="0"/>
            </a:endParaRPr>
          </a:p>
          <a:p>
            <a:r>
              <a:rPr lang="fr-FR" b="1" i="1" dirty="0">
                <a:latin typeface="ScolaScript_N" panose="00000400000000000000" pitchFamily="2" charset="0"/>
              </a:rPr>
              <a:t>VO:</a:t>
            </a:r>
            <a:endParaRPr lang="en-US" dirty="0">
              <a:latin typeface="ScolaScript_N" panose="00000400000000000000" pitchFamily="2" charset="0"/>
            </a:endParaRPr>
          </a:p>
          <a:p>
            <a:r>
              <a:rPr lang="fr-FR" b="1" i="1" dirty="0">
                <a:latin typeface="ScolaScript_N" panose="00000400000000000000" pitchFamily="2" charset="0"/>
              </a:rPr>
              <a:t>Maintenant, réponds aux questions. </a:t>
            </a:r>
            <a:endParaRPr lang="en-US" dirty="0">
              <a:latin typeface="ScolaScript_N" panose="00000400000000000000" pitchFamily="2" charset="0"/>
            </a:endParaRPr>
          </a:p>
          <a:p>
            <a:endParaRPr lang="en-US" dirty="0">
              <a:latin typeface="ScolaScript_N" panose="00000400000000000000" pitchFamily="2" charset="0"/>
            </a:endParaRPr>
          </a:p>
          <a:p>
            <a:r>
              <a:rPr lang="fr-FR" b="1" i="1" dirty="0">
                <a:latin typeface="ScolaScript_N" panose="00000400000000000000" pitchFamily="2" charset="0"/>
              </a:rPr>
              <a:t>Par exemple: Quel âge a Isabelle?</a:t>
            </a:r>
            <a:endParaRPr lang="en-US" dirty="0">
              <a:latin typeface="ScolaScript_N" panose="00000400000000000000" pitchFamily="2" charset="0"/>
            </a:endParaRPr>
          </a:p>
          <a:p>
            <a:pPr marL="0" indent="0"/>
            <a:r>
              <a:rPr lang="fr-FR" b="1" i="1" dirty="0">
                <a:latin typeface="ScolaScript_N" panose="00000400000000000000" pitchFamily="2" charset="0"/>
              </a:rPr>
              <a:t>Elle a 12 ans, 13 ans ou 14 ans ?</a:t>
            </a:r>
            <a:endParaRPr lang="en-US" dirty="0">
              <a:latin typeface="ScolaScript_N" panose="00000400000000000000" pitchFamily="2" charset="0"/>
            </a:endParaRPr>
          </a:p>
          <a:p>
            <a:r>
              <a:rPr lang="fr-FR" b="1" i="1" dirty="0">
                <a:latin typeface="ScolaScript_N" panose="00000400000000000000" pitchFamily="2" charset="0"/>
              </a:rPr>
              <a:t>Relis le début du texte.</a:t>
            </a:r>
            <a:endParaRPr lang="en-US" dirty="0">
              <a:latin typeface="ScolaScript_N" panose="00000400000000000000" pitchFamily="2" charset="0"/>
            </a:endParaRPr>
          </a:p>
          <a:p>
            <a:r>
              <a:rPr lang="fr-FR" dirty="0">
                <a:latin typeface="ScolaScript_N" panose="00000400000000000000" pitchFamily="2" charset="0"/>
              </a:rPr>
              <a:t>[pause de 10 secondes]</a:t>
            </a:r>
            <a:endParaRPr lang="en-US" dirty="0">
              <a:latin typeface="ScolaScript_N" panose="00000400000000000000" pitchFamily="2" charset="0"/>
            </a:endParaRPr>
          </a:p>
          <a:p>
            <a:r>
              <a:rPr lang="fr-FR" b="1" i="1" dirty="0">
                <a:latin typeface="ScolaScript_N" panose="00000400000000000000" pitchFamily="2" charset="0"/>
              </a:rPr>
              <a:t>Elle a 13 ans. </a:t>
            </a:r>
            <a:endParaRPr lang="en-US" dirty="0">
              <a:latin typeface="ScolaScript_N" panose="00000400000000000000" pitchFamily="2" charset="0"/>
            </a:endParaRPr>
          </a:p>
          <a:p>
            <a:r>
              <a:rPr lang="fr-FR" b="1" i="1" dirty="0">
                <a:latin typeface="ScolaScript_N" panose="00000400000000000000" pitchFamily="2" charset="0"/>
              </a:rPr>
              <a:t>Tu cliques sur “13 ans”. </a:t>
            </a:r>
            <a:endParaRPr lang="en-US" dirty="0">
              <a:latin typeface="ScolaScript_N" panose="00000400000000000000" pitchFamily="2" charset="0"/>
            </a:endParaRPr>
          </a:p>
          <a:p>
            <a:endParaRPr lang="en-US" dirty="0">
              <a:latin typeface="ScolaScript_N" panose="00000400000000000000" pitchFamily="2"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a:solidFill>
                  <a:schemeClr val="dk1"/>
                </a:solidFill>
                <a:ea typeface="Calibri"/>
                <a:cs typeface="Calibri"/>
                <a:sym typeface="Calibri"/>
              </a:rPr>
              <a:pPr marL="0" marR="0" lvl="0" indent="0" algn="r" rtl="0">
                <a:lnSpc>
                  <a:spcPct val="100000"/>
                </a:lnSpc>
                <a:spcBef>
                  <a:spcPts val="0"/>
                </a:spcBef>
                <a:spcAft>
                  <a:spcPts val="0"/>
                </a:spcAft>
                <a:buClr>
                  <a:srgbClr val="000000"/>
                </a:buClr>
                <a:buSzPts val="1200"/>
                <a:buFont typeface="Arial"/>
                <a:buNone/>
              </a:pPr>
              <a:t>10</a:t>
            </a:fld>
            <a:endParaRPr lang="fr-FR" sz="1200" b="0" i="0" u="none" strike="noStrike" cap="none" dirty="0">
              <a:solidFill>
                <a:schemeClr val="dk1"/>
              </a:solidFill>
              <a:ea typeface="Calibri"/>
              <a:cs typeface="Calibri"/>
              <a:sym typeface="Calibri"/>
            </a:endParaRPr>
          </a:p>
        </p:txBody>
      </p:sp>
    </p:spTree>
    <p:extLst>
      <p:ext uri="{BB962C8B-B14F-4D97-AF65-F5344CB8AC3E}">
        <p14:creationId xmlns:p14="http://schemas.microsoft.com/office/powerpoint/2010/main" val="40056515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b2dd894ecb_2_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7" name="Google Shape;157;gb2dd894ecb_2_2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fr-FR" dirty="0">
                <a:latin typeface="ScolaScript_N" panose="00000400000000000000" pitchFamily="2" charset="0"/>
              </a:rPr>
              <a:t>(AS)</a:t>
            </a:r>
            <a:r>
              <a:rPr lang="fr-FR" sz="1200" b="0" i="0" u="none" strike="noStrike" cap="none" dirty="0">
                <a:solidFill>
                  <a:schemeClr val="dk1"/>
                </a:solidFill>
                <a:latin typeface="ScolaScript_N" panose="00000400000000000000" pitchFamily="2" charset="0"/>
                <a:sym typeface="Calibri"/>
              </a:rPr>
              <a:t>Lecture et compréhension écrite:</a:t>
            </a:r>
            <a:endParaRPr sz="1200" b="0" i="0" u="none" strike="noStrike" cap="none" dirty="0">
              <a:solidFill>
                <a:schemeClr val="dk1"/>
              </a:solidFill>
              <a:latin typeface="ScolaScript_N" panose="00000400000000000000" pitchFamily="2" charset="0"/>
              <a:sym typeface="Calibri"/>
            </a:endParaRPr>
          </a:p>
          <a:p>
            <a:pPr marL="457200" marR="0" lvl="0" indent="-228600" algn="l" rtl="0">
              <a:lnSpc>
                <a:spcPct val="100000"/>
              </a:lnSpc>
              <a:spcBef>
                <a:spcPts val="0"/>
              </a:spcBef>
              <a:spcAft>
                <a:spcPts val="0"/>
              </a:spcAft>
              <a:buClr>
                <a:srgbClr val="000000"/>
              </a:buClr>
              <a:buSzPts val="1400"/>
              <a:buFont typeface="Arial"/>
              <a:buNone/>
            </a:pPr>
            <a:r>
              <a:rPr lang="fr-FR" sz="1200" b="0" i="1" u="none" strike="noStrike" cap="none" dirty="0">
                <a:solidFill>
                  <a:schemeClr val="dk1"/>
                </a:solidFill>
                <a:latin typeface="ScolaScript_N" panose="00000400000000000000" pitchFamily="2" charset="0"/>
                <a:sym typeface="Calibri"/>
              </a:rPr>
              <a:t> </a:t>
            </a:r>
            <a:endParaRPr dirty="0">
              <a:latin typeface="ScolaScript_N" panose="00000400000000000000" pitchFamily="2" charset="0"/>
            </a:endParaRPr>
          </a:p>
          <a:p>
            <a:pPr marL="457200" marR="0" lvl="0" indent="-228600" algn="l" rtl="0">
              <a:lnSpc>
                <a:spcPct val="100000"/>
              </a:lnSpc>
              <a:spcBef>
                <a:spcPts val="0"/>
              </a:spcBef>
              <a:spcAft>
                <a:spcPts val="0"/>
              </a:spcAft>
              <a:buClr>
                <a:srgbClr val="000000"/>
              </a:buClr>
              <a:buSzPts val="1400"/>
              <a:buFont typeface="Arial"/>
              <a:buNone/>
            </a:pPr>
            <a:r>
              <a:rPr lang="fr-FR" sz="1200" b="1" i="1" u="none" strike="noStrike" cap="none" dirty="0">
                <a:solidFill>
                  <a:schemeClr val="dk1"/>
                </a:solidFill>
                <a:latin typeface="ScolaScript_N" panose="00000400000000000000" pitchFamily="2" charset="0"/>
                <a:sym typeface="Calibri"/>
              </a:rPr>
              <a:t>VO:</a:t>
            </a:r>
            <a:endParaRPr sz="1200" b="0" i="0" u="none" strike="noStrike" cap="none" dirty="0">
              <a:solidFill>
                <a:schemeClr val="dk1"/>
              </a:solidFill>
              <a:latin typeface="ScolaScript_N" panose="00000400000000000000" pitchFamily="2" charset="0"/>
              <a:sym typeface="Calibri"/>
            </a:endParaRPr>
          </a:p>
          <a:p>
            <a:pPr marL="457200" lvl="0" indent="-228600" algn="l" rtl="0">
              <a:lnSpc>
                <a:spcPct val="100000"/>
              </a:lnSpc>
              <a:spcBef>
                <a:spcPts val="0"/>
              </a:spcBef>
              <a:spcAft>
                <a:spcPts val="0"/>
              </a:spcAft>
              <a:buClr>
                <a:schemeClr val="dk1"/>
              </a:buClr>
              <a:buSzPts val="1400"/>
              <a:buFont typeface="Arial"/>
              <a:buNone/>
            </a:pPr>
            <a:r>
              <a:rPr lang="fr-FR" b="1" i="1" dirty="0">
                <a:latin typeface="ScolaScript_N" panose="00000400000000000000" pitchFamily="2" charset="0"/>
              </a:rPr>
              <a:t>À toi maintenant. Lis les questions et clique sur la bonne réponse.</a:t>
            </a:r>
            <a:endParaRPr b="1" i="1" dirty="0">
              <a:latin typeface="ScolaScript_N" panose="00000400000000000000" pitchFamily="2" charset="0"/>
            </a:endParaRPr>
          </a:p>
          <a:p>
            <a:pPr>
              <a:buClr>
                <a:schemeClr val="dk1"/>
              </a:buClr>
            </a:pPr>
            <a:endParaRPr lang="fr-FR" dirty="0">
              <a:latin typeface="ScolaScript_N" panose="00000400000000000000" pitchFamily="2" charset="0"/>
            </a:endParaRPr>
          </a:p>
          <a:p>
            <a:pPr marL="457200" lvl="0" indent="-228600" algn="l">
              <a:lnSpc>
                <a:spcPct val="100000"/>
              </a:lnSpc>
              <a:spcBef>
                <a:spcPts val="0"/>
              </a:spcBef>
              <a:spcAft>
                <a:spcPts val="0"/>
              </a:spcAft>
              <a:buSzPts val="1400"/>
              <a:buFont typeface="Arial"/>
              <a:buNone/>
            </a:pPr>
            <a:r>
              <a:rPr lang="fr-FR" b="1" dirty="0">
                <a:latin typeface="ScolaScript_N" panose="00000400000000000000" pitchFamily="2" charset="0"/>
              </a:rPr>
              <a:t>Note à l’enseignant(e):</a:t>
            </a:r>
            <a:endParaRPr sz="1050" b="1" dirty="0">
              <a:highlight>
                <a:srgbClr val="FFFFFF"/>
              </a:highlight>
              <a:latin typeface="Roboto"/>
              <a:ea typeface="Roboto"/>
              <a:cs typeface="Roboto"/>
            </a:endParaRPr>
          </a:p>
          <a:p>
            <a:pPr marL="457200" lvl="0" indent="-228600" algn="l" rtl="0">
              <a:lnSpc>
                <a:spcPct val="100000"/>
              </a:lnSpc>
              <a:spcBef>
                <a:spcPts val="0"/>
              </a:spcBef>
              <a:spcAft>
                <a:spcPts val="0"/>
              </a:spcAft>
              <a:buClr>
                <a:schemeClr val="dk1"/>
              </a:buClr>
              <a:buSzPts val="1100"/>
              <a:buFont typeface="Arial"/>
              <a:buNone/>
            </a:pPr>
            <a:endParaRPr sz="1100" dirty="0">
              <a:latin typeface="ScolaScript_N" panose="00000400000000000000" pitchFamily="2" charset="0"/>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fr-FR" dirty="0">
                <a:latin typeface="ScolaScript_N" panose="00000400000000000000" pitchFamily="2" charset="0"/>
                <a:sym typeface="Roboto"/>
              </a:rPr>
              <a:t>Corrigé:</a:t>
            </a:r>
            <a:endParaRPr dirty="0">
              <a:latin typeface="ScolaScript_N" panose="00000400000000000000" pitchFamily="2" charset="0"/>
              <a:sym typeface="Roboto"/>
            </a:endParaRPr>
          </a:p>
          <a:p>
            <a:pPr marL="0" lvl="0" indent="0" algn="l" rtl="0">
              <a:lnSpc>
                <a:spcPct val="100000"/>
              </a:lnSpc>
              <a:spcBef>
                <a:spcPts val="0"/>
              </a:spcBef>
              <a:spcAft>
                <a:spcPts val="0"/>
              </a:spcAft>
              <a:buClr>
                <a:schemeClr val="dk1"/>
              </a:buClr>
              <a:buSzPts val="1100"/>
              <a:buFont typeface="Arial"/>
              <a:buNone/>
            </a:pPr>
            <a:r>
              <a:rPr lang="fr-FR" dirty="0">
                <a:latin typeface="ScolaScript_N" panose="00000400000000000000" pitchFamily="2" charset="0"/>
                <a:sym typeface="Roboto"/>
              </a:rPr>
              <a:t>1- Quelle est la nationalité d’Isabelle?</a:t>
            </a:r>
            <a:endParaRPr dirty="0">
              <a:latin typeface="ScolaScript_N" panose="00000400000000000000" pitchFamily="2" charset="0"/>
              <a:sym typeface="Roboto"/>
            </a:endParaRPr>
          </a:p>
          <a:p>
            <a:pPr marL="0" lvl="0" indent="0" algn="l" rtl="0">
              <a:lnSpc>
                <a:spcPct val="100000"/>
              </a:lnSpc>
              <a:spcBef>
                <a:spcPts val="0"/>
              </a:spcBef>
              <a:spcAft>
                <a:spcPts val="0"/>
              </a:spcAft>
              <a:buClr>
                <a:schemeClr val="dk1"/>
              </a:buClr>
              <a:buSzPts val="1400"/>
              <a:buFont typeface="Arial"/>
              <a:buNone/>
            </a:pPr>
            <a:r>
              <a:rPr lang="fr-FR" dirty="0">
                <a:latin typeface="ScolaScript_N" panose="00000400000000000000" pitchFamily="2" charset="0"/>
                <a:sym typeface="Roboto"/>
              </a:rPr>
              <a:t>Isabelle est canadienne.</a:t>
            </a:r>
            <a:endParaRPr dirty="0">
              <a:latin typeface="ScolaScript_N" panose="00000400000000000000" pitchFamily="2" charset="0"/>
              <a:sym typeface="Roboto"/>
            </a:endParaRPr>
          </a:p>
          <a:p>
            <a:pPr marL="0" indent="0">
              <a:buClr>
                <a:schemeClr val="dk1"/>
              </a:buClr>
              <a:buSzPts val="1100"/>
            </a:pPr>
            <a:r>
              <a:rPr lang="fr-FR" dirty="0">
                <a:latin typeface="ScolaScript_N" panose="00000400000000000000" pitchFamily="2" charset="0"/>
              </a:rPr>
              <a:t>                </a:t>
            </a:r>
            <a:endParaRPr dirty="0">
              <a:latin typeface="ScolaScript_N" panose="00000400000000000000" pitchFamily="2" charset="0"/>
            </a:endParaRPr>
          </a:p>
          <a:p>
            <a:pPr marL="457200" lvl="0" indent="-228600" algn="l" rtl="0">
              <a:lnSpc>
                <a:spcPct val="100000"/>
              </a:lnSpc>
              <a:spcBef>
                <a:spcPts val="0"/>
              </a:spcBef>
              <a:spcAft>
                <a:spcPts val="0"/>
              </a:spcAft>
              <a:buClr>
                <a:schemeClr val="dk1"/>
              </a:buClr>
              <a:buSzPts val="1100"/>
              <a:buFont typeface="Arial"/>
              <a:buNone/>
            </a:pPr>
            <a:r>
              <a:rPr lang="fr-FR" dirty="0">
                <a:latin typeface="ScolaScript_N" panose="00000400000000000000" pitchFamily="2" charset="0"/>
                <a:sym typeface="Roboto"/>
              </a:rPr>
              <a:t>[1pt par réponse correcte]</a:t>
            </a:r>
            <a:endParaRPr lang="fr-FR" dirty="0">
              <a:latin typeface="ScolaScript_N" panose="00000400000000000000" pitchFamily="2" charset="0"/>
            </a:endParaRPr>
          </a:p>
          <a:p>
            <a:pPr marL="457200" lvl="0" indent="-228600" algn="l" rtl="0">
              <a:lnSpc>
                <a:spcPct val="100000"/>
              </a:lnSpc>
              <a:spcBef>
                <a:spcPts val="0"/>
              </a:spcBef>
              <a:spcAft>
                <a:spcPts val="0"/>
              </a:spcAft>
              <a:buClr>
                <a:schemeClr val="dk1"/>
              </a:buClr>
              <a:buSzPts val="1100"/>
              <a:buFont typeface="Arial"/>
              <a:buNone/>
            </a:pPr>
            <a:endParaRPr lang="fr-FR" dirty="0">
              <a:latin typeface="ScolaScript_N" panose="00000400000000000000" pitchFamily="2" charset="0"/>
              <a:sym typeface="Roboto"/>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fr-FR" dirty="0">
                <a:latin typeface="ScolaScript_N" panose="00000400000000000000" pitchFamily="2" charset="0"/>
                <a:sym typeface="Roboto"/>
              </a:rPr>
              <a:t>2- Dans quel domaine la jeune fille excelle-t-elle?</a:t>
            </a:r>
            <a:endParaRPr lang="fr-FR" dirty="0">
              <a:latin typeface="ScolaScript_N" panose="00000400000000000000" pitchFamily="2" charset="0"/>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fr-FR" dirty="0">
                <a:latin typeface="ScolaScript_N" panose="00000400000000000000" pitchFamily="2" charset="0"/>
                <a:sym typeface="Roboto"/>
              </a:rPr>
              <a:t>Elle excelle dans les langues.</a:t>
            </a:r>
            <a:endParaRPr lang="fr-FR" dirty="0">
              <a:latin typeface="ScolaScript_N" panose="00000400000000000000" pitchFamily="2" charset="0"/>
            </a:endParaRPr>
          </a:p>
          <a:p>
            <a:pPr marL="0" indent="0">
              <a:buSzPts val="1100"/>
              <a:defRPr/>
            </a:pPr>
            <a:r>
              <a:rPr lang="fr-FR" dirty="0">
                <a:latin typeface="ScolaScript_N" panose="00000400000000000000" pitchFamily="2" charset="0"/>
              </a:rPr>
              <a:t>                </a:t>
            </a:r>
          </a:p>
          <a:p>
            <a:pPr marL="457200" marR="0" lvl="0" indent="-228600" algn="l" defTabSz="914400" rtl="0" eaLnBrk="1" fontAlgn="auto" latinLnBrk="0" hangingPunct="1">
              <a:lnSpc>
                <a:spcPct val="100000"/>
              </a:lnSpc>
              <a:spcBef>
                <a:spcPts val="0"/>
              </a:spcBef>
              <a:spcAft>
                <a:spcPts val="0"/>
              </a:spcAft>
              <a:buClr>
                <a:srgbClr val="000000"/>
              </a:buClr>
              <a:buSzPts val="1100"/>
              <a:buFont typeface="Arial"/>
              <a:buNone/>
              <a:tabLst/>
              <a:defRPr/>
            </a:pPr>
            <a:r>
              <a:rPr lang="fr-FR" dirty="0">
                <a:latin typeface="ScolaScript_N" panose="00000400000000000000" pitchFamily="2" charset="0"/>
                <a:sym typeface="Roboto"/>
              </a:rPr>
              <a:t>[1pt par réponse correcte]</a:t>
            </a:r>
            <a:endParaRPr lang="fr-FR" dirty="0">
              <a:latin typeface="ScolaScript_N" panose="00000400000000000000" pitchFamily="2" charset="0"/>
            </a:endParaRPr>
          </a:p>
          <a:p>
            <a:pPr marL="457200" lvl="0" indent="-228600" algn="l" rtl="0">
              <a:lnSpc>
                <a:spcPct val="100000"/>
              </a:lnSpc>
              <a:spcBef>
                <a:spcPts val="0"/>
              </a:spcBef>
              <a:spcAft>
                <a:spcPts val="0"/>
              </a:spcAft>
              <a:buClr>
                <a:schemeClr val="dk1"/>
              </a:buClr>
              <a:buSzPts val="1100"/>
              <a:buFont typeface="Arial"/>
              <a:buNone/>
            </a:pPr>
            <a:endParaRPr dirty="0">
              <a:latin typeface="ScolaScript_N" panose="00000400000000000000" pitchFamily="2" charset="0"/>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fr-FR" dirty="0">
                <a:latin typeface="ScolaScript_N" panose="00000400000000000000" pitchFamily="2" charset="0"/>
                <a:sym typeface="Roboto"/>
              </a:rPr>
              <a:t>3- Quel métier aimerait-elle exercer dans l’avenir?</a:t>
            </a:r>
            <a:endParaRPr lang="fr-FR" dirty="0">
              <a:latin typeface="ScolaScript_N" panose="00000400000000000000" pitchFamily="2" charset="0"/>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fr-FR" dirty="0">
                <a:latin typeface="ScolaScript_N" panose="00000400000000000000" pitchFamily="2" charset="0"/>
                <a:sym typeface="Roboto"/>
              </a:rPr>
              <a:t>Elle aimerait devenir traductrice.</a:t>
            </a:r>
            <a:endParaRPr lang="fr-FR" dirty="0">
              <a:latin typeface="ScolaScript_N" panose="00000400000000000000" pitchFamily="2" charset="0"/>
            </a:endParaRPr>
          </a:p>
          <a:p>
            <a:pPr marL="0" indent="0">
              <a:buSzPts val="1100"/>
              <a:defRPr/>
            </a:pPr>
            <a:r>
              <a:rPr lang="fr-FR" dirty="0">
                <a:latin typeface="ScolaScript_N" panose="00000400000000000000" pitchFamily="2" charset="0"/>
              </a:rPr>
              <a:t>                </a:t>
            </a:r>
          </a:p>
          <a:p>
            <a:pPr marL="457200" marR="0" lvl="0" indent="-228600" algn="l" defTabSz="914400" rtl="0" eaLnBrk="1" fontAlgn="auto" latinLnBrk="0" hangingPunct="1">
              <a:lnSpc>
                <a:spcPct val="100000"/>
              </a:lnSpc>
              <a:spcBef>
                <a:spcPts val="0"/>
              </a:spcBef>
              <a:spcAft>
                <a:spcPts val="0"/>
              </a:spcAft>
              <a:buClr>
                <a:srgbClr val="000000"/>
              </a:buClr>
              <a:buSzPts val="1100"/>
              <a:buFont typeface="Arial"/>
              <a:buNone/>
              <a:tabLst/>
              <a:defRPr/>
            </a:pPr>
            <a:r>
              <a:rPr lang="fr-FR" dirty="0">
                <a:latin typeface="ScolaScript_N" panose="00000400000000000000" pitchFamily="2" charset="0"/>
                <a:sym typeface="Roboto"/>
              </a:rPr>
              <a:t>[1pt par réponse correcte]</a:t>
            </a:r>
            <a:endParaRPr lang="fr-FR" dirty="0">
              <a:latin typeface="ScolaScript_N" panose="00000400000000000000" pitchFamily="2" charset="0"/>
            </a:endParaRPr>
          </a:p>
          <a:p>
            <a:pPr marL="457200" marR="0" lvl="0" indent="-228600" algn="l" rtl="0">
              <a:lnSpc>
                <a:spcPct val="100000"/>
              </a:lnSpc>
              <a:spcBef>
                <a:spcPts val="0"/>
              </a:spcBef>
              <a:spcAft>
                <a:spcPts val="0"/>
              </a:spcAft>
              <a:buSzPts val="1400"/>
              <a:buNone/>
            </a:pPr>
            <a:endParaRPr b="1" dirty="0">
              <a:latin typeface="ScolaScript_N" panose="00000400000000000000" pitchFamily="2" charset="0"/>
            </a:endParaRPr>
          </a:p>
        </p:txBody>
      </p:sp>
      <p:sp>
        <p:nvSpPr>
          <p:cNvPr id="158" name="Google Shape;158;gb2dd894ecb_2_2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ScolaScript_N" panose="00000400000000000000" pitchFamily="2" charset="0"/>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11</a:t>
            </a:fld>
            <a:endParaRPr kumimoji="0" sz="1400" b="0" i="0" u="none" strike="noStrike" kern="0" cap="none" spc="0" normalizeH="0" baseline="0" noProof="0" dirty="0">
              <a:ln>
                <a:noFill/>
              </a:ln>
              <a:solidFill>
                <a:srgbClr val="000000"/>
              </a:solidFill>
              <a:effectLst/>
              <a:uLnTx/>
              <a:uFillTx/>
              <a:latin typeface="ScolaScript_N" panose="00000400000000000000" pitchFamily="2" charset="0"/>
              <a:sym typeface="Arial"/>
            </a:endParaRPr>
          </a:p>
        </p:txBody>
      </p:sp>
    </p:spTree>
    <p:extLst>
      <p:ext uri="{BB962C8B-B14F-4D97-AF65-F5344CB8AC3E}">
        <p14:creationId xmlns:p14="http://schemas.microsoft.com/office/powerpoint/2010/main" val="36662807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b2dd894ecb_2_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1" name="Google Shape;181;gb2dd894ecb_2_5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fr-FR" dirty="0">
                <a:latin typeface="ScolaScript_N" panose="00000400000000000000" pitchFamily="2" charset="0"/>
              </a:rPr>
              <a:t>(AS)</a:t>
            </a:r>
            <a:r>
              <a:rPr lang="fr-FR" sz="1200" b="0" i="0" u="none" strike="noStrike" cap="none" dirty="0">
                <a:solidFill>
                  <a:schemeClr val="dk1"/>
                </a:solidFill>
                <a:latin typeface="ScolaScript_N" panose="00000400000000000000" pitchFamily="2" charset="0"/>
                <a:sym typeface="Calibri"/>
              </a:rPr>
              <a:t>Lecture et compréhension écrite:</a:t>
            </a:r>
            <a:endParaRPr sz="1200" b="0" i="0" u="none" strike="noStrike" cap="none" dirty="0">
              <a:solidFill>
                <a:schemeClr val="dk1"/>
              </a:solidFill>
              <a:latin typeface="ScolaScript_N" panose="00000400000000000000" pitchFamily="2" charset="0"/>
              <a:sym typeface="Calibri"/>
            </a:endParaRPr>
          </a:p>
          <a:p>
            <a:pPr>
              <a:buClr>
                <a:schemeClr val="dk1"/>
              </a:buClr>
            </a:pPr>
            <a:endParaRPr lang="fr-FR" b="1" dirty="0">
              <a:latin typeface="ScolaScript_N" panose="00000400000000000000" pitchFamily="2" charset="0"/>
            </a:endParaRPr>
          </a:p>
          <a:p>
            <a:r>
              <a:rPr lang="fr-FR" b="1" dirty="0">
                <a:latin typeface="ScolaScript_N" panose="00000400000000000000" pitchFamily="2" charset="0"/>
              </a:rPr>
              <a:t>Note à l'enseignant(e) :</a:t>
            </a:r>
            <a:endParaRPr lang="fr-FR" sz="1050" dirty="0">
              <a:highlight>
                <a:srgbClr val="FFFFFF"/>
              </a:highlight>
              <a:latin typeface="Roboto"/>
              <a:ea typeface="Roboto"/>
              <a:cs typeface="Roboto"/>
            </a:endParaRPr>
          </a:p>
          <a:p>
            <a:pPr marL="457200" lvl="0" indent="-228600" algn="l" rtl="0">
              <a:lnSpc>
                <a:spcPct val="100000"/>
              </a:lnSpc>
              <a:spcBef>
                <a:spcPts val="0"/>
              </a:spcBef>
              <a:spcAft>
                <a:spcPts val="0"/>
              </a:spcAft>
              <a:buClr>
                <a:schemeClr val="dk1"/>
              </a:buClr>
              <a:buSzPts val="1100"/>
              <a:buFont typeface="Arial"/>
              <a:buNone/>
            </a:pPr>
            <a:endParaRPr sz="1100" dirty="0">
              <a:latin typeface="ScolaScript_N" panose="00000400000000000000" pitchFamily="2" charset="0"/>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fr-FR" dirty="0">
                <a:latin typeface="ScolaScript_N" panose="00000400000000000000" pitchFamily="2" charset="0"/>
                <a:sym typeface="Roboto"/>
              </a:rPr>
              <a:t>Corrigé:</a:t>
            </a:r>
            <a:endParaRPr dirty="0">
              <a:latin typeface="ScolaScript_N" panose="00000400000000000000" pitchFamily="2" charset="0"/>
              <a:sym typeface="Roboto"/>
            </a:endParaRPr>
          </a:p>
          <a:p>
            <a:pPr marL="0" lvl="0" indent="0" algn="l" rtl="0">
              <a:lnSpc>
                <a:spcPct val="100000"/>
              </a:lnSpc>
              <a:spcBef>
                <a:spcPts val="0"/>
              </a:spcBef>
              <a:spcAft>
                <a:spcPts val="0"/>
              </a:spcAft>
              <a:buClr>
                <a:schemeClr val="dk1"/>
              </a:buClr>
              <a:buSzPts val="1100"/>
              <a:buFont typeface="Arial"/>
              <a:buNone/>
            </a:pPr>
            <a:r>
              <a:rPr lang="fr-FR" dirty="0">
                <a:latin typeface="ScolaScript_N" panose="00000400000000000000" pitchFamily="2" charset="0"/>
                <a:sym typeface="Roboto"/>
              </a:rPr>
              <a:t>4- Quel genre de livres aime-t-elle lire?</a:t>
            </a:r>
            <a:endParaRPr dirty="0">
              <a:latin typeface="ScolaScript_N" panose="00000400000000000000" pitchFamily="2" charset="0"/>
              <a:sym typeface="Roboto"/>
            </a:endParaRPr>
          </a:p>
          <a:p>
            <a:pPr marL="0" lvl="0" indent="0" algn="l" rtl="0">
              <a:lnSpc>
                <a:spcPct val="100000"/>
              </a:lnSpc>
              <a:spcBef>
                <a:spcPts val="0"/>
              </a:spcBef>
              <a:spcAft>
                <a:spcPts val="0"/>
              </a:spcAft>
              <a:buClr>
                <a:schemeClr val="dk1"/>
              </a:buClr>
              <a:buSzPts val="1100"/>
              <a:buFont typeface="Arial"/>
              <a:buNone/>
            </a:pPr>
            <a:r>
              <a:rPr lang="fr-FR" dirty="0">
                <a:latin typeface="ScolaScript_N" panose="00000400000000000000" pitchFamily="2" charset="0"/>
                <a:sym typeface="Roboto"/>
              </a:rPr>
              <a:t>Elle aime lire des romans d’aventure.</a:t>
            </a:r>
            <a:endParaRPr dirty="0">
              <a:latin typeface="ScolaScript_N" panose="00000400000000000000" pitchFamily="2" charset="0"/>
              <a:sym typeface="Roboto"/>
            </a:endParaRPr>
          </a:p>
          <a:p>
            <a:pPr marL="0" indent="0">
              <a:buClr>
                <a:schemeClr val="dk1"/>
              </a:buClr>
              <a:buSzPts val="1100"/>
            </a:pPr>
            <a:r>
              <a:rPr lang="fr-FR" dirty="0">
                <a:latin typeface="ScolaScript_N" panose="00000400000000000000" pitchFamily="2" charset="0"/>
              </a:rPr>
              <a:t>                </a:t>
            </a:r>
            <a:endParaRPr dirty="0">
              <a:latin typeface="ScolaScript_N" panose="00000400000000000000" pitchFamily="2" charset="0"/>
              <a:sym typeface="Roboto"/>
            </a:endParaRPr>
          </a:p>
          <a:p>
            <a:pPr marL="457200" lvl="0" indent="-228600" algn="l" rtl="0">
              <a:lnSpc>
                <a:spcPct val="100000"/>
              </a:lnSpc>
              <a:spcBef>
                <a:spcPts val="0"/>
              </a:spcBef>
              <a:spcAft>
                <a:spcPts val="0"/>
              </a:spcAft>
              <a:buClr>
                <a:schemeClr val="dk1"/>
              </a:buClr>
              <a:buSzPts val="1100"/>
              <a:buFont typeface="Arial"/>
              <a:buNone/>
            </a:pPr>
            <a:r>
              <a:rPr lang="fr-FR" dirty="0">
                <a:latin typeface="ScolaScript_N" panose="00000400000000000000" pitchFamily="2" charset="0"/>
                <a:sym typeface="Roboto"/>
              </a:rPr>
              <a:t>[1pt par réponse correcte]</a:t>
            </a:r>
            <a:endParaRPr lang="fr-FR" dirty="0">
              <a:latin typeface="ScolaScript_N" panose="00000400000000000000" pitchFamily="2" charset="0"/>
            </a:endParaRPr>
          </a:p>
          <a:p>
            <a:pPr marL="457200" lvl="0" indent="-228600" algn="l" rtl="0">
              <a:lnSpc>
                <a:spcPct val="100000"/>
              </a:lnSpc>
              <a:spcBef>
                <a:spcPts val="0"/>
              </a:spcBef>
              <a:spcAft>
                <a:spcPts val="0"/>
              </a:spcAft>
              <a:buClr>
                <a:schemeClr val="dk1"/>
              </a:buClr>
              <a:buSzPts val="1100"/>
              <a:buFont typeface="Arial"/>
              <a:buNone/>
            </a:pPr>
            <a:endParaRPr dirty="0">
              <a:latin typeface="ScolaScript_N" panose="00000400000000000000" pitchFamily="2" charset="0"/>
            </a:endParaRPr>
          </a:p>
          <a:p>
            <a:pPr marL="0" lvl="0" indent="0" algn="l" rtl="0">
              <a:lnSpc>
                <a:spcPct val="100000"/>
              </a:lnSpc>
              <a:spcBef>
                <a:spcPts val="0"/>
              </a:spcBef>
              <a:spcAft>
                <a:spcPts val="0"/>
              </a:spcAft>
              <a:buClr>
                <a:schemeClr val="dk1"/>
              </a:buClr>
              <a:buSzPts val="1100"/>
              <a:buFont typeface="Arial"/>
              <a:buNone/>
            </a:pPr>
            <a:r>
              <a:rPr lang="fr-FR" dirty="0">
                <a:latin typeface="ScolaScript_N" panose="00000400000000000000" pitchFamily="2" charset="0"/>
                <a:sym typeface="Roboto"/>
              </a:rPr>
              <a:t>5- Quel effet la lecture a-t-elle sur Isabelle?</a:t>
            </a:r>
            <a:endParaRPr lang="fr-FR" dirty="0">
              <a:latin typeface="ScolaScript_N" panose="00000400000000000000" pitchFamily="2" charset="0"/>
            </a:endParaRPr>
          </a:p>
          <a:p>
            <a:pPr marL="0" lvl="0" indent="0" algn="l" rtl="0">
              <a:lnSpc>
                <a:spcPct val="100000"/>
              </a:lnSpc>
              <a:spcBef>
                <a:spcPts val="0"/>
              </a:spcBef>
              <a:spcAft>
                <a:spcPts val="0"/>
              </a:spcAft>
              <a:buClr>
                <a:schemeClr val="dk1"/>
              </a:buClr>
              <a:buSzPts val="1100"/>
              <a:buFont typeface="Arial"/>
              <a:buNone/>
            </a:pPr>
            <a:r>
              <a:rPr lang="fr-FR" dirty="0">
                <a:latin typeface="ScolaScript_N" panose="00000400000000000000" pitchFamily="2" charset="0"/>
                <a:sym typeface="Roboto"/>
              </a:rPr>
              <a:t>Elle l’emporte dans un autre monde loin de la réalité.</a:t>
            </a:r>
            <a:endParaRPr lang="fr-FR" dirty="0">
              <a:latin typeface="ScolaScript_N" panose="00000400000000000000" pitchFamily="2" charset="0"/>
            </a:endParaRPr>
          </a:p>
          <a:p>
            <a:pPr marL="0" indent="0">
              <a:buClr>
                <a:schemeClr val="dk1"/>
              </a:buClr>
              <a:buSzPts val="1100"/>
            </a:pPr>
            <a:r>
              <a:rPr lang="fr-FR" dirty="0">
                <a:latin typeface="ScolaScript_N" panose="00000400000000000000" pitchFamily="2" charset="0"/>
              </a:rPr>
              <a:t>                </a:t>
            </a:r>
            <a:endParaRPr lang="fr-FR" dirty="0">
              <a:latin typeface="ScolaScript_N" panose="00000400000000000000" pitchFamily="2" charset="0"/>
              <a:sym typeface="Roboto"/>
            </a:endParaRPr>
          </a:p>
          <a:p>
            <a:pPr marL="0" lvl="0" indent="0" algn="l" rtl="0">
              <a:lnSpc>
                <a:spcPct val="100000"/>
              </a:lnSpc>
              <a:spcBef>
                <a:spcPts val="0"/>
              </a:spcBef>
              <a:spcAft>
                <a:spcPts val="0"/>
              </a:spcAft>
              <a:buClr>
                <a:schemeClr val="dk1"/>
              </a:buClr>
              <a:buSzPts val="1100"/>
              <a:buFont typeface="Arial"/>
              <a:buNone/>
            </a:pPr>
            <a:r>
              <a:rPr lang="fr-FR" dirty="0">
                <a:latin typeface="ScolaScript_N" panose="00000400000000000000" pitchFamily="2" charset="0"/>
                <a:sym typeface="Roboto"/>
              </a:rPr>
              <a:t>[1pt par réponse correcte]</a:t>
            </a:r>
            <a:endParaRPr lang="fr-FR" dirty="0">
              <a:latin typeface="ScolaScript_N" panose="00000400000000000000" pitchFamily="2" charset="0"/>
            </a:endParaRPr>
          </a:p>
          <a:p>
            <a:pPr marL="457200" lvl="0" indent="-228600" algn="l" rtl="0">
              <a:lnSpc>
                <a:spcPct val="100000"/>
              </a:lnSpc>
              <a:spcBef>
                <a:spcPts val="0"/>
              </a:spcBef>
              <a:spcAft>
                <a:spcPts val="0"/>
              </a:spcAft>
              <a:buClr>
                <a:schemeClr val="dk1"/>
              </a:buClr>
              <a:buSzPts val="1100"/>
              <a:buFont typeface="Arial"/>
              <a:buNone/>
            </a:pPr>
            <a:endParaRPr lang="fr-FR" sz="1050" dirty="0">
              <a:highlight>
                <a:schemeClr val="lt1"/>
              </a:highlight>
              <a:latin typeface="Roboto"/>
              <a:ea typeface="Roboto"/>
              <a:cs typeface="Roboto"/>
              <a:sym typeface="Roboto"/>
            </a:endParaRPr>
          </a:p>
          <a:p>
            <a:pPr>
              <a:buSzPts val="1100"/>
            </a:pPr>
            <a:endParaRPr lang="fr-FR" sz="1050" dirty="0">
              <a:highlight>
                <a:srgbClr val="FFFFFF"/>
              </a:highlight>
              <a:latin typeface="Roboto"/>
              <a:ea typeface="Roboto"/>
            </a:endParaRP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A= 4-5 réponses correctes</a:t>
            </a: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B= 3-4 réponses correctes</a:t>
            </a: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C=2-3 réponses correctes</a:t>
            </a: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D=1-2 réponses correctes</a:t>
            </a: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E=0-1 réponse correcte.</a:t>
            </a:r>
          </a:p>
          <a:p>
            <a:pPr marL="0" indent="0">
              <a:lnSpc>
                <a:spcPct val="114999"/>
              </a:lnSpc>
              <a:buSzPts val="1100"/>
            </a:pPr>
            <a:endParaRPr lang="fr-FR" dirty="0">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A-B= Compétence acquise</a:t>
            </a: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C-D=Compétence en cours d’acquisition</a:t>
            </a: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E-F= Compétence non-acquise</a:t>
            </a:r>
          </a:p>
          <a:p>
            <a:pPr marL="457200" marR="0" lvl="0" indent="-228600" algn="l" rtl="0">
              <a:lnSpc>
                <a:spcPct val="100000"/>
              </a:lnSpc>
              <a:spcBef>
                <a:spcPts val="0"/>
              </a:spcBef>
              <a:spcAft>
                <a:spcPts val="0"/>
              </a:spcAft>
              <a:buSzPts val="1400"/>
              <a:buNone/>
            </a:pPr>
            <a:endParaRPr b="1" dirty="0">
              <a:latin typeface="ScolaScript_N" panose="00000400000000000000" pitchFamily="2" charset="0"/>
            </a:endParaRPr>
          </a:p>
        </p:txBody>
      </p:sp>
      <p:sp>
        <p:nvSpPr>
          <p:cNvPr id="182" name="Google Shape;182;gb2dd894ecb_2_5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ScolaScript_N" panose="00000400000000000000" pitchFamily="2" charset="0"/>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12</a:t>
            </a:fld>
            <a:endParaRPr kumimoji="0" sz="1400" b="0" i="0" u="none" strike="noStrike" kern="0" cap="none" spc="0" normalizeH="0" baseline="0" noProof="0" dirty="0">
              <a:ln>
                <a:noFill/>
              </a:ln>
              <a:solidFill>
                <a:srgbClr val="000000"/>
              </a:solidFill>
              <a:effectLst/>
              <a:uLnTx/>
              <a:uFillTx/>
              <a:latin typeface="ScolaScript_N" panose="00000400000000000000" pitchFamily="2" charset="0"/>
              <a:sym typeface="Arial"/>
            </a:endParaRPr>
          </a:p>
        </p:txBody>
      </p:sp>
    </p:spTree>
    <p:extLst>
      <p:ext uri="{BB962C8B-B14F-4D97-AF65-F5344CB8AC3E}">
        <p14:creationId xmlns:p14="http://schemas.microsoft.com/office/powerpoint/2010/main" val="4102005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4" name="Google Shape;204;p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r>
              <a:rPr lang="fr-FR" sz="1200" i="0" u="none" strike="noStrike" cap="none" dirty="0">
                <a:solidFill>
                  <a:schemeClr val="dk1"/>
                </a:solidFill>
                <a:latin typeface="ScolaScript_N" panose="00000400000000000000" pitchFamily="2" charset="0"/>
              </a:rPr>
              <a:t>(AS)</a:t>
            </a:r>
            <a:r>
              <a:rPr lang="fr-FR" sz="1200" b="1" i="0" u="none" strike="noStrike" cap="none" dirty="0">
                <a:solidFill>
                  <a:schemeClr val="dk1"/>
                </a:solidFill>
                <a:latin typeface="ScolaScript_N" panose="00000400000000000000" pitchFamily="2" charset="0"/>
                <a:sym typeface="Calibri"/>
              </a:rPr>
              <a:t> </a:t>
            </a:r>
            <a:r>
              <a:rPr lang="fr-FR" sz="1200" b="0" i="0" u="none" strike="noStrike" cap="none" dirty="0">
                <a:solidFill>
                  <a:schemeClr val="dk1"/>
                </a:solidFill>
                <a:latin typeface="ScolaScript_N" panose="00000400000000000000" pitchFamily="2" charset="0"/>
                <a:sym typeface="Calibri"/>
              </a:rPr>
              <a:t>Écriture:</a:t>
            </a:r>
            <a:endParaRPr dirty="0">
              <a:latin typeface="ScolaScript_N" panose="00000400000000000000" pitchFamily="2" charset="0"/>
            </a:endParaRPr>
          </a:p>
          <a:p>
            <a:pPr marL="0" marR="0" lvl="0" indent="0" algn="l" rtl="0">
              <a:lnSpc>
                <a:spcPct val="100000"/>
              </a:lnSpc>
              <a:spcBef>
                <a:spcPts val="0"/>
              </a:spcBef>
              <a:spcAft>
                <a:spcPts val="0"/>
              </a:spcAft>
              <a:buClr>
                <a:srgbClr val="000000"/>
              </a:buClr>
              <a:buSzPts val="1400"/>
              <a:buFont typeface="Arial"/>
              <a:buNone/>
            </a:pPr>
            <a:r>
              <a:rPr lang="fr-FR" sz="1200" b="1" i="1" u="none" strike="noStrike" cap="none" dirty="0">
                <a:solidFill>
                  <a:schemeClr val="dk1"/>
                </a:solidFill>
                <a:latin typeface="ScolaScript_N" panose="00000400000000000000" pitchFamily="2" charset="0"/>
                <a:sym typeface="Calibri"/>
              </a:rPr>
              <a:t>VO: </a:t>
            </a:r>
            <a:endParaRPr sz="1200" b="0" i="0" u="none" strike="noStrike" cap="none" dirty="0">
              <a:solidFill>
                <a:schemeClr val="dk1"/>
              </a:solidFill>
              <a:latin typeface="ScolaScript_N" panose="00000400000000000000" pitchFamily="2" charset="0"/>
              <a:sym typeface="Calibri"/>
            </a:endParaRPr>
          </a:p>
          <a:p>
            <a:pPr marL="0" marR="0" lvl="0" indent="0" algn="l" rtl="0">
              <a:lnSpc>
                <a:spcPct val="100000"/>
              </a:lnSpc>
              <a:spcBef>
                <a:spcPts val="0"/>
              </a:spcBef>
              <a:spcAft>
                <a:spcPts val="0"/>
              </a:spcAft>
              <a:buSzPts val="1400"/>
              <a:buNone/>
            </a:pPr>
            <a:r>
              <a:rPr lang="fr-FR" b="1" i="1" dirty="0">
                <a:latin typeface="ScolaScript_N" panose="00000400000000000000" pitchFamily="2" charset="0"/>
              </a:rPr>
              <a:t>Caroline est une nouvelle élève dans ta classe. Elle veut rédiger des informations personnelles pour se présenter. Aide-la à le faire en reliant chaque information à la catégorie correspondante.</a:t>
            </a:r>
            <a:endParaRPr b="1" i="1" dirty="0">
              <a:latin typeface="ScolaScript_N" panose="00000400000000000000" pitchFamily="2" charset="0"/>
            </a:endParaRPr>
          </a:p>
          <a:p>
            <a:pPr marL="457200" marR="0" lvl="0" indent="-228600" algn="l" rtl="0">
              <a:lnSpc>
                <a:spcPct val="100000"/>
              </a:lnSpc>
              <a:spcBef>
                <a:spcPts val="0"/>
              </a:spcBef>
              <a:spcAft>
                <a:spcPts val="0"/>
              </a:spcAft>
              <a:buSzPts val="1400"/>
              <a:buNone/>
            </a:pPr>
            <a:endParaRPr b="1" dirty="0">
              <a:latin typeface="ScolaScript_N" panose="00000400000000000000" pitchFamily="2" charset="0"/>
            </a:endParaRPr>
          </a:p>
          <a:p>
            <a:pPr marL="0" lvl="0" indent="0" algn="l" rtl="0">
              <a:lnSpc>
                <a:spcPct val="100000"/>
              </a:lnSpc>
              <a:spcBef>
                <a:spcPts val="0"/>
              </a:spcBef>
              <a:spcAft>
                <a:spcPts val="0"/>
              </a:spcAft>
              <a:buClr>
                <a:schemeClr val="dk1"/>
              </a:buClr>
              <a:buSzPts val="1200"/>
              <a:buFont typeface="Arial"/>
              <a:buNone/>
            </a:pPr>
            <a:r>
              <a:rPr lang="fr-FR" b="1" dirty="0">
                <a:latin typeface="ScolaScript_N" panose="00000400000000000000" pitchFamily="2" charset="0"/>
              </a:rPr>
              <a:t>Note à l’attention de l’enseignant(e):</a:t>
            </a:r>
            <a:endParaRPr b="1" dirty="0">
              <a:latin typeface="ScolaScript_N" panose="00000400000000000000" pitchFamily="2" charset="0"/>
            </a:endParaRPr>
          </a:p>
          <a:p>
            <a:pPr marL="0" indent="0">
              <a:buClr>
                <a:schemeClr val="dk1"/>
              </a:buClr>
              <a:buSzPts val="1200"/>
            </a:pPr>
            <a:endParaRPr lang="en-US" b="1" dirty="0">
              <a:latin typeface="ScolaScript_N" panose="00000400000000000000" pitchFamily="2" charset="0"/>
            </a:endParaRPr>
          </a:p>
          <a:p>
            <a:pPr marL="0" lvl="0" indent="0" algn="l" rtl="0">
              <a:lnSpc>
                <a:spcPct val="100000"/>
              </a:lnSpc>
              <a:spcBef>
                <a:spcPts val="0"/>
              </a:spcBef>
              <a:spcAft>
                <a:spcPts val="0"/>
              </a:spcAft>
              <a:buClr>
                <a:schemeClr val="dk1"/>
              </a:buClr>
              <a:buSzPts val="1200"/>
              <a:buFont typeface="Arial"/>
              <a:buNone/>
            </a:pPr>
            <a:r>
              <a:rPr lang="fr-FR" dirty="0">
                <a:latin typeface="ScolaScript_N" panose="00000400000000000000" pitchFamily="2" charset="0"/>
              </a:rPr>
              <a:t>Corrigé:</a:t>
            </a:r>
            <a:endParaRPr dirty="0">
              <a:latin typeface="ScolaScript_N" panose="00000400000000000000" pitchFamily="2" charset="0"/>
            </a:endParaRPr>
          </a:p>
          <a:p>
            <a:pPr marL="0" lvl="0" indent="0" algn="l" rtl="0">
              <a:lnSpc>
                <a:spcPct val="100000"/>
              </a:lnSpc>
              <a:spcBef>
                <a:spcPts val="0"/>
              </a:spcBef>
              <a:spcAft>
                <a:spcPts val="0"/>
              </a:spcAft>
              <a:buClr>
                <a:schemeClr val="dk1"/>
              </a:buClr>
              <a:buSzPts val="1100"/>
              <a:buFont typeface="Arial"/>
              <a:buNone/>
            </a:pPr>
            <a:r>
              <a:rPr lang="fr-FR" dirty="0">
                <a:latin typeface="ScolaScript_N" panose="00000400000000000000" pitchFamily="2" charset="0"/>
              </a:rPr>
              <a:t>1- Prénom et nom: c- Je m’appelle Caroline Duras, tout comme ma grand-mère paternelle.</a:t>
            </a:r>
            <a:endParaRPr dirty="0">
              <a:latin typeface="ScolaScript_N" panose="00000400000000000000" pitchFamily="2" charset="0"/>
            </a:endParaRPr>
          </a:p>
          <a:p>
            <a:pPr marL="0" lvl="0" indent="0" algn="l" rtl="0">
              <a:lnSpc>
                <a:spcPct val="100000"/>
              </a:lnSpc>
              <a:spcBef>
                <a:spcPts val="0"/>
              </a:spcBef>
              <a:spcAft>
                <a:spcPts val="0"/>
              </a:spcAft>
              <a:buClr>
                <a:schemeClr val="dk1"/>
              </a:buClr>
              <a:buSzPts val="1100"/>
              <a:buFont typeface="Arial"/>
              <a:buNone/>
            </a:pPr>
            <a:r>
              <a:rPr lang="fr-FR" dirty="0">
                <a:latin typeface="ScolaScript_N" panose="00000400000000000000" pitchFamily="2" charset="0"/>
              </a:rPr>
              <a:t>2- Âge: e- Dimanche dernier, j’ai soufflé mes 12 bougies.</a:t>
            </a:r>
            <a:endParaRPr dirty="0">
              <a:latin typeface="ScolaScript_N" panose="00000400000000000000" pitchFamily="2" charset="0"/>
            </a:endParaRPr>
          </a:p>
          <a:p>
            <a:pPr marL="0" lvl="0" indent="0" algn="l" rtl="0">
              <a:lnSpc>
                <a:spcPct val="100000"/>
              </a:lnSpc>
              <a:spcBef>
                <a:spcPts val="0"/>
              </a:spcBef>
              <a:spcAft>
                <a:spcPts val="0"/>
              </a:spcAft>
              <a:buClr>
                <a:schemeClr val="dk1"/>
              </a:buClr>
              <a:buSzPts val="1100"/>
              <a:buFont typeface="Arial"/>
              <a:buNone/>
            </a:pPr>
            <a:r>
              <a:rPr lang="fr-FR" dirty="0">
                <a:latin typeface="ScolaScript_N" panose="00000400000000000000" pitchFamily="2" charset="0"/>
              </a:rPr>
              <a:t>3- Nationalité: a- Je suis d’origine française mais je suis née au Liban.</a:t>
            </a:r>
            <a:endParaRPr dirty="0">
              <a:latin typeface="ScolaScript_N" panose="00000400000000000000" pitchFamily="2" charset="0"/>
            </a:endParaRPr>
          </a:p>
          <a:p>
            <a:pPr marL="0" lvl="0" indent="0" algn="l" rtl="0">
              <a:lnSpc>
                <a:spcPct val="100000"/>
              </a:lnSpc>
              <a:spcBef>
                <a:spcPts val="0"/>
              </a:spcBef>
              <a:spcAft>
                <a:spcPts val="0"/>
              </a:spcAft>
              <a:buClr>
                <a:schemeClr val="dk1"/>
              </a:buClr>
              <a:buSzPts val="1100"/>
              <a:buFont typeface="Arial"/>
              <a:buNone/>
            </a:pPr>
            <a:r>
              <a:rPr lang="fr-FR" dirty="0">
                <a:latin typeface="ScolaScript_N" panose="00000400000000000000" pitchFamily="2" charset="0"/>
              </a:rPr>
              <a:t>4- Adresse: d- J’habite un appartement très modeste situé en banlieue. Tous les habitants de notre quartier se connaissent et s’entraident.</a:t>
            </a:r>
            <a:endParaRPr dirty="0">
              <a:latin typeface="ScolaScript_N" panose="00000400000000000000" pitchFamily="2" charset="0"/>
            </a:endParaRPr>
          </a:p>
          <a:p>
            <a:pPr marL="0" lvl="0" indent="0" algn="l" rtl="0">
              <a:lnSpc>
                <a:spcPct val="100000"/>
              </a:lnSpc>
              <a:spcBef>
                <a:spcPts val="0"/>
              </a:spcBef>
              <a:spcAft>
                <a:spcPts val="0"/>
              </a:spcAft>
              <a:buClr>
                <a:schemeClr val="dk1"/>
              </a:buClr>
              <a:buSzPts val="1100"/>
              <a:buFont typeface="Arial"/>
              <a:buNone/>
            </a:pPr>
            <a:r>
              <a:rPr lang="fr-FR" dirty="0">
                <a:latin typeface="ScolaScript_N" panose="00000400000000000000" pitchFamily="2" charset="0"/>
              </a:rPr>
              <a:t>5- Loisirs: b- J’aime bien faire du vélo avec ma s</a:t>
            </a:r>
            <a:r>
              <a:rPr lang="fr-FR" dirty="0">
                <a:solidFill>
                  <a:srgbClr val="403152"/>
                </a:solidFill>
                <a:latin typeface="ScolaScript_N" panose="00000400000000000000" pitchFamily="2" charset="0"/>
              </a:rPr>
              <a:t>œur jumelle</a:t>
            </a:r>
            <a:r>
              <a:rPr lang="fr-FR" dirty="0">
                <a:latin typeface="ScolaScript_N" panose="00000400000000000000" pitchFamily="2" charset="0"/>
              </a:rPr>
              <a:t> dans le parc voisin mais ce que je préfère c’est danser. En fait, je prends des cours de ballet classique depuis l’âge de 5 ans.</a:t>
            </a:r>
            <a:endParaRPr dirty="0">
              <a:latin typeface="ScolaScript_N" panose="00000400000000000000" pitchFamily="2" charset="0"/>
            </a:endParaRPr>
          </a:p>
          <a:p>
            <a:pPr marL="0" lvl="0" indent="0" algn="l" rtl="0">
              <a:lnSpc>
                <a:spcPct val="100000"/>
              </a:lnSpc>
              <a:spcBef>
                <a:spcPts val="0"/>
              </a:spcBef>
              <a:spcAft>
                <a:spcPts val="0"/>
              </a:spcAft>
              <a:buClr>
                <a:schemeClr val="dk1"/>
              </a:buClr>
              <a:buSzPts val="1100"/>
              <a:buFont typeface="Arial"/>
              <a:buNone/>
            </a:pPr>
            <a:endParaRPr dirty="0">
              <a:latin typeface="ScolaScript_N" panose="00000400000000000000" pitchFamily="2" charset="0"/>
            </a:endParaRPr>
          </a:p>
          <a:p>
            <a:pPr marL="0" lvl="0" indent="0" algn="l" rtl="0">
              <a:lnSpc>
                <a:spcPct val="100000"/>
              </a:lnSpc>
              <a:spcBef>
                <a:spcPts val="0"/>
              </a:spcBef>
              <a:spcAft>
                <a:spcPts val="0"/>
              </a:spcAft>
              <a:buClr>
                <a:schemeClr val="dk1"/>
              </a:buClr>
              <a:buSzPts val="1100"/>
              <a:buFont typeface="Arial"/>
              <a:buNone/>
            </a:pPr>
            <a:endParaRPr sz="100" dirty="0">
              <a:latin typeface="ScolaScript_N" panose="00000400000000000000" pitchFamily="2" charset="0"/>
            </a:endParaRPr>
          </a:p>
          <a:p>
            <a:pPr marL="0" lvl="0" indent="0" algn="l" rtl="0">
              <a:lnSpc>
                <a:spcPct val="100000"/>
              </a:lnSpc>
              <a:spcBef>
                <a:spcPts val="0"/>
              </a:spcBef>
              <a:spcAft>
                <a:spcPts val="0"/>
              </a:spcAft>
              <a:buClr>
                <a:schemeClr val="dk1"/>
              </a:buClr>
              <a:buSzPts val="1400"/>
              <a:buFont typeface="Arial"/>
              <a:buNone/>
            </a:pPr>
            <a:r>
              <a:rPr lang="fr-FR" dirty="0">
                <a:latin typeface="ScolaScript_N" panose="00000400000000000000" pitchFamily="2" charset="0"/>
              </a:rPr>
              <a:t>[Barème: 5pts</a:t>
            </a:r>
            <a:r>
              <a:rPr lang="fr-F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rPr>
              <a:t>/ 1pt par réponse correcte]</a:t>
            </a:r>
            <a:endParaRP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endParaRPr>
          </a:p>
          <a:p>
            <a:pPr marL="0" lvl="0" indent="0" algn="l" rtl="0">
              <a:lnSpc>
                <a:spcPct val="100000"/>
              </a:lnSpc>
              <a:spcBef>
                <a:spcPts val="0"/>
              </a:spcBef>
              <a:spcAft>
                <a:spcPts val="0"/>
              </a:spcAft>
              <a:buClr>
                <a:schemeClr val="dk1"/>
              </a:buClr>
              <a:buSzPts val="1100"/>
              <a:buFont typeface="Arial"/>
              <a:buNone/>
            </a:pPr>
            <a:endParaRP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endParaRP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A= 4-5 pts</a:t>
            </a:r>
            <a:endParaRPr dirty="0">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B= 3-4 pts</a:t>
            </a:r>
            <a:endParaRPr dirty="0">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C=2-3 pts</a:t>
            </a:r>
            <a:endParaRPr dirty="0">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D=1-2 pts</a:t>
            </a:r>
            <a:endParaRPr dirty="0">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E=0-1 pt.</a:t>
            </a:r>
            <a:endParaRPr dirty="0">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A-B= Compétence acquise</a:t>
            </a:r>
            <a:endParaRPr dirty="0">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C-D=Compétence en cours d’acquisition</a:t>
            </a:r>
            <a:endParaRPr dirty="0">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E-F= Compétence non-acquise</a:t>
            </a:r>
            <a:endParaRPr dirty="0">
              <a:latin typeface="ScolaScript_N" panose="00000400000000000000" pitchFamily="2" charset="0"/>
            </a:endParaRPr>
          </a:p>
        </p:txBody>
      </p:sp>
      <p:sp>
        <p:nvSpPr>
          <p:cNvPr id="205" name="Google Shape;205;p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ScolaScript_N" panose="00000400000000000000" pitchFamily="2" charset="0"/>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13</a:t>
            </a:fld>
            <a:endParaRPr kumimoji="0" sz="1400" b="0" i="0" u="none" strike="noStrike" kern="0" cap="none" spc="0" normalizeH="0" baseline="0" noProof="0" dirty="0">
              <a:ln>
                <a:noFill/>
              </a:ln>
              <a:solidFill>
                <a:srgbClr val="000000"/>
              </a:solidFill>
              <a:effectLst/>
              <a:uLnTx/>
              <a:uFillTx/>
              <a:latin typeface="ScolaScript_N" panose="00000400000000000000" pitchFamily="2" charset="0"/>
              <a:sym typeface="Arial"/>
            </a:endParaRPr>
          </a:p>
        </p:txBody>
      </p:sp>
    </p:spTree>
    <p:extLst>
      <p:ext uri="{BB962C8B-B14F-4D97-AF65-F5344CB8AC3E}">
        <p14:creationId xmlns:p14="http://schemas.microsoft.com/office/powerpoint/2010/main" val="35627070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8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8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r>
              <a:rPr lang="fr-FR" sz="1200" i="0" u="none" strike="noStrike" cap="none" dirty="0">
                <a:solidFill>
                  <a:schemeClr val="dk1"/>
                </a:solidFill>
                <a:latin typeface="ScolaScript_N" panose="00000400000000000000" pitchFamily="2" charset="0"/>
              </a:rPr>
              <a:t>(S)</a:t>
            </a:r>
            <a:r>
              <a:rPr lang="fr-FR" sz="1200" b="1" i="0" u="none" strike="noStrike" cap="none" dirty="0">
                <a:solidFill>
                  <a:schemeClr val="dk1"/>
                </a:solidFill>
                <a:latin typeface="ScolaScript_N" panose="00000400000000000000" pitchFamily="2" charset="0"/>
                <a:sym typeface="Calibri"/>
              </a:rPr>
              <a:t> </a:t>
            </a:r>
            <a:r>
              <a:rPr lang="fr-FR" sz="1200" b="0" i="0" u="none" strike="noStrike" cap="none" dirty="0">
                <a:solidFill>
                  <a:schemeClr val="dk1"/>
                </a:solidFill>
                <a:latin typeface="ScolaScript_N" panose="00000400000000000000" pitchFamily="2" charset="0"/>
                <a:sym typeface="Calibri"/>
              </a:rPr>
              <a:t>Écriture:</a:t>
            </a:r>
            <a:endParaRPr dirty="0">
              <a:latin typeface="ScolaScript_N" panose="00000400000000000000" pitchFamily="2" charset="0"/>
            </a:endParaRPr>
          </a:p>
          <a:p>
            <a:pPr marL="0" indent="0"/>
            <a:r>
              <a:rPr lang="fr-FR" sz="1200" b="1" i="1" u="none" strike="noStrike" cap="none" dirty="0">
                <a:solidFill>
                  <a:schemeClr val="dk1"/>
                </a:solidFill>
                <a:latin typeface="ScolaScript_N" panose="00000400000000000000" pitchFamily="2" charset="0"/>
                <a:sym typeface="Calibri"/>
              </a:rPr>
              <a:t>VO:</a:t>
            </a:r>
            <a:r>
              <a:rPr lang="fr-FR" b="1" i="1" dirty="0">
                <a:latin typeface="ScolaScript_N" panose="00000400000000000000" pitchFamily="2" charset="0"/>
              </a:rPr>
              <a:t> </a:t>
            </a:r>
            <a:endParaRPr lang="fr-FR" sz="1200" b="0" i="0" u="none" strike="noStrike" cap="none" dirty="0">
              <a:solidFill>
                <a:schemeClr val="dk1"/>
              </a:solidFill>
              <a:latin typeface="ScolaScript_N" panose="00000400000000000000" pitchFamily="2" charset="0"/>
              <a:sym typeface="Calibri"/>
            </a:endParaRPr>
          </a:p>
          <a:p>
            <a:pPr marL="0" indent="0"/>
            <a:r>
              <a:rPr lang="fr-FR" b="1" i="1" dirty="0">
                <a:latin typeface="ScolaScript_N" panose="00000400000000000000" pitchFamily="2" charset="0"/>
              </a:rPr>
              <a:t>Cette année, il y a cinq nouveaux élèves dans ta classe. Le professeur vous demande alors de remplir une fiche de présentation et de l’accrocher au  panneau. </a:t>
            </a:r>
          </a:p>
          <a:p>
            <a:pPr marL="0" marR="0" lvl="0" indent="0" algn="l" rtl="0">
              <a:lnSpc>
                <a:spcPct val="100000"/>
              </a:lnSpc>
              <a:spcBef>
                <a:spcPts val="0"/>
              </a:spcBef>
              <a:spcAft>
                <a:spcPts val="0"/>
              </a:spcAft>
              <a:buSzPts val="1400"/>
              <a:buNone/>
            </a:pPr>
            <a:r>
              <a:rPr lang="fr-FR" b="1" i="1" dirty="0">
                <a:latin typeface="ScolaScript_N" panose="00000400000000000000" pitchFamily="2" charset="0"/>
              </a:rPr>
              <a:t>Vas-y, remplis ta fiche en utilisant des phrases complètes.</a:t>
            </a:r>
            <a:endParaRPr b="1" i="1" dirty="0">
              <a:latin typeface="ScolaScript_N" panose="00000400000000000000" pitchFamily="2" charset="0"/>
            </a:endParaRPr>
          </a:p>
          <a:p>
            <a:pPr marL="457200" marR="0" lvl="0" indent="-228600" algn="l" rtl="0">
              <a:lnSpc>
                <a:spcPct val="100000"/>
              </a:lnSpc>
              <a:spcBef>
                <a:spcPts val="0"/>
              </a:spcBef>
              <a:spcAft>
                <a:spcPts val="0"/>
              </a:spcAft>
              <a:buSzPts val="1400"/>
              <a:buNone/>
            </a:pPr>
            <a:endParaRPr b="1" dirty="0">
              <a:latin typeface="ScolaScript_N" panose="00000400000000000000" pitchFamily="2" charset="0"/>
            </a:endParaRPr>
          </a:p>
          <a:p>
            <a:pPr marL="0" indent="0">
              <a:buClr>
                <a:schemeClr val="dk1"/>
              </a:buClr>
              <a:buSzPts val="1200"/>
            </a:pPr>
            <a:r>
              <a:rPr lang="fr-FR" b="1" dirty="0">
                <a:latin typeface="ScolaScript_N" panose="00000400000000000000" pitchFamily="2" charset="0"/>
              </a:rPr>
              <a:t>Note à l’attention de l’enseignant(e) :</a:t>
            </a:r>
          </a:p>
          <a:p>
            <a:pPr marL="0" lvl="0" indent="0" algn="l" rtl="0">
              <a:lnSpc>
                <a:spcPct val="100000"/>
              </a:lnSpc>
              <a:spcBef>
                <a:spcPts val="0"/>
              </a:spcBef>
              <a:spcAft>
                <a:spcPts val="0"/>
              </a:spcAft>
              <a:buClr>
                <a:schemeClr val="dk1"/>
              </a:buClr>
              <a:buSzPts val="1400"/>
              <a:buFont typeface="Arial"/>
              <a:buNone/>
            </a:pPr>
            <a:r>
              <a:rPr lang="fr-FR" dirty="0">
                <a:latin typeface="ScolaScript_N" panose="00000400000000000000" pitchFamily="2" charset="0"/>
              </a:rPr>
              <a:t>[Barème: 5pts</a:t>
            </a:r>
            <a:endParaRP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endParaRPr>
          </a:p>
          <a:p>
            <a:pPr marL="0" lvl="0" indent="0" algn="l" rtl="0">
              <a:lnSpc>
                <a:spcPct val="100000"/>
              </a:lnSpc>
              <a:spcBef>
                <a:spcPts val="0"/>
              </a:spcBef>
              <a:spcAft>
                <a:spcPts val="0"/>
              </a:spcAft>
              <a:buClr>
                <a:schemeClr val="dk1"/>
              </a:buClr>
              <a:buSzPts val="1100"/>
              <a:buFont typeface="Arial"/>
              <a:buNone/>
            </a:pPr>
            <a:r>
              <a:rPr lang="fr-F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rPr>
              <a:t>1pt si l’apprenant écrit des phrases complètes</a:t>
            </a:r>
            <a:endParaRP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endParaRPr>
          </a:p>
          <a:p>
            <a:pPr marL="0" indent="0">
              <a:buClr>
                <a:schemeClr val="dk1"/>
              </a:buClr>
              <a:buSzPts val="1100"/>
            </a:pPr>
            <a:r>
              <a:rPr lang="fr-F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rPr>
              <a:t>1pt si </a:t>
            </a:r>
            <a:r>
              <a:rPr lang="fr-FR" dirty="0">
                <a:latin typeface="ScolaScript_N" panose="00000400000000000000" pitchFamily="2" charset="0"/>
                <a:sym typeface="Arial" panose="020B0604020202020204" pitchFamily="34" charset="0"/>
              </a:rPr>
              <a:t>l’apprenant </a:t>
            </a:r>
            <a:r>
              <a:rPr lang="fr-F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rPr>
              <a:t>remplit la fiche convenablement</a:t>
            </a:r>
            <a:endParaRPr lang="en-US"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endParaRPr>
          </a:p>
          <a:p>
            <a:pPr marL="0" lvl="0" indent="0" algn="l" rtl="0">
              <a:lnSpc>
                <a:spcPct val="100000"/>
              </a:lnSpc>
              <a:spcBef>
                <a:spcPts val="0"/>
              </a:spcBef>
              <a:spcAft>
                <a:spcPts val="0"/>
              </a:spcAft>
              <a:buClr>
                <a:schemeClr val="dk1"/>
              </a:buClr>
              <a:buSzPts val="1100"/>
              <a:buFont typeface="Arial"/>
              <a:buNone/>
            </a:pPr>
            <a:r>
              <a:rPr lang="fr-F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rPr>
              <a:t>1pt pour la cohérence des idées</a:t>
            </a:r>
            <a:endParaRP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endParaRPr>
          </a:p>
          <a:p>
            <a:pPr marL="0" lvl="0" indent="0" algn="l" rtl="0">
              <a:lnSpc>
                <a:spcPct val="100000"/>
              </a:lnSpc>
              <a:spcBef>
                <a:spcPts val="0"/>
              </a:spcBef>
              <a:spcAft>
                <a:spcPts val="0"/>
              </a:spcAft>
              <a:buClr>
                <a:schemeClr val="dk1"/>
              </a:buClr>
              <a:buSzPts val="1100"/>
              <a:buFont typeface="Arial"/>
              <a:buNone/>
            </a:pPr>
            <a:r>
              <a:rPr lang="fr-F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rPr>
              <a:t>1pt pour la langue correcte</a:t>
            </a:r>
            <a:endParaRP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endParaRPr>
          </a:p>
          <a:p>
            <a:pPr marL="0" lvl="0" indent="0" algn="l" rtl="0">
              <a:lnSpc>
                <a:spcPct val="100000"/>
              </a:lnSpc>
              <a:spcBef>
                <a:spcPts val="0"/>
              </a:spcBef>
              <a:spcAft>
                <a:spcPts val="0"/>
              </a:spcAft>
              <a:buClr>
                <a:schemeClr val="dk1"/>
              </a:buClr>
              <a:buSzPts val="1100"/>
              <a:buFont typeface="Arial"/>
              <a:buNone/>
            </a:pPr>
            <a:r>
              <a:rPr lang="fr-F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rPr>
              <a:t>1pt pour le respect de la ponctuation]</a:t>
            </a:r>
            <a:endParaRP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endParaRPr>
          </a:p>
          <a:p>
            <a:pPr marL="0" lvl="0" indent="0" algn="l" rtl="0">
              <a:lnSpc>
                <a:spcPct val="100000"/>
              </a:lnSpc>
              <a:spcBef>
                <a:spcPts val="0"/>
              </a:spcBef>
              <a:spcAft>
                <a:spcPts val="0"/>
              </a:spcAft>
              <a:buClr>
                <a:schemeClr val="dk1"/>
              </a:buClr>
              <a:buSzPts val="1100"/>
              <a:buFont typeface="Arial"/>
              <a:buNone/>
            </a:pPr>
            <a:endParaRP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endParaRP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A= 4-5 pts</a:t>
            </a:r>
            <a:endParaRPr dirty="0">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B= 3-4 pts</a:t>
            </a:r>
            <a:endParaRPr dirty="0">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C=2-3 pts</a:t>
            </a:r>
            <a:endParaRPr dirty="0">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D=1-2 pts</a:t>
            </a:r>
            <a:endParaRPr dirty="0">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E=0-1 pt.</a:t>
            </a:r>
            <a:endParaRPr dirty="0">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A-B= Compétence acquise</a:t>
            </a:r>
            <a:endParaRPr dirty="0">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C-D=Compétence en cours d’acquisition</a:t>
            </a:r>
            <a:endParaRPr dirty="0">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E-F= Compétence non-acquise</a:t>
            </a:r>
            <a:endParaRPr dirty="0">
              <a:latin typeface="ScolaScript_N" panose="00000400000000000000" pitchFamily="2" charset="0"/>
            </a:endParaRPr>
          </a:p>
        </p:txBody>
      </p:sp>
      <p:sp>
        <p:nvSpPr>
          <p:cNvPr id="198" name="Google Shape;198;p8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ScolaScript_N" panose="00000400000000000000" pitchFamily="2" charset="0"/>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14</a:t>
            </a:fld>
            <a:endParaRPr kumimoji="0" sz="1400" b="0" i="0" u="none" strike="noStrike" kern="0" cap="none" spc="0" normalizeH="0" baseline="0" noProof="0" dirty="0">
              <a:ln>
                <a:noFill/>
              </a:ln>
              <a:solidFill>
                <a:srgbClr val="000000"/>
              </a:solidFill>
              <a:effectLst/>
              <a:uLnTx/>
              <a:uFillTx/>
              <a:latin typeface="ScolaScript_N" panose="00000400000000000000" pitchFamily="2" charset="0"/>
              <a:sym typeface="Arial"/>
            </a:endParaRPr>
          </a:p>
        </p:txBody>
      </p:sp>
    </p:spTree>
    <p:extLst>
      <p:ext uri="{BB962C8B-B14F-4D97-AF65-F5344CB8AC3E}">
        <p14:creationId xmlns:p14="http://schemas.microsoft.com/office/powerpoint/2010/main" val="1875520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ScolaScript_N" panose="00000400000000000000" pitchFamily="2" charset="0"/>
            </a:endParaRPr>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15</a:t>
            </a:fld>
            <a:endParaRPr kumimoji="0" lang="fr-FR" sz="1200" b="0" i="0" u="none" strike="noStrike" kern="0" cap="none" spc="0" normalizeH="0" baseline="0" noProof="0" dirty="0">
              <a:ln>
                <a:noFill/>
              </a:ln>
              <a:solidFill>
                <a:srgbClr val="000000"/>
              </a:solidFill>
              <a:effectLst/>
              <a:uLnTx/>
              <a:uFillTx/>
              <a:ea typeface="Calibri"/>
              <a:cs typeface="Calibri"/>
              <a:sym typeface="Calibri"/>
            </a:endParaRPr>
          </a:p>
        </p:txBody>
      </p:sp>
    </p:spTree>
    <p:extLst>
      <p:ext uri="{BB962C8B-B14F-4D97-AF65-F5344CB8AC3E}">
        <p14:creationId xmlns:p14="http://schemas.microsoft.com/office/powerpoint/2010/main" val="4204749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b3492e97a1_1_1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1" name="Google Shape;101;gb3492e97a1_1_12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fr-FR" dirty="0">
                <a:latin typeface="ScolaScript_N" panose="00000400000000000000" pitchFamily="2" charset="0"/>
              </a:rPr>
              <a:t>Note à l’attention de l’enseignant(e): </a:t>
            </a:r>
            <a:endParaRPr dirty="0">
              <a:latin typeface="ScolaScript_N" panose="00000400000000000000" pitchFamily="2" charset="0"/>
            </a:endParaRPr>
          </a:p>
          <a:p>
            <a:pPr marL="0" lvl="0" indent="0" algn="l" rtl="0">
              <a:lnSpc>
                <a:spcPct val="100000"/>
              </a:lnSpc>
              <a:spcBef>
                <a:spcPts val="0"/>
              </a:spcBef>
              <a:spcAft>
                <a:spcPts val="0"/>
              </a:spcAft>
              <a:buClr>
                <a:schemeClr val="dk1"/>
              </a:buClr>
              <a:buSzPts val="1400"/>
              <a:buFont typeface="Arial"/>
              <a:buNone/>
            </a:pPr>
            <a:r>
              <a:rPr lang="fr-FR" dirty="0">
                <a:latin typeface="ScolaScript_N" panose="00000400000000000000" pitchFamily="2" charset="0"/>
              </a:rPr>
              <a:t>Certaines activités de l’évaluation diagnostique sont à faire d’une manière synchrone (S), et d’autres asynchrone (AS).</a:t>
            </a:r>
            <a:endParaRPr dirty="0">
              <a:latin typeface="ScolaScript_N" panose="00000400000000000000" pitchFamily="2" charset="0"/>
            </a:endParaRPr>
          </a:p>
        </p:txBody>
      </p:sp>
      <p:sp>
        <p:nvSpPr>
          <p:cNvPr id="102" name="Google Shape;102;gb3492e97a1_1_12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ScolaScript_N" panose="00000400000000000000" pitchFamily="2" charset="0"/>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a:t>
            </a:fld>
            <a:endParaRPr kumimoji="0" sz="1400" b="0" i="0" u="none" strike="noStrike" kern="0" cap="none" spc="0" normalizeH="0" baseline="0" noProof="0" dirty="0">
              <a:ln>
                <a:noFill/>
              </a:ln>
              <a:solidFill>
                <a:srgbClr val="000000"/>
              </a:solidFill>
              <a:effectLst/>
              <a:uLnTx/>
              <a:uFillTx/>
              <a:latin typeface="ScolaScript_N" panose="00000400000000000000" pitchFamily="2" charset="0"/>
              <a:sym typeface="Arial"/>
            </a:endParaRPr>
          </a:p>
        </p:txBody>
      </p:sp>
    </p:spTree>
    <p:extLst>
      <p:ext uri="{BB962C8B-B14F-4D97-AF65-F5344CB8AC3E}">
        <p14:creationId xmlns:p14="http://schemas.microsoft.com/office/powerpoint/2010/main" val="3861566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9" name="Google Shape;109;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r>
              <a:rPr lang="fr-FR" sz="1200" b="0" i="0" u="none" strike="noStrike" cap="none" dirty="0">
                <a:solidFill>
                  <a:schemeClr val="dk1"/>
                </a:solidFill>
                <a:latin typeface="ScolaScript_N" panose="00000400000000000000" pitchFamily="2" charset="0"/>
                <a:sym typeface="Calibri"/>
              </a:rPr>
              <a:t>(AS) Compréhension orale:</a:t>
            </a:r>
            <a:endParaRPr sz="1200" b="0" i="0" u="none" strike="noStrike" cap="none" dirty="0">
              <a:solidFill>
                <a:schemeClr val="dk1"/>
              </a:solidFill>
              <a:latin typeface="ScolaScript_N" panose="00000400000000000000" pitchFamily="2" charset="0"/>
              <a:sym typeface="Calibri"/>
            </a:endParaRPr>
          </a:p>
          <a:p>
            <a:pPr marL="0" marR="0" lvl="0" indent="0" algn="l" rtl="0">
              <a:lnSpc>
                <a:spcPct val="100000"/>
              </a:lnSpc>
              <a:spcBef>
                <a:spcPts val="0"/>
              </a:spcBef>
              <a:spcAft>
                <a:spcPts val="0"/>
              </a:spcAft>
              <a:buSzPts val="1400"/>
              <a:buNone/>
            </a:pPr>
            <a:r>
              <a:rPr lang="fr-FR" dirty="0">
                <a:latin typeface="ScolaScript_N" panose="00000400000000000000" pitchFamily="2" charset="0"/>
              </a:rPr>
              <a:t>Document sonore</a:t>
            </a:r>
            <a:endParaRPr dirty="0">
              <a:latin typeface="ScolaScript_N" panose="00000400000000000000" pitchFamily="2" charset="0"/>
            </a:endParaRPr>
          </a:p>
          <a:p>
            <a:pPr marL="457200" marR="0" lvl="0" indent="-228600" algn="l" rtl="0">
              <a:lnSpc>
                <a:spcPct val="100000"/>
              </a:lnSpc>
              <a:spcBef>
                <a:spcPts val="0"/>
              </a:spcBef>
              <a:spcAft>
                <a:spcPts val="0"/>
              </a:spcAft>
              <a:buSzPts val="1400"/>
              <a:buNone/>
            </a:pPr>
            <a:r>
              <a:rPr lang="fr-FR" sz="1200" b="1" i="1" u="none" strike="noStrike" cap="none" dirty="0">
                <a:solidFill>
                  <a:schemeClr val="dk1"/>
                </a:solidFill>
                <a:latin typeface="ScolaScript_N" panose="00000400000000000000" pitchFamily="2" charset="0"/>
                <a:sym typeface="Calibri"/>
              </a:rPr>
              <a:t> </a:t>
            </a:r>
            <a:endParaRPr dirty="0">
              <a:latin typeface="ScolaScript_N" panose="00000400000000000000" pitchFamily="2" charset="0"/>
            </a:endParaRPr>
          </a:p>
          <a:p>
            <a:pPr marL="0" lvl="0" indent="0" algn="l" rtl="0">
              <a:lnSpc>
                <a:spcPct val="100000"/>
              </a:lnSpc>
              <a:spcBef>
                <a:spcPts val="0"/>
              </a:spcBef>
              <a:spcAft>
                <a:spcPts val="0"/>
              </a:spcAft>
              <a:buClr>
                <a:schemeClr val="dk1"/>
              </a:buClr>
              <a:buSzPts val="1400"/>
              <a:buFont typeface="Arial"/>
              <a:buNone/>
            </a:pPr>
            <a:r>
              <a:rPr lang="fr-FR" dirty="0">
                <a:latin typeface="ScolaScript_N" panose="00000400000000000000" pitchFamily="2" charset="0"/>
              </a:rPr>
              <a:t>VO: </a:t>
            </a:r>
            <a:endParaRPr dirty="0">
              <a:latin typeface="ScolaScript_N" panose="00000400000000000000" pitchFamily="2" charset="0"/>
            </a:endParaRPr>
          </a:p>
          <a:p>
            <a:pPr marL="0" lvl="0" indent="0" algn="l" rtl="0">
              <a:lnSpc>
                <a:spcPct val="100000"/>
              </a:lnSpc>
              <a:spcBef>
                <a:spcPts val="0"/>
              </a:spcBef>
              <a:spcAft>
                <a:spcPts val="0"/>
              </a:spcAft>
              <a:buClr>
                <a:schemeClr val="dk1"/>
              </a:buClr>
              <a:buSzPts val="1400"/>
              <a:buFont typeface="Arial"/>
              <a:buNone/>
            </a:pPr>
            <a:r>
              <a:rPr lang="fr-FR" b="1" i="1" dirty="0">
                <a:latin typeface="ScolaScript_N" panose="00000400000000000000" pitchFamily="2" charset="0"/>
              </a:rPr>
              <a:t>Écoute Jad qui se présente et dis si les affirmations sont vraies ou fausses.</a:t>
            </a:r>
            <a:endParaRPr b="1" i="1" dirty="0">
              <a:latin typeface="ScolaScript_N" panose="00000400000000000000" pitchFamily="2" charset="0"/>
            </a:endParaRPr>
          </a:p>
          <a:p>
            <a:pPr marL="0" lvl="0" indent="0" algn="l" rtl="0">
              <a:lnSpc>
                <a:spcPct val="100000"/>
              </a:lnSpc>
              <a:spcBef>
                <a:spcPts val="0"/>
              </a:spcBef>
              <a:spcAft>
                <a:spcPts val="0"/>
              </a:spcAft>
              <a:buClr>
                <a:schemeClr val="dk1"/>
              </a:buClr>
              <a:buSzPts val="1400"/>
              <a:buFont typeface="Arial"/>
              <a:buNone/>
            </a:pPr>
            <a:r>
              <a:rPr lang="fr-FR" b="1" i="1" dirty="0">
                <a:latin typeface="ScolaScript_N" panose="00000400000000000000" pitchFamily="2" charset="0"/>
              </a:rPr>
              <a:t>Tu as une minute pour lire les affirmations.</a:t>
            </a:r>
            <a:endParaRPr b="1" i="1" dirty="0">
              <a:latin typeface="ScolaScript_N" panose="00000400000000000000" pitchFamily="2" charset="0"/>
            </a:endParaRPr>
          </a:p>
          <a:p>
            <a:pPr marL="0" lvl="0" indent="0" algn="l" rtl="0">
              <a:lnSpc>
                <a:spcPct val="100000"/>
              </a:lnSpc>
              <a:spcBef>
                <a:spcPts val="0"/>
              </a:spcBef>
              <a:spcAft>
                <a:spcPts val="0"/>
              </a:spcAft>
              <a:buClr>
                <a:schemeClr val="dk1"/>
              </a:buClr>
              <a:buSzPts val="1400"/>
              <a:buFont typeface="Arial"/>
              <a:buNone/>
            </a:pPr>
            <a:r>
              <a:rPr lang="fr-FR" dirty="0">
                <a:latin typeface="ScolaScript_N" panose="00000400000000000000" pitchFamily="2" charset="0"/>
              </a:rPr>
              <a:t>Transcription:</a:t>
            </a:r>
            <a:endParaRPr dirty="0">
              <a:latin typeface="ScolaScript_N" panose="00000400000000000000" pitchFamily="2" charset="0"/>
            </a:endParaRPr>
          </a:p>
          <a:p>
            <a:pPr marL="0" lvl="0" indent="0" algn="l" rtl="0">
              <a:lnSpc>
                <a:spcPct val="100000"/>
              </a:lnSpc>
              <a:spcBef>
                <a:spcPts val="0"/>
              </a:spcBef>
              <a:spcAft>
                <a:spcPts val="0"/>
              </a:spcAft>
              <a:buClr>
                <a:schemeClr val="dk1"/>
              </a:buClr>
              <a:buSzPts val="1400"/>
              <a:buFont typeface="Arial"/>
              <a:buNone/>
            </a:pPr>
            <a:r>
              <a:rPr lang="fr-FR" dirty="0">
                <a:latin typeface="ScolaScript_N" panose="00000400000000000000" pitchFamily="2" charset="0"/>
              </a:rPr>
              <a:t>[Voix d’un jeune adolescent]</a:t>
            </a:r>
            <a:endParaRPr dirty="0">
              <a:latin typeface="ScolaScript_N" panose="00000400000000000000" pitchFamily="2" charset="0"/>
            </a:endParaRPr>
          </a:p>
          <a:p>
            <a:pPr marL="0" lvl="0" indent="0" algn="l" rtl="0">
              <a:lnSpc>
                <a:spcPct val="100000"/>
              </a:lnSpc>
              <a:spcBef>
                <a:spcPts val="0"/>
              </a:spcBef>
              <a:spcAft>
                <a:spcPts val="0"/>
              </a:spcAft>
              <a:buClr>
                <a:schemeClr val="dk1"/>
              </a:buClr>
              <a:buSzPts val="1400"/>
              <a:buFont typeface="Arial"/>
              <a:buNone/>
            </a:pPr>
            <a:r>
              <a:rPr lang="fr-FR" b="1" i="1" dirty="0">
                <a:latin typeface="ScolaScript_N" panose="00000400000000000000" pitchFamily="2" charset="0"/>
              </a:rPr>
              <a:t>Je m’appelle Jad et j’ai 14 ans. J’habite un quartier assez bruyant à Beyrouth avec mes parents et mes deux petites sœurs, mais je suis originaire d’un petit village tranquille et agréable situé au Sud. C’est là que nous passons la plupart de nos vacances.</a:t>
            </a:r>
            <a:endParaRPr b="1" i="1" dirty="0">
              <a:latin typeface="ScolaScript_N" panose="00000400000000000000" pitchFamily="2" charset="0"/>
            </a:endParaRPr>
          </a:p>
          <a:p>
            <a:pPr marL="0" indent="0">
              <a:buClr>
                <a:schemeClr val="dk1"/>
              </a:buClr>
            </a:pPr>
            <a:r>
              <a:rPr lang="fr-FR" dirty="0">
                <a:latin typeface="ScolaScript_N" panose="00000400000000000000" pitchFamily="2" charset="0"/>
              </a:rPr>
              <a:t>[avec enthousiasme] </a:t>
            </a:r>
            <a:r>
              <a:rPr lang="fr-FR" b="1" i="1" dirty="0">
                <a:latin typeface="ScolaScript_N" panose="00000400000000000000" pitchFamily="2" charset="0"/>
              </a:rPr>
              <a:t>Comme je suis passionné de mécanique et de voitures, j’aime passer l’été dans le garage de mon oncle à la campagne. Ce mécanicien bien expérimenté m’a appris presque tous les secrets de son métier. Et il m’interdit d'utiliser les outils dangereux.</a:t>
            </a:r>
            <a:endParaRPr lang="en-US" b="1" i="1" dirty="0">
              <a:latin typeface="ScolaScript_N" panose="00000400000000000000" pitchFamily="2" charset="0"/>
            </a:endParaRPr>
          </a:p>
          <a:p>
            <a:pPr marL="0" lvl="0" indent="0" algn="l" rtl="0">
              <a:lnSpc>
                <a:spcPct val="100000"/>
              </a:lnSpc>
              <a:spcBef>
                <a:spcPts val="0"/>
              </a:spcBef>
              <a:spcAft>
                <a:spcPts val="0"/>
              </a:spcAft>
              <a:buClr>
                <a:schemeClr val="dk1"/>
              </a:buClr>
              <a:buSzPts val="1400"/>
              <a:buFont typeface="Arial"/>
              <a:buNone/>
            </a:pPr>
            <a:endParaRPr b="1" i="1" dirty="0">
              <a:latin typeface="ScolaScript_N" panose="00000400000000000000" pitchFamily="2" charset="0"/>
            </a:endParaRPr>
          </a:p>
          <a:p>
            <a:pPr marL="0" lvl="0" indent="0" algn="l" rtl="0">
              <a:lnSpc>
                <a:spcPct val="100000"/>
              </a:lnSpc>
              <a:spcBef>
                <a:spcPts val="0"/>
              </a:spcBef>
              <a:spcAft>
                <a:spcPts val="0"/>
              </a:spcAft>
              <a:buClr>
                <a:schemeClr val="dk1"/>
              </a:buClr>
              <a:buSzPts val="1400"/>
              <a:buFont typeface="Arial"/>
              <a:buNone/>
            </a:pPr>
            <a:r>
              <a:rPr lang="fr-FR" b="1" i="1" dirty="0">
                <a:latin typeface="ScolaScript_N" panose="00000400000000000000" pitchFamily="2" charset="0"/>
              </a:rPr>
              <a:t>Pendant mon temps libre, je lis des articles sur les voitures les plus récentes. </a:t>
            </a:r>
            <a:endParaRPr b="1" i="1" dirty="0">
              <a:latin typeface="ScolaScript_N" panose="00000400000000000000" pitchFamily="2" charset="0"/>
            </a:endParaRPr>
          </a:p>
          <a:p>
            <a:pPr marL="0" lvl="0" indent="0" algn="l" rtl="0">
              <a:lnSpc>
                <a:spcPct val="100000"/>
              </a:lnSpc>
              <a:spcBef>
                <a:spcPts val="0"/>
              </a:spcBef>
              <a:spcAft>
                <a:spcPts val="0"/>
              </a:spcAft>
              <a:buClr>
                <a:schemeClr val="dk1"/>
              </a:buClr>
              <a:buSzPts val="1400"/>
              <a:buFont typeface="Arial"/>
              <a:buNone/>
            </a:pPr>
            <a:r>
              <a:rPr lang="fr-FR" b="1" i="1" dirty="0">
                <a:latin typeface="ScolaScript_N" panose="00000400000000000000" pitchFamily="2" charset="0"/>
              </a:rPr>
              <a:t>J’en discute souvent avec ma famille et mes amis.</a:t>
            </a:r>
            <a:endParaRPr b="1" i="1" dirty="0">
              <a:latin typeface="ScolaScript_N" panose="00000400000000000000" pitchFamily="2" charset="0"/>
            </a:endParaRPr>
          </a:p>
          <a:p>
            <a:pPr marL="0" lvl="0" indent="0" algn="l" rtl="0">
              <a:lnSpc>
                <a:spcPct val="100000"/>
              </a:lnSpc>
              <a:spcBef>
                <a:spcPts val="0"/>
              </a:spcBef>
              <a:spcAft>
                <a:spcPts val="0"/>
              </a:spcAft>
              <a:buClr>
                <a:schemeClr val="dk1"/>
              </a:buClr>
              <a:buSzPts val="1400"/>
              <a:buFont typeface="Arial"/>
              <a:buNone/>
            </a:pPr>
            <a:r>
              <a:rPr lang="fr-FR" dirty="0">
                <a:latin typeface="ScolaScript_N" panose="00000400000000000000" pitchFamily="2" charset="0"/>
              </a:rPr>
              <a:t>[d’une voix déterminée] </a:t>
            </a:r>
            <a:r>
              <a:rPr lang="fr-FR" b="1" i="1" dirty="0">
                <a:latin typeface="ScolaScript_N" panose="00000400000000000000" pitchFamily="2" charset="0"/>
              </a:rPr>
              <a:t>C’est décidé, plus tard, je serai ingénieur, en mécanique bien entendu!</a:t>
            </a:r>
            <a:endParaRPr b="1" i="1" dirty="0">
              <a:latin typeface="ScolaScript_N" panose="00000400000000000000" pitchFamily="2" charset="0"/>
            </a:endParaRPr>
          </a:p>
          <a:p>
            <a:pPr marL="0" indent="0">
              <a:buClr>
                <a:schemeClr val="dk1"/>
              </a:buClr>
            </a:pPr>
            <a:r>
              <a:rPr lang="fr-FR" b="1" i="1" dirty="0">
                <a:latin typeface="ScolaScript_N" panose="00000400000000000000" pitchFamily="2" charset="0"/>
              </a:rPr>
              <a:t>Mon rêve? C’est de faire partie de l’équipe de maintenance des avions à l’aéroport.</a:t>
            </a:r>
            <a:r>
              <a:rPr lang="fr-FR" b="1" i="1" dirty="0">
                <a:highlight>
                  <a:srgbClr val="FFFF00"/>
                </a:highlight>
                <a:latin typeface="ScolaScript_N" panose="00000400000000000000" pitchFamily="2" charset="0"/>
              </a:rPr>
              <a:t> </a:t>
            </a:r>
          </a:p>
          <a:p>
            <a:pPr marL="0" lvl="0" indent="0" algn="l" rtl="0">
              <a:lnSpc>
                <a:spcPct val="100000"/>
              </a:lnSpc>
              <a:spcBef>
                <a:spcPts val="0"/>
              </a:spcBef>
              <a:spcAft>
                <a:spcPts val="0"/>
              </a:spcAft>
              <a:buClr>
                <a:schemeClr val="dk1"/>
              </a:buClr>
              <a:buSzPts val="1400"/>
              <a:buFont typeface="Arial"/>
              <a:buNone/>
            </a:pPr>
            <a:endParaRPr lang="fr-FR" b="1" i="1" dirty="0">
              <a:highlight>
                <a:srgbClr val="FFFF00"/>
              </a:highlight>
              <a:latin typeface="ScolaScript_N" panose="00000400000000000000" pitchFamily="2" charset="0"/>
            </a:endParaRPr>
          </a:p>
          <a:p>
            <a:pPr marL="0" indent="0"/>
            <a:r>
              <a:rPr lang="fr-FR" sz="1200" b="1" i="1" u="none" strike="noStrike" cap="none" dirty="0">
                <a:solidFill>
                  <a:schemeClr val="dk1"/>
                </a:solidFill>
                <a:latin typeface="ScolaScript_N" panose="00000400000000000000" pitchFamily="2" charset="0"/>
                <a:sym typeface="Calibri"/>
              </a:rPr>
              <a:t>VO:</a:t>
            </a:r>
            <a:r>
              <a:rPr lang="fr-FR" b="1" i="1" dirty="0">
                <a:latin typeface="ScolaScript_N" panose="00000400000000000000" pitchFamily="2" charset="0"/>
              </a:rPr>
              <a:t> </a:t>
            </a:r>
            <a:r>
              <a:rPr lang="fr-FR" dirty="0">
                <a:latin typeface="ScolaScript_N" panose="00000400000000000000" pitchFamily="2" charset="0"/>
              </a:rPr>
              <a:t> </a:t>
            </a:r>
            <a:r>
              <a:rPr lang="fr-FR" b="1" i="1" dirty="0">
                <a:latin typeface="ScolaScript_N" panose="00000400000000000000" pitchFamily="2" charset="0"/>
              </a:rPr>
              <a:t>Lis chaque affirmation, si elle est correcte, clique sur Vrai, si elle n’est pas correcte, clique sur Faux.</a:t>
            </a:r>
          </a:p>
          <a:p>
            <a:pPr marL="457200" marR="0" lvl="0" indent="-228600" algn="l" rtl="0">
              <a:lnSpc>
                <a:spcPct val="100000"/>
              </a:lnSpc>
              <a:spcBef>
                <a:spcPts val="0"/>
              </a:spcBef>
              <a:spcAft>
                <a:spcPts val="0"/>
              </a:spcAft>
              <a:buSzPts val="1400"/>
              <a:buNone/>
            </a:pPr>
            <a:endParaRPr lang="fr-FR" sz="1200" b="1" i="1" u="none" strike="noStrike" cap="none" dirty="0">
              <a:solidFill>
                <a:schemeClr val="dk1"/>
              </a:solidFill>
              <a:latin typeface="ScolaScript_N" panose="00000400000000000000" pitchFamily="2" charset="0"/>
              <a:sym typeface="Calibri"/>
            </a:endParaRPr>
          </a:p>
          <a:p>
            <a:pPr marL="0" lvl="0" indent="0" algn="l" rtl="0">
              <a:lnSpc>
                <a:spcPct val="100000"/>
              </a:lnSpc>
              <a:spcBef>
                <a:spcPts val="0"/>
              </a:spcBef>
              <a:spcAft>
                <a:spcPts val="0"/>
              </a:spcAft>
              <a:buClr>
                <a:schemeClr val="dk1"/>
              </a:buClr>
              <a:buSzPts val="1400"/>
              <a:buFont typeface="Arial"/>
              <a:buNone/>
            </a:pPr>
            <a:r>
              <a:rPr lang="fr-FR" b="1" dirty="0">
                <a:latin typeface="ScolaScript_N" panose="00000400000000000000" pitchFamily="2" charset="0"/>
              </a:rPr>
              <a:t>Note à l’enseignant(e):</a:t>
            </a:r>
            <a:r>
              <a:rPr lang="fr-FR" b="1" i="1" dirty="0">
                <a:latin typeface="ScolaScript_N" panose="00000400000000000000" pitchFamily="2" charset="0"/>
              </a:rPr>
              <a:t> </a:t>
            </a:r>
          </a:p>
          <a:p>
            <a:pPr marL="0" lvl="0" indent="0" algn="l" rtl="0">
              <a:lnSpc>
                <a:spcPct val="100000"/>
              </a:lnSpc>
              <a:spcBef>
                <a:spcPts val="0"/>
              </a:spcBef>
              <a:spcAft>
                <a:spcPts val="0"/>
              </a:spcAft>
              <a:buSzPts val="1100"/>
              <a:buNone/>
            </a:pPr>
            <a:r>
              <a:rPr lang="fr-FR" dirty="0">
                <a:latin typeface="ScolaScript_N" panose="00000400000000000000" pitchFamily="2" charset="0"/>
                <a:sym typeface="Roboto"/>
              </a:rPr>
              <a:t>Corrigé:</a:t>
            </a:r>
          </a:p>
          <a:p>
            <a:pPr marL="0" lvl="0" indent="0" algn="l" rtl="0">
              <a:lnSpc>
                <a:spcPct val="100000"/>
              </a:lnSpc>
              <a:spcBef>
                <a:spcPts val="0"/>
              </a:spcBef>
              <a:spcAft>
                <a:spcPts val="0"/>
              </a:spcAft>
              <a:buSzPts val="1100"/>
              <a:buNone/>
            </a:pPr>
            <a:r>
              <a:rPr lang="fr-FR" dirty="0">
                <a:latin typeface="ScolaScript_N" panose="00000400000000000000" pitchFamily="2" charset="0"/>
                <a:sym typeface="Roboto"/>
              </a:rPr>
              <a:t>1- Jad est plus âgé que ses sœurs. (Vrai)</a:t>
            </a:r>
          </a:p>
          <a:p>
            <a:pPr marL="0" lvl="0" indent="0" algn="l" rtl="0">
              <a:lnSpc>
                <a:spcPct val="100000"/>
              </a:lnSpc>
              <a:spcBef>
                <a:spcPts val="0"/>
              </a:spcBef>
              <a:spcAft>
                <a:spcPts val="0"/>
              </a:spcAft>
              <a:buSzPts val="1100"/>
              <a:buNone/>
            </a:pPr>
            <a:r>
              <a:rPr lang="fr-FR" dirty="0">
                <a:latin typeface="ScolaScript_N" panose="00000400000000000000" pitchFamily="2" charset="0"/>
                <a:sym typeface="Roboto"/>
              </a:rPr>
              <a:t>2- Jad passe ses vacances à Beyrouth. (Faux)</a:t>
            </a:r>
          </a:p>
          <a:p>
            <a:pPr marL="0" lvl="0" indent="0" algn="l" rtl="0">
              <a:lnSpc>
                <a:spcPct val="100000"/>
              </a:lnSpc>
              <a:spcBef>
                <a:spcPts val="0"/>
              </a:spcBef>
              <a:spcAft>
                <a:spcPts val="0"/>
              </a:spcAft>
              <a:buSzPts val="1100"/>
              <a:buNone/>
            </a:pPr>
            <a:r>
              <a:rPr lang="fr-FR" dirty="0">
                <a:latin typeface="ScolaScript_N" panose="00000400000000000000" pitchFamily="2" charset="0"/>
                <a:sym typeface="Roboto"/>
              </a:rPr>
              <a:t>3- Le père de Jad est mécanicien. (Faux)</a:t>
            </a:r>
          </a:p>
          <a:p>
            <a:pPr marL="0" lvl="0" indent="0" algn="l" rtl="0">
              <a:lnSpc>
                <a:spcPct val="100000"/>
              </a:lnSpc>
              <a:spcBef>
                <a:spcPts val="0"/>
              </a:spcBef>
              <a:spcAft>
                <a:spcPts val="0"/>
              </a:spcAft>
              <a:buSzPts val="1100"/>
              <a:buNone/>
            </a:pPr>
            <a:r>
              <a:rPr lang="fr-FR" dirty="0">
                <a:latin typeface="ScolaScript_N" panose="00000400000000000000" pitchFamily="2" charset="0"/>
                <a:sym typeface="Roboto"/>
              </a:rPr>
              <a:t>4- Jad lit des articles sur la technologie. (Vrai)</a:t>
            </a:r>
          </a:p>
          <a:p>
            <a:pPr marL="0" lvl="0" indent="0" algn="l" rtl="0">
              <a:lnSpc>
                <a:spcPct val="100000"/>
              </a:lnSpc>
              <a:spcBef>
                <a:spcPts val="0"/>
              </a:spcBef>
              <a:spcAft>
                <a:spcPts val="0"/>
              </a:spcAft>
              <a:buSzPts val="1100"/>
              <a:buNone/>
            </a:pPr>
            <a:r>
              <a:rPr lang="fr-FR" dirty="0">
                <a:latin typeface="ScolaScript_N" panose="00000400000000000000" pitchFamily="2" charset="0"/>
                <a:sym typeface="Roboto"/>
              </a:rPr>
              <a:t>5- Jad aimerait devenir ingénieur en mécanique. (Vrai)</a:t>
            </a:r>
          </a:p>
          <a:p>
            <a:pPr marL="0" lvl="0" indent="0" algn="l" rtl="0">
              <a:lnSpc>
                <a:spcPct val="100000"/>
              </a:lnSpc>
              <a:spcBef>
                <a:spcPts val="0"/>
              </a:spcBef>
              <a:spcAft>
                <a:spcPts val="0"/>
              </a:spcAft>
              <a:buSzPts val="1100"/>
              <a:buNone/>
            </a:pPr>
            <a:endParaRPr lang="fr-FR" dirty="0">
              <a:latin typeface="ScolaScript_N" panose="00000400000000000000" pitchFamily="2" charset="0"/>
              <a:sym typeface="Roboto"/>
            </a:endParaRPr>
          </a:p>
          <a:p>
            <a:pPr marL="0" lvl="0" indent="0" algn="l" rtl="0">
              <a:lnSpc>
                <a:spcPct val="100000"/>
              </a:lnSpc>
              <a:spcBef>
                <a:spcPts val="0"/>
              </a:spcBef>
              <a:spcAft>
                <a:spcPts val="0"/>
              </a:spcAft>
              <a:buClr>
                <a:schemeClr val="dk1"/>
              </a:buClr>
              <a:buSzPts val="1400"/>
              <a:buFont typeface="Arial"/>
              <a:buNone/>
            </a:pPr>
            <a:r>
              <a:rPr lang="fr-FR" dirty="0">
                <a:latin typeface="ScolaScript_N" panose="00000400000000000000" pitchFamily="2" charset="0"/>
                <a:sym typeface="Roboto"/>
              </a:rPr>
              <a:t>[Barème: 5pts: 1pt par réponse correcte]</a:t>
            </a:r>
          </a:p>
          <a:p>
            <a:pPr marL="457200" lvl="0" indent="-228600" algn="l" rtl="0">
              <a:lnSpc>
                <a:spcPct val="100000"/>
              </a:lnSpc>
              <a:spcBef>
                <a:spcPts val="0"/>
              </a:spcBef>
              <a:spcAft>
                <a:spcPts val="0"/>
              </a:spcAft>
              <a:buClr>
                <a:schemeClr val="dk1"/>
              </a:buClr>
              <a:buSzPts val="1400"/>
              <a:buFont typeface="Arial"/>
              <a:buNone/>
            </a:pPr>
            <a:endParaRPr lang="fr-FR" sz="1050" dirty="0">
              <a:highlight>
                <a:schemeClr val="lt1"/>
              </a:highlight>
              <a:latin typeface="Roboto"/>
              <a:ea typeface="Roboto"/>
              <a:cs typeface="Roboto"/>
              <a:sym typeface="Roboto"/>
            </a:endParaRPr>
          </a:p>
          <a:p>
            <a:pPr marL="0" lvl="0" indent="0" algn="l" rtl="0">
              <a:lnSpc>
                <a:spcPct val="115000"/>
              </a:lnSpc>
              <a:spcBef>
                <a:spcPts val="0"/>
              </a:spcBef>
              <a:spcAft>
                <a:spcPts val="0"/>
              </a:spcAft>
              <a:buSzPts val="1100"/>
              <a:buNone/>
            </a:pPr>
            <a:r>
              <a:rPr lang="fr-FR" dirty="0">
                <a:latin typeface="ScolaScript_N" panose="00000400000000000000" pitchFamily="2" charset="0"/>
              </a:rPr>
              <a:t>A= 4-5 réponses correctes</a:t>
            </a:r>
          </a:p>
          <a:p>
            <a:pPr marL="0" lvl="0" indent="0" algn="l" rtl="0">
              <a:lnSpc>
                <a:spcPct val="115000"/>
              </a:lnSpc>
              <a:spcBef>
                <a:spcPts val="0"/>
              </a:spcBef>
              <a:spcAft>
                <a:spcPts val="0"/>
              </a:spcAft>
              <a:buSzPts val="1100"/>
              <a:buNone/>
            </a:pPr>
            <a:r>
              <a:rPr lang="fr-FR" dirty="0">
                <a:latin typeface="ScolaScript_N" panose="00000400000000000000" pitchFamily="2" charset="0"/>
              </a:rPr>
              <a:t>B= 3-4 réponses correctes</a:t>
            </a:r>
          </a:p>
          <a:p>
            <a:pPr marL="0" lvl="0" indent="0" algn="l" rtl="0">
              <a:lnSpc>
                <a:spcPct val="115000"/>
              </a:lnSpc>
              <a:spcBef>
                <a:spcPts val="0"/>
              </a:spcBef>
              <a:spcAft>
                <a:spcPts val="0"/>
              </a:spcAft>
              <a:buSzPts val="1100"/>
              <a:buNone/>
            </a:pPr>
            <a:r>
              <a:rPr lang="fr-FR" dirty="0">
                <a:latin typeface="ScolaScript_N" panose="00000400000000000000" pitchFamily="2" charset="0"/>
              </a:rPr>
              <a:t>C=2-3 réponses correctes</a:t>
            </a:r>
          </a:p>
          <a:p>
            <a:pPr marL="0" lvl="0" indent="0" algn="l" rtl="0">
              <a:lnSpc>
                <a:spcPct val="115000"/>
              </a:lnSpc>
              <a:spcBef>
                <a:spcPts val="0"/>
              </a:spcBef>
              <a:spcAft>
                <a:spcPts val="0"/>
              </a:spcAft>
              <a:buSzPts val="1100"/>
              <a:buNone/>
            </a:pPr>
            <a:r>
              <a:rPr lang="fr-FR" dirty="0">
                <a:latin typeface="ScolaScript_N" panose="00000400000000000000" pitchFamily="2" charset="0"/>
              </a:rPr>
              <a:t>D=1-2 réponses correctes</a:t>
            </a:r>
          </a:p>
          <a:p>
            <a:pPr marL="0" lvl="0" indent="0" algn="l" rtl="0">
              <a:lnSpc>
                <a:spcPct val="115000"/>
              </a:lnSpc>
              <a:spcBef>
                <a:spcPts val="0"/>
              </a:spcBef>
              <a:spcAft>
                <a:spcPts val="0"/>
              </a:spcAft>
              <a:buSzPts val="1100"/>
              <a:buNone/>
            </a:pPr>
            <a:r>
              <a:rPr lang="fr-FR" dirty="0">
                <a:latin typeface="ScolaScript_N" panose="00000400000000000000" pitchFamily="2" charset="0"/>
              </a:rPr>
              <a:t>E=0-1 réponse correcte.</a:t>
            </a:r>
          </a:p>
          <a:p>
            <a:pPr marL="0" indent="0">
              <a:lnSpc>
                <a:spcPct val="114999"/>
              </a:lnSpc>
              <a:buSzPts val="1100"/>
            </a:pPr>
            <a:endParaRPr lang="fr-FR" dirty="0">
              <a:latin typeface="ScolaScript_N" panose="00000400000000000000" pitchFamily="2" charset="0"/>
            </a:endParaRPr>
          </a:p>
          <a:p>
            <a:pPr marL="0" lvl="0" indent="0" algn="l" rtl="0">
              <a:lnSpc>
                <a:spcPct val="115000"/>
              </a:lnSpc>
              <a:spcBef>
                <a:spcPts val="0"/>
              </a:spcBef>
              <a:spcAft>
                <a:spcPts val="0"/>
              </a:spcAft>
              <a:buSzPts val="1100"/>
              <a:buNone/>
            </a:pPr>
            <a:r>
              <a:rPr lang="fr-FR" dirty="0">
                <a:latin typeface="ScolaScript_N" panose="00000400000000000000" pitchFamily="2" charset="0"/>
              </a:rPr>
              <a:t>A-B= Compétence acquise</a:t>
            </a:r>
          </a:p>
          <a:p>
            <a:pPr marL="0" lvl="0" indent="0" algn="l" rtl="0">
              <a:lnSpc>
                <a:spcPct val="115000"/>
              </a:lnSpc>
              <a:spcBef>
                <a:spcPts val="0"/>
              </a:spcBef>
              <a:spcAft>
                <a:spcPts val="0"/>
              </a:spcAft>
              <a:buSzPts val="1100"/>
              <a:buNone/>
            </a:pPr>
            <a:r>
              <a:rPr lang="fr-FR" dirty="0">
                <a:latin typeface="ScolaScript_N" panose="00000400000000000000" pitchFamily="2" charset="0"/>
              </a:rPr>
              <a:t>C-D=Compétence en cours d’acquisition</a:t>
            </a:r>
          </a:p>
          <a:p>
            <a:pPr marL="0" lvl="0" indent="0" algn="l" rtl="0">
              <a:lnSpc>
                <a:spcPct val="115000"/>
              </a:lnSpc>
              <a:spcBef>
                <a:spcPts val="0"/>
              </a:spcBef>
              <a:spcAft>
                <a:spcPts val="0"/>
              </a:spcAft>
              <a:buSzPts val="1100"/>
              <a:buNone/>
            </a:pPr>
            <a:r>
              <a:rPr lang="fr-FR" dirty="0">
                <a:latin typeface="ScolaScript_N" panose="00000400000000000000" pitchFamily="2" charset="0"/>
              </a:rPr>
              <a:t>E-F= Compétence non-acquise</a:t>
            </a:r>
          </a:p>
          <a:p>
            <a:pPr marL="0" lvl="0" indent="0" algn="l" rtl="0">
              <a:lnSpc>
                <a:spcPct val="100000"/>
              </a:lnSpc>
              <a:spcBef>
                <a:spcPts val="0"/>
              </a:spcBef>
              <a:spcAft>
                <a:spcPts val="0"/>
              </a:spcAft>
              <a:buClr>
                <a:schemeClr val="dk1"/>
              </a:buClr>
              <a:buSzPts val="1400"/>
              <a:buFont typeface="Arial"/>
              <a:buNone/>
            </a:pPr>
            <a:endParaRPr dirty="0">
              <a:latin typeface="ScolaScript_N" panose="00000400000000000000" pitchFamily="2" charset="0"/>
            </a:endParaRPr>
          </a:p>
        </p:txBody>
      </p:sp>
      <p:sp>
        <p:nvSpPr>
          <p:cNvPr id="110" name="Google Shape;110;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ScolaScript_N" panose="00000400000000000000" pitchFamily="2" charset="0"/>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3</a:t>
            </a:fld>
            <a:endParaRPr kumimoji="0" sz="1400" b="0" i="0" u="none" strike="noStrike" kern="0" cap="none" spc="0" normalizeH="0" baseline="0" noProof="0" dirty="0">
              <a:ln>
                <a:noFill/>
              </a:ln>
              <a:solidFill>
                <a:srgbClr val="000000"/>
              </a:solidFill>
              <a:effectLst/>
              <a:uLnTx/>
              <a:uFillTx/>
              <a:latin typeface="ScolaScript_N" panose="00000400000000000000" pitchFamily="2" charset="0"/>
              <a:sym typeface="Arial"/>
            </a:endParaRPr>
          </a:p>
        </p:txBody>
      </p:sp>
    </p:spTree>
    <p:extLst>
      <p:ext uri="{BB962C8B-B14F-4D97-AF65-F5344CB8AC3E}">
        <p14:creationId xmlns:p14="http://schemas.microsoft.com/office/powerpoint/2010/main" val="3309326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3" name="Google Shape;123;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r>
              <a:rPr lang="fr-FR" sz="1200" b="0" i="0" u="none" strike="noStrike" cap="none" dirty="0">
                <a:solidFill>
                  <a:schemeClr val="dk1"/>
                </a:solidFill>
                <a:latin typeface="ScolaScript_N" panose="00000400000000000000" pitchFamily="2" charset="0"/>
                <a:sym typeface="Calibri"/>
              </a:rPr>
              <a:t>(S) Expression orale:</a:t>
            </a:r>
            <a:endParaRPr dirty="0">
              <a:latin typeface="ScolaScript_N" panose="00000400000000000000" pitchFamily="2" charset="0"/>
            </a:endParaRPr>
          </a:p>
          <a:p>
            <a:pPr marL="0" marR="0" lvl="0" indent="0" algn="l" rtl="0">
              <a:lnSpc>
                <a:spcPct val="100000"/>
              </a:lnSpc>
              <a:spcBef>
                <a:spcPts val="0"/>
              </a:spcBef>
              <a:spcAft>
                <a:spcPts val="0"/>
              </a:spcAft>
              <a:buClr>
                <a:srgbClr val="000000"/>
              </a:buClr>
              <a:buSzPts val="1400"/>
              <a:buFont typeface="Arial"/>
              <a:buNone/>
            </a:pPr>
            <a:r>
              <a:rPr lang="fr-FR" sz="1200" b="1" i="0" u="none" strike="noStrike" cap="none" dirty="0">
                <a:solidFill>
                  <a:schemeClr val="dk1"/>
                </a:solidFill>
                <a:latin typeface="ScolaScript_N" panose="00000400000000000000" pitchFamily="2" charset="0"/>
                <a:sym typeface="Calibri"/>
              </a:rPr>
              <a:t> </a:t>
            </a:r>
            <a:r>
              <a:rPr lang="fr-FR" b="1" dirty="0">
                <a:latin typeface="ScolaScript_N" panose="00000400000000000000" pitchFamily="2" charset="0"/>
              </a:rPr>
              <a:t> </a:t>
            </a:r>
            <a:r>
              <a:rPr lang="fr-FR" b="1" i="1" dirty="0">
                <a:latin typeface="ScolaScript_N" panose="00000400000000000000" pitchFamily="2" charset="0"/>
              </a:rPr>
              <a:t>VO:</a:t>
            </a:r>
            <a:endParaRPr dirty="0">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r>
              <a:rPr lang="fr-FR" b="1" i="1" dirty="0">
                <a:latin typeface="ScolaScript_N" panose="00000400000000000000" pitchFamily="2" charset="0"/>
              </a:rPr>
              <a:t>Je voudrais mieux te connaître. </a:t>
            </a:r>
          </a:p>
          <a:p>
            <a:pPr marL="0" lvl="0" indent="0" algn="l" rtl="0">
              <a:lnSpc>
                <a:spcPct val="115000"/>
              </a:lnSpc>
              <a:spcBef>
                <a:spcPts val="0"/>
              </a:spcBef>
              <a:spcAft>
                <a:spcPts val="0"/>
              </a:spcAft>
              <a:buClr>
                <a:schemeClr val="dk1"/>
              </a:buClr>
              <a:buSzPts val="1100"/>
              <a:buFont typeface="Arial"/>
              <a:buNone/>
            </a:pPr>
            <a:r>
              <a:rPr lang="fr-FR" b="1" i="1" dirty="0">
                <a:latin typeface="ScolaScript_N" panose="00000400000000000000" pitchFamily="2" charset="0"/>
              </a:rPr>
              <a:t>Pour cela, je te demande de préparer, avec un camarade de classe, des questions et des réponses portant sur la présentation. Chacun de vous posera deux questions portant sur le prénom, l’âge, la nationalité, lieu d’habitation, les loisirs, etc. </a:t>
            </a:r>
          </a:p>
          <a:p>
            <a:pPr marL="0" lvl="0" indent="0" algn="l" rtl="0">
              <a:lnSpc>
                <a:spcPct val="115000"/>
              </a:lnSpc>
              <a:spcBef>
                <a:spcPts val="0"/>
              </a:spcBef>
              <a:spcAft>
                <a:spcPts val="0"/>
              </a:spcAft>
              <a:buClr>
                <a:schemeClr val="dk1"/>
              </a:buClr>
              <a:buSzPts val="1100"/>
              <a:buFont typeface="Arial"/>
              <a:buNone/>
            </a:pPr>
            <a:r>
              <a:rPr lang="fr-FR" b="1" i="1" dirty="0">
                <a:latin typeface="ScolaScript_N" panose="00000400000000000000" pitchFamily="2" charset="0"/>
              </a:rPr>
              <a:t>Entraînez-vous bien ensemble pour jouer la scène.</a:t>
            </a:r>
            <a:endParaRPr b="1" i="1" dirty="0">
              <a:latin typeface="ScolaScript_N" panose="00000400000000000000" pitchFamily="2" charset="0"/>
            </a:endParaRPr>
          </a:p>
          <a:p>
            <a:pPr marL="0" indent="0"/>
            <a:r>
              <a:rPr lang="fr-FR" b="1" dirty="0">
                <a:latin typeface="ScolaScript_N" panose="00000400000000000000" pitchFamily="2" charset="0"/>
              </a:rPr>
              <a:t> </a:t>
            </a:r>
          </a:p>
          <a:p>
            <a:pPr marL="0" lvl="0" indent="0" algn="l" rtl="0">
              <a:lnSpc>
                <a:spcPct val="100000"/>
              </a:lnSpc>
              <a:spcBef>
                <a:spcPts val="0"/>
              </a:spcBef>
              <a:spcAft>
                <a:spcPts val="0"/>
              </a:spcAft>
              <a:buClr>
                <a:schemeClr val="dk1"/>
              </a:buClr>
              <a:buSzPts val="1200"/>
              <a:buFont typeface="Arial"/>
              <a:buNone/>
            </a:pPr>
            <a:r>
              <a:rPr lang="fr-FR" b="1" dirty="0">
                <a:latin typeface="ScolaScript_N" panose="00000400000000000000" pitchFamily="2" charset="0"/>
              </a:rPr>
              <a:t>Note à l’attention de l’enseignant(e):</a:t>
            </a:r>
            <a:endParaRPr b="1" dirty="0">
              <a:latin typeface="ScolaScript_N" panose="00000400000000000000" pitchFamily="2" charset="0"/>
            </a:endParaRPr>
          </a:p>
          <a:p>
            <a:pPr marL="0" marR="0" lvl="0" indent="0" algn="l" rtl="0">
              <a:lnSpc>
                <a:spcPct val="100000"/>
              </a:lnSpc>
              <a:spcBef>
                <a:spcPts val="0"/>
              </a:spcBef>
              <a:spcAft>
                <a:spcPts val="0"/>
              </a:spcAft>
              <a:buSzPts val="1400"/>
              <a:buNone/>
            </a:pPr>
            <a:r>
              <a:rPr lang="fr-FR" dirty="0">
                <a:latin typeface="ScolaScript_N" panose="00000400000000000000" pitchFamily="2" charset="0"/>
              </a:rPr>
              <a:t>[Barème: 5pts</a:t>
            </a:r>
            <a:endParaRPr dirty="0">
              <a:latin typeface="ScolaScript_N" panose="00000400000000000000" pitchFamily="2" charset="0"/>
            </a:endParaRPr>
          </a:p>
          <a:p>
            <a:pPr marL="0" lvl="0" indent="0" algn="l" rtl="0">
              <a:lnSpc>
                <a:spcPct val="100000"/>
              </a:lnSpc>
              <a:spcBef>
                <a:spcPts val="0"/>
              </a:spcBef>
              <a:spcAft>
                <a:spcPts val="0"/>
              </a:spcAft>
              <a:buClr>
                <a:schemeClr val="dk1"/>
              </a:buClr>
              <a:buSzPts val="1100"/>
              <a:buFont typeface="Arial"/>
              <a:buNone/>
            </a:pPr>
            <a:r>
              <a:rPr lang="fr-F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rPr>
              <a:t>1pt si l’apprenant respecte le thème</a:t>
            </a:r>
            <a:endParaRP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endParaRPr>
          </a:p>
          <a:p>
            <a:pPr marL="0" indent="0">
              <a:buClr>
                <a:schemeClr val="dk1"/>
              </a:buClr>
              <a:buSzPts val="1100"/>
            </a:pPr>
            <a:r>
              <a:rPr lang="fr-F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rPr>
              <a:t>1pt si l’</a:t>
            </a:r>
            <a:r>
              <a:rPr lang="fr-FR" dirty="0">
                <a:latin typeface="ScolaScript_N" panose="00000400000000000000" pitchFamily="2" charset="0"/>
                <a:sym typeface="Arial" panose="020B0604020202020204" pitchFamily="34" charset="0"/>
              </a:rPr>
              <a:t>apprenant</a:t>
            </a:r>
            <a:r>
              <a:rPr lang="fr-F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rPr>
              <a:t> pose au moins 2 questions</a:t>
            </a:r>
            <a:endParaRPr lang="en-US"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endParaRPr>
          </a:p>
          <a:p>
            <a:pPr marL="0" indent="0">
              <a:buClr>
                <a:schemeClr val="dk1"/>
              </a:buClr>
              <a:buSzPts val="1100"/>
            </a:pPr>
            <a:r>
              <a:rPr lang="fr-F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rPr>
              <a:t>1pt si l’</a:t>
            </a:r>
            <a:r>
              <a:rPr lang="fr-FR" dirty="0">
                <a:latin typeface="ScolaScript_N" panose="00000400000000000000" pitchFamily="2" charset="0"/>
                <a:sym typeface="Arial" panose="020B0604020202020204" pitchFamily="34" charset="0"/>
              </a:rPr>
              <a:t>apprenant </a:t>
            </a:r>
            <a:r>
              <a:rPr lang="fr-F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rPr>
              <a:t>répond au moins à 2 questions</a:t>
            </a:r>
            <a:endParaRPr lang="en-US"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endParaRPr>
          </a:p>
          <a:p>
            <a:pPr marL="0" lvl="0" indent="0" algn="l" rtl="0">
              <a:lnSpc>
                <a:spcPct val="100000"/>
              </a:lnSpc>
              <a:spcBef>
                <a:spcPts val="0"/>
              </a:spcBef>
              <a:spcAft>
                <a:spcPts val="0"/>
              </a:spcAft>
              <a:buClr>
                <a:schemeClr val="dk1"/>
              </a:buClr>
              <a:buSzPts val="1100"/>
              <a:buFont typeface="Arial"/>
              <a:buNone/>
            </a:pPr>
            <a:r>
              <a:rPr lang="fr-F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rPr>
              <a:t>1pt pour l’intonation correcte</a:t>
            </a:r>
            <a:endParaRP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endParaRPr>
          </a:p>
          <a:p>
            <a:pPr marL="0" lvl="0" indent="0" algn="l" rtl="0">
              <a:lnSpc>
                <a:spcPct val="100000"/>
              </a:lnSpc>
              <a:spcBef>
                <a:spcPts val="0"/>
              </a:spcBef>
              <a:spcAft>
                <a:spcPts val="0"/>
              </a:spcAft>
              <a:buClr>
                <a:schemeClr val="dk1"/>
              </a:buClr>
              <a:buSzPts val="1100"/>
              <a:buFont typeface="Arial"/>
              <a:buNone/>
            </a:pPr>
            <a:r>
              <a:rPr lang="fr-F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rPr>
              <a:t>1pt pour la langue correcte]</a:t>
            </a:r>
            <a:endParaRP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endParaRPr>
          </a:p>
          <a:p>
            <a:pPr marL="0" lvl="0" indent="0" algn="l" rtl="0">
              <a:lnSpc>
                <a:spcPct val="100000"/>
              </a:lnSpc>
              <a:spcBef>
                <a:spcPts val="0"/>
              </a:spcBef>
              <a:spcAft>
                <a:spcPts val="0"/>
              </a:spcAft>
              <a:buClr>
                <a:schemeClr val="dk1"/>
              </a:buClr>
              <a:buSzPts val="1100"/>
              <a:buFont typeface="Arial"/>
              <a:buNone/>
            </a:pPr>
            <a:endParaRP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endParaRP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A= 4-5 pts</a:t>
            </a:r>
            <a:endParaRPr dirty="0">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B= 3-4 pts</a:t>
            </a:r>
            <a:endParaRPr dirty="0">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C=2-3 pts</a:t>
            </a:r>
            <a:endParaRPr dirty="0">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D=1-2 pts</a:t>
            </a:r>
            <a:endParaRPr dirty="0">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E=0-1 pt.</a:t>
            </a:r>
            <a:endParaRPr dirty="0">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A-B= Compétence acquise</a:t>
            </a:r>
            <a:endParaRPr dirty="0">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C-D=Compétence en cours d’acquisition</a:t>
            </a:r>
            <a:endParaRPr dirty="0">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r>
              <a:rPr lang="fr-FR" dirty="0">
                <a:latin typeface="ScolaScript_N" panose="00000400000000000000" pitchFamily="2" charset="0"/>
              </a:rPr>
              <a:t>E-F= Compétence non-acquise</a:t>
            </a:r>
            <a:endParaRP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endParaRPr>
          </a:p>
        </p:txBody>
      </p:sp>
      <p:sp>
        <p:nvSpPr>
          <p:cNvPr id="124" name="Google Shape;124;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ScolaScript_N" panose="00000400000000000000" pitchFamily="2" charset="0"/>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4</a:t>
            </a:fld>
            <a:endParaRPr kumimoji="0" sz="1400" b="0" i="0" u="none" strike="noStrike" kern="0" cap="none" spc="0" normalizeH="0" baseline="0" noProof="0" dirty="0">
              <a:ln>
                <a:noFill/>
              </a:ln>
              <a:solidFill>
                <a:srgbClr val="000000"/>
              </a:solidFill>
              <a:effectLst/>
              <a:uLnTx/>
              <a:uFillTx/>
              <a:latin typeface="ScolaScript_N" panose="00000400000000000000" pitchFamily="2" charset="0"/>
              <a:sym typeface="Arial"/>
            </a:endParaRPr>
          </a:p>
        </p:txBody>
      </p:sp>
    </p:spTree>
    <p:extLst>
      <p:ext uri="{BB962C8B-B14F-4D97-AF65-F5344CB8AC3E}">
        <p14:creationId xmlns:p14="http://schemas.microsoft.com/office/powerpoint/2010/main" val="39242036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fr-FR" dirty="0">
                <a:latin typeface="ScolaScript_N" panose="00000400000000000000" pitchFamily="2" charset="0"/>
              </a:rPr>
              <a:t>(AS)</a:t>
            </a:r>
            <a:r>
              <a:rPr lang="fr-FR" sz="1200" b="0" i="0" u="none" strike="noStrike" cap="none" dirty="0">
                <a:solidFill>
                  <a:schemeClr val="dk1"/>
                </a:solidFill>
                <a:latin typeface="ScolaScript_N" panose="00000400000000000000" pitchFamily="2" charset="0"/>
                <a:sym typeface="Calibri"/>
              </a:rPr>
              <a:t>Lecture et compréhension écrite:</a:t>
            </a:r>
            <a:endParaRPr sz="1200" b="0" i="0" u="none" strike="noStrike" cap="none" dirty="0">
              <a:solidFill>
                <a:schemeClr val="dk1"/>
              </a:solidFill>
              <a:latin typeface="ScolaScript_N" panose="00000400000000000000" pitchFamily="2" charset="0"/>
              <a:sym typeface="Calibri"/>
            </a:endParaRPr>
          </a:p>
          <a:p>
            <a:pPr marL="457200" marR="0" lvl="0" indent="-228600" algn="l" rtl="0">
              <a:lnSpc>
                <a:spcPct val="100000"/>
              </a:lnSpc>
              <a:spcBef>
                <a:spcPts val="0"/>
              </a:spcBef>
              <a:spcAft>
                <a:spcPts val="0"/>
              </a:spcAft>
              <a:buClr>
                <a:srgbClr val="000000"/>
              </a:buClr>
              <a:buSzPts val="1400"/>
              <a:buFont typeface="Arial"/>
              <a:buNone/>
            </a:pPr>
            <a:r>
              <a:rPr lang="fr-FR" sz="1200" b="0" i="1" u="none" strike="noStrike" cap="none" dirty="0">
                <a:solidFill>
                  <a:schemeClr val="dk1"/>
                </a:solidFill>
                <a:latin typeface="ScolaScript_N" panose="00000400000000000000" pitchFamily="2" charset="0"/>
                <a:sym typeface="Calibri"/>
              </a:rPr>
              <a:t> </a:t>
            </a:r>
            <a:endParaRPr dirty="0">
              <a:latin typeface="ScolaScript_N" panose="00000400000000000000" pitchFamily="2" charset="0"/>
            </a:endParaRPr>
          </a:p>
          <a:p>
            <a:pPr marL="457200" marR="0" lvl="0" indent="-228600" algn="l" rtl="0">
              <a:lnSpc>
                <a:spcPct val="100000"/>
              </a:lnSpc>
              <a:spcBef>
                <a:spcPts val="0"/>
              </a:spcBef>
              <a:spcAft>
                <a:spcPts val="0"/>
              </a:spcAft>
              <a:buClr>
                <a:srgbClr val="000000"/>
              </a:buClr>
              <a:buSzPts val="1400"/>
              <a:buFont typeface="Arial"/>
              <a:buNone/>
            </a:pPr>
            <a:r>
              <a:rPr lang="fr-FR" sz="1200" u="none" strike="noStrike" cap="none" dirty="0">
                <a:solidFill>
                  <a:schemeClr val="dk1"/>
                </a:solidFill>
                <a:latin typeface="ScolaScript_N" panose="00000400000000000000" pitchFamily="2" charset="0"/>
              </a:rPr>
              <a:t>VO:</a:t>
            </a:r>
            <a:endParaRPr sz="1200" b="0" u="none" strike="noStrike" cap="none" dirty="0">
              <a:solidFill>
                <a:schemeClr val="dk1"/>
              </a:solidFill>
              <a:latin typeface="ScolaScript_N" panose="00000400000000000000" pitchFamily="2" charset="0"/>
              <a:sym typeface="Calibri"/>
            </a:endParaRPr>
          </a:p>
          <a:p>
            <a:pPr marL="0" lvl="0" indent="0" algn="l" rtl="0">
              <a:lnSpc>
                <a:spcPct val="115000"/>
              </a:lnSpc>
              <a:spcBef>
                <a:spcPts val="0"/>
              </a:spcBef>
              <a:spcAft>
                <a:spcPts val="0"/>
              </a:spcAft>
              <a:buClr>
                <a:schemeClr val="dk1"/>
              </a:buClr>
              <a:buSzPts val="1100"/>
              <a:buFont typeface="Arial"/>
              <a:buNone/>
            </a:pPr>
            <a:r>
              <a:rPr lang="fr-FR" b="1" i="1" dirty="0">
                <a:latin typeface="ScolaScript_N" panose="00000400000000000000" pitchFamily="2" charset="0"/>
              </a:rPr>
              <a:t>Lis le texte sur Isabelle.</a:t>
            </a:r>
            <a:endParaRPr dirty="0">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endParaRPr lang="fr-FR" dirty="0">
              <a:latin typeface="ScolaScript_N" panose="00000400000000000000" pitchFamily="2" charset="0"/>
            </a:endParaRPr>
          </a:p>
          <a:p>
            <a:pPr marL="0" lvl="0" indent="0" algn="l" rtl="0">
              <a:lnSpc>
                <a:spcPct val="114999"/>
              </a:lnSpc>
              <a:spcBef>
                <a:spcPts val="0"/>
              </a:spcBef>
              <a:spcAft>
                <a:spcPts val="0"/>
              </a:spcAft>
              <a:buClr>
                <a:schemeClr val="dk1"/>
              </a:buClr>
              <a:buSzPts val="1100"/>
              <a:buFont typeface="Arial"/>
              <a:buNone/>
            </a:pPr>
            <a:endParaRPr lang="fr-FR" b="0" i="0" dirty="0">
              <a:latin typeface="ScolaScript_N" panose="00000400000000000000" pitchFamily="2" charset="0"/>
            </a:endParaRPr>
          </a:p>
          <a:p>
            <a:pPr marL="0" indent="0">
              <a:lnSpc>
                <a:spcPct val="114999"/>
              </a:lnSpc>
              <a:buSzPts val="1100"/>
            </a:pPr>
            <a:endParaRPr lang="fr-FR" dirty="0">
              <a:latin typeface="ScolaScript_N" panose="00000400000000000000" pitchFamily="2" charset="0"/>
            </a:endParaRPr>
          </a:p>
          <a:p>
            <a:endParaRPr lang="en-US" b="1" dirty="0">
              <a:latin typeface="ScolaScript_N" panose="00000400000000000000" pitchFamily="2" charset="0"/>
            </a:endParaRPr>
          </a:p>
        </p:txBody>
      </p:sp>
      <p:sp>
        <p:nvSpPr>
          <p:cNvPr id="130" name="Google Shape;130;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ScolaScript_N" panose="00000400000000000000" pitchFamily="2" charset="0"/>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5</a:t>
            </a:fld>
            <a:endParaRPr kumimoji="0" sz="1400" b="0" i="0" u="none" strike="noStrike" kern="0" cap="none" spc="0" normalizeH="0" baseline="0" noProof="0" dirty="0">
              <a:ln>
                <a:noFill/>
              </a:ln>
              <a:solidFill>
                <a:srgbClr val="000000"/>
              </a:solidFill>
              <a:effectLst/>
              <a:uLnTx/>
              <a:uFillTx/>
              <a:latin typeface="ScolaScript_N" panose="00000400000000000000" pitchFamily="2" charset="0"/>
              <a:sym typeface="Arial"/>
            </a:endParaRPr>
          </a:p>
        </p:txBody>
      </p:sp>
    </p:spTree>
    <p:extLst>
      <p:ext uri="{BB962C8B-B14F-4D97-AF65-F5344CB8AC3E}">
        <p14:creationId xmlns:p14="http://schemas.microsoft.com/office/powerpoint/2010/main" val="28127794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fr-FR" dirty="0">
                <a:latin typeface="ScolaScript_N" panose="00000400000000000000" pitchFamily="2" charset="0"/>
              </a:rPr>
              <a:t>(AS)</a:t>
            </a:r>
            <a:r>
              <a:rPr lang="fr-FR" sz="1200" b="0" i="0" u="none" strike="noStrike" cap="none" dirty="0">
                <a:solidFill>
                  <a:schemeClr val="dk1"/>
                </a:solidFill>
                <a:latin typeface="ScolaScript_N" panose="00000400000000000000" pitchFamily="2" charset="0"/>
                <a:sym typeface="Calibri"/>
              </a:rPr>
              <a:t>Lecture et compréhension écrite:</a:t>
            </a:r>
            <a:endParaRPr sz="1200" b="0" i="0" u="none" strike="noStrike" cap="none" dirty="0">
              <a:solidFill>
                <a:schemeClr val="dk1"/>
              </a:solidFill>
              <a:latin typeface="ScolaScript_N" panose="00000400000000000000" pitchFamily="2" charset="0"/>
              <a:sym typeface="Calibri"/>
            </a:endParaRPr>
          </a:p>
          <a:p>
            <a:pPr marL="457200" marR="0" lvl="0" indent="-228600" algn="l" rtl="0">
              <a:lnSpc>
                <a:spcPct val="100000"/>
              </a:lnSpc>
              <a:spcBef>
                <a:spcPts val="0"/>
              </a:spcBef>
              <a:spcAft>
                <a:spcPts val="0"/>
              </a:spcAft>
              <a:buClr>
                <a:srgbClr val="000000"/>
              </a:buClr>
              <a:buSzPts val="1400"/>
              <a:buFont typeface="Arial"/>
              <a:buNone/>
            </a:pPr>
            <a:r>
              <a:rPr lang="fr-FR" sz="1200" b="0" i="1" u="none" strike="noStrike" cap="none" dirty="0">
                <a:solidFill>
                  <a:schemeClr val="dk1"/>
                </a:solidFill>
                <a:latin typeface="ScolaScript_N" panose="00000400000000000000" pitchFamily="2" charset="0"/>
                <a:sym typeface="Calibri"/>
              </a:rPr>
              <a:t> </a:t>
            </a:r>
            <a:endParaRPr dirty="0">
              <a:latin typeface="ScolaScript_N" panose="00000400000000000000" pitchFamily="2" charset="0"/>
            </a:endParaRPr>
          </a:p>
          <a:p>
            <a:pPr marL="0" marR="0" lvl="0" indent="0" algn="l" rtl="0">
              <a:lnSpc>
                <a:spcPct val="115000"/>
              </a:lnSpc>
              <a:spcBef>
                <a:spcPts val="0"/>
              </a:spcBef>
              <a:spcAft>
                <a:spcPts val="0"/>
              </a:spcAft>
              <a:buClr>
                <a:srgbClr val="000000"/>
              </a:buClr>
              <a:buSzPts val="1100"/>
              <a:buFont typeface="Arial"/>
              <a:buNone/>
            </a:pPr>
            <a:endParaRPr lang="fr-FR" sz="1200" b="1" i="1" u="none" strike="noStrike" cap="none" dirty="0">
              <a:solidFill>
                <a:schemeClr val="dk1"/>
              </a:solidFill>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r>
              <a:rPr lang="fr-FR" b="1" i="0" dirty="0">
                <a:latin typeface="ScolaScript_N" panose="00000400000000000000" pitchFamily="2" charset="0"/>
              </a:rPr>
              <a:t>Note à l’attention de l’enseignante :</a:t>
            </a:r>
            <a:endParaRPr dirty="0">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r>
              <a:rPr lang="fr-FR" b="0" i="0" dirty="0">
                <a:latin typeface="ScolaScript_N" panose="00000400000000000000" pitchFamily="2" charset="0"/>
              </a:rPr>
              <a:t>L’apprenant peut enregistrer sa voix pour évaluer sa lecture expressive.</a:t>
            </a:r>
            <a:endParaRPr b="0" i="0" dirty="0">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endParaRPr sz="1100" b="1" i="1"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endParaRPr>
          </a:p>
          <a:p>
            <a:pPr marL="0" indent="0"/>
            <a:r>
              <a:rPr lang="en-US" dirty="0" err="1">
                <a:latin typeface="ScolaScript_N" panose="00000400000000000000" pitchFamily="2" charset="0"/>
              </a:rPr>
              <a:t>Critères</a:t>
            </a:r>
            <a:r>
              <a:rPr lang="en-US" dirty="0">
                <a:latin typeface="ScolaScript_N" panose="00000400000000000000" pitchFamily="2" charset="0"/>
              </a:rPr>
              <a:t> </a:t>
            </a:r>
            <a:r>
              <a:rPr lang="en-US" dirty="0" err="1">
                <a:latin typeface="ScolaScript_N" panose="00000400000000000000" pitchFamily="2" charset="0"/>
              </a:rPr>
              <a:t>d'évaluation</a:t>
            </a:r>
            <a:r>
              <a:rPr lang="en-US" dirty="0">
                <a:latin typeface="ScolaScript_N" panose="00000400000000000000" pitchFamily="2" charset="0"/>
              </a:rPr>
              <a:t> </a:t>
            </a:r>
            <a:r>
              <a:rPr lang="en-US" dirty="0" err="1">
                <a:latin typeface="ScolaScript_N" panose="00000400000000000000" pitchFamily="2" charset="0"/>
              </a:rPr>
              <a:t>suggérés</a:t>
            </a:r>
            <a:r>
              <a:rPr lang="en-US" dirty="0">
                <a:latin typeface="ScolaScript_N" panose="00000400000000000000" pitchFamily="2" charset="0"/>
              </a:rPr>
              <a:t> pour la lecture expressive :</a:t>
            </a:r>
          </a:p>
          <a:p>
            <a:pPr marL="0" indent="0"/>
            <a:r>
              <a:rPr lang="en-US" dirty="0">
                <a:latin typeface="ScolaScript_N" panose="00000400000000000000" pitchFamily="2" charset="0"/>
              </a:rPr>
              <a:t>1- </a:t>
            </a:r>
            <a:r>
              <a:rPr lang="en-US" dirty="0" err="1">
                <a:latin typeface="ScolaScript_N" panose="00000400000000000000" pitchFamily="2" charset="0"/>
              </a:rPr>
              <a:t>articuler</a:t>
            </a:r>
            <a:r>
              <a:rPr lang="en-US" dirty="0">
                <a:latin typeface="ScolaScript_N" panose="00000400000000000000" pitchFamily="2" charset="0"/>
              </a:rPr>
              <a:t> </a:t>
            </a:r>
            <a:r>
              <a:rPr lang="en-US" dirty="0" err="1">
                <a:latin typeface="ScolaScript_N" panose="00000400000000000000" pitchFamily="2" charset="0"/>
              </a:rPr>
              <a:t>correctement</a:t>
            </a:r>
            <a:r>
              <a:rPr lang="en-US" dirty="0">
                <a:latin typeface="ScolaScript_N" panose="00000400000000000000" pitchFamily="2" charset="0"/>
              </a:rPr>
              <a:t>.</a:t>
            </a:r>
          </a:p>
          <a:p>
            <a:pPr marL="0" indent="0"/>
            <a:r>
              <a:rPr lang="en-US" dirty="0">
                <a:latin typeface="ScolaScript_N" panose="00000400000000000000" pitchFamily="2" charset="0"/>
              </a:rPr>
              <a:t>2- </a:t>
            </a:r>
            <a:r>
              <a:rPr lang="en-US" dirty="0" err="1">
                <a:latin typeface="ScolaScript_N" panose="00000400000000000000" pitchFamily="2" charset="0"/>
              </a:rPr>
              <a:t>prononcer</a:t>
            </a:r>
            <a:r>
              <a:rPr lang="en-US" dirty="0">
                <a:latin typeface="ScolaScript_N" panose="00000400000000000000" pitchFamily="2" charset="0"/>
              </a:rPr>
              <a:t> de manière </a:t>
            </a:r>
            <a:r>
              <a:rPr lang="en-US" dirty="0" err="1">
                <a:latin typeface="ScolaScript_N" panose="00000400000000000000" pitchFamily="2" charset="0"/>
              </a:rPr>
              <a:t>correcte</a:t>
            </a:r>
            <a:r>
              <a:rPr lang="en-US" dirty="0">
                <a:latin typeface="ScolaScript_N" panose="00000400000000000000" pitchFamily="2" charset="0"/>
              </a:rPr>
              <a:t> les </a:t>
            </a:r>
            <a:r>
              <a:rPr lang="en-US" dirty="0" err="1">
                <a:latin typeface="ScolaScript_N" panose="00000400000000000000" pitchFamily="2" charset="0"/>
              </a:rPr>
              <a:t>phonèmes</a:t>
            </a:r>
            <a:r>
              <a:rPr lang="en-US" dirty="0">
                <a:latin typeface="ScolaScript_N" panose="00000400000000000000" pitchFamily="2" charset="0"/>
              </a:rPr>
              <a:t>.</a:t>
            </a:r>
          </a:p>
          <a:p>
            <a:pPr marL="0" indent="0"/>
            <a:r>
              <a:rPr lang="en-US" dirty="0">
                <a:latin typeface="ScolaScript_N" panose="00000400000000000000" pitchFamily="2" charset="0"/>
              </a:rPr>
              <a:t>3- respecter les </a:t>
            </a:r>
            <a:r>
              <a:rPr lang="en-US" dirty="0" err="1">
                <a:latin typeface="ScolaScript_N" panose="00000400000000000000" pitchFamily="2" charset="0"/>
              </a:rPr>
              <a:t>signes</a:t>
            </a:r>
            <a:r>
              <a:rPr lang="en-US" dirty="0">
                <a:latin typeface="ScolaScript_N" panose="00000400000000000000" pitchFamily="2" charset="0"/>
              </a:rPr>
              <a:t> de </a:t>
            </a:r>
            <a:r>
              <a:rPr lang="en-US" dirty="0" err="1">
                <a:latin typeface="ScolaScript_N" panose="00000400000000000000" pitchFamily="2" charset="0"/>
              </a:rPr>
              <a:t>ponctuation</a:t>
            </a:r>
            <a:r>
              <a:rPr lang="en-US" dirty="0">
                <a:latin typeface="ScolaScript_N" panose="00000400000000000000" pitchFamily="2" charset="0"/>
              </a:rPr>
              <a:t>.</a:t>
            </a:r>
          </a:p>
          <a:p>
            <a:pPr marL="0" indent="0"/>
            <a:r>
              <a:rPr lang="en-US" dirty="0">
                <a:latin typeface="ScolaScript_N" panose="00000400000000000000" pitchFamily="2" charset="0"/>
              </a:rPr>
              <a:t>4- varier son intonation.</a:t>
            </a:r>
            <a:endParaRPr lang="fr-FR" dirty="0">
              <a:latin typeface="ScolaScript_N" panose="00000400000000000000" pitchFamily="2" charset="0"/>
            </a:endParaRPr>
          </a:p>
          <a:p>
            <a:pPr marL="0" lvl="0" indent="0" algn="l">
              <a:lnSpc>
                <a:spcPct val="100000"/>
              </a:lnSpc>
              <a:spcBef>
                <a:spcPts val="0"/>
              </a:spcBef>
              <a:spcAft>
                <a:spcPts val="0"/>
              </a:spcAft>
              <a:buSzPts val="1100"/>
              <a:buFont typeface="Arial"/>
              <a:buNone/>
            </a:pPr>
            <a:endParaRPr sz="1100" dirty="0">
              <a:latin typeface="Abadi" panose="020B0604020104020204" pitchFamily="34" charset="0"/>
              <a:ea typeface="Arial" panose="020B0604020202020204" pitchFamily="34" charset="0"/>
              <a:cs typeface="Arial" panose="020B0604020202020204" pitchFamily="34" charset="0"/>
            </a:endParaRPr>
          </a:p>
          <a:p>
            <a:pPr marL="457200" marR="0" lvl="0" indent="-228600" algn="l" rtl="0">
              <a:lnSpc>
                <a:spcPct val="100000"/>
              </a:lnSpc>
              <a:spcBef>
                <a:spcPts val="0"/>
              </a:spcBef>
              <a:spcAft>
                <a:spcPts val="0"/>
              </a:spcAft>
              <a:buSzPts val="1400"/>
              <a:buNone/>
            </a:pPr>
            <a:endParaRPr b="1" dirty="0">
              <a:latin typeface="ScolaScript_N" panose="00000400000000000000" pitchFamily="2" charset="0"/>
            </a:endParaRPr>
          </a:p>
        </p:txBody>
      </p:sp>
      <p:sp>
        <p:nvSpPr>
          <p:cNvPr id="130" name="Google Shape;130;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ScolaScript_N" panose="00000400000000000000" pitchFamily="2" charset="0"/>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6</a:t>
            </a:fld>
            <a:endParaRPr kumimoji="0" sz="1400" b="0" i="0" u="none" strike="noStrike" kern="0" cap="none" spc="0" normalizeH="0" baseline="0" noProof="0" dirty="0">
              <a:ln>
                <a:noFill/>
              </a:ln>
              <a:solidFill>
                <a:srgbClr val="000000"/>
              </a:solidFill>
              <a:effectLst/>
              <a:uLnTx/>
              <a:uFillTx/>
              <a:latin typeface="ScolaScript_N" panose="00000400000000000000" pitchFamily="2" charset="0"/>
              <a:sym typeface="Arial"/>
            </a:endParaRPr>
          </a:p>
        </p:txBody>
      </p:sp>
    </p:spTree>
    <p:extLst>
      <p:ext uri="{BB962C8B-B14F-4D97-AF65-F5344CB8AC3E}">
        <p14:creationId xmlns:p14="http://schemas.microsoft.com/office/powerpoint/2010/main" val="3740949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b2dd894ecb_2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6" name="Google Shape;136;gb2dd894ecb_2_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fr-FR" dirty="0">
                <a:latin typeface="ScolaScript_N" panose="00000400000000000000" pitchFamily="2" charset="0"/>
              </a:rPr>
              <a:t>(AS)</a:t>
            </a:r>
            <a:r>
              <a:rPr lang="fr-FR" sz="1200" b="0" i="0" u="none" strike="noStrike" cap="none" dirty="0">
                <a:solidFill>
                  <a:schemeClr val="dk1"/>
                </a:solidFill>
                <a:latin typeface="ScolaScript_N" panose="00000400000000000000" pitchFamily="2" charset="0"/>
                <a:sym typeface="Calibri"/>
              </a:rPr>
              <a:t>Lecture et compréhension écrite:</a:t>
            </a:r>
            <a:endParaRPr sz="1200" b="0" i="0" u="none" strike="noStrike" cap="none" dirty="0">
              <a:solidFill>
                <a:schemeClr val="dk1"/>
              </a:solidFill>
              <a:latin typeface="ScolaScript_N" panose="00000400000000000000" pitchFamily="2" charset="0"/>
              <a:sym typeface="Calibri"/>
            </a:endParaRPr>
          </a:p>
          <a:p>
            <a:pPr marL="457200" marR="0" lvl="0" indent="-228600" algn="l" rtl="0">
              <a:lnSpc>
                <a:spcPct val="100000"/>
              </a:lnSpc>
              <a:spcBef>
                <a:spcPts val="0"/>
              </a:spcBef>
              <a:spcAft>
                <a:spcPts val="0"/>
              </a:spcAft>
              <a:buClr>
                <a:srgbClr val="000000"/>
              </a:buClr>
              <a:buSzPts val="1400"/>
              <a:buFont typeface="Arial"/>
              <a:buNone/>
            </a:pPr>
            <a:r>
              <a:rPr lang="fr-FR" sz="1200" b="0" i="1" u="none" strike="noStrike" cap="none" dirty="0">
                <a:solidFill>
                  <a:schemeClr val="dk1"/>
                </a:solidFill>
                <a:latin typeface="ScolaScript_N" panose="00000400000000000000" pitchFamily="2" charset="0"/>
                <a:sym typeface="Calibri"/>
              </a:rPr>
              <a:t> </a:t>
            </a:r>
            <a:endParaRPr dirty="0">
              <a:latin typeface="ScolaScript_N" panose="00000400000000000000" pitchFamily="2" charset="0"/>
            </a:endParaRPr>
          </a:p>
          <a:p>
            <a:pPr marL="457200" marR="0" lvl="0" indent="-228600" algn="l" rtl="0">
              <a:lnSpc>
                <a:spcPct val="100000"/>
              </a:lnSpc>
              <a:spcBef>
                <a:spcPts val="0"/>
              </a:spcBef>
              <a:spcAft>
                <a:spcPts val="0"/>
              </a:spcAft>
              <a:buClr>
                <a:srgbClr val="000000"/>
              </a:buClr>
              <a:buSzPts val="1400"/>
              <a:buFont typeface="Arial"/>
              <a:buNone/>
            </a:pPr>
            <a:r>
              <a:rPr lang="fr-FR" sz="1200" b="1" i="1" u="none" strike="noStrike" cap="none" dirty="0">
                <a:solidFill>
                  <a:schemeClr val="dk1"/>
                </a:solidFill>
                <a:latin typeface="ScolaScript_N" panose="00000400000000000000" pitchFamily="2" charset="0"/>
                <a:sym typeface="Calibri"/>
              </a:rPr>
              <a:t>VO:</a:t>
            </a:r>
            <a:endParaRPr sz="1200" b="0" i="0" u="none" strike="noStrike" cap="none" dirty="0">
              <a:solidFill>
                <a:schemeClr val="dk1"/>
              </a:solidFill>
              <a:latin typeface="ScolaScript_N" panose="00000400000000000000" pitchFamily="2" charset="0"/>
              <a:sym typeface="Calibri"/>
            </a:endParaRPr>
          </a:p>
          <a:p>
            <a:pPr marL="0" lvl="0" indent="0" algn="l" rtl="0">
              <a:lnSpc>
                <a:spcPct val="100000"/>
              </a:lnSpc>
              <a:spcBef>
                <a:spcPts val="0"/>
              </a:spcBef>
              <a:spcAft>
                <a:spcPts val="0"/>
              </a:spcAft>
              <a:buClr>
                <a:schemeClr val="dk1"/>
              </a:buClr>
              <a:buSzPts val="1400"/>
              <a:buFont typeface="Arial"/>
              <a:buNone/>
            </a:pPr>
            <a:r>
              <a:rPr lang="fr-FR" b="1" i="1" dirty="0">
                <a:latin typeface="ScolaScript_N" panose="00000400000000000000" pitchFamily="2" charset="0"/>
              </a:rPr>
              <a:t>Tu as une minute pour lire les questions. </a:t>
            </a:r>
            <a:endParaRPr b="1" i="1" dirty="0">
              <a:latin typeface="ScolaScript_N" panose="00000400000000000000" pitchFamily="2" charset="0"/>
            </a:endParaRPr>
          </a:p>
          <a:p>
            <a:pPr marL="457200" lvl="0" indent="-228600" algn="l" rtl="0">
              <a:lnSpc>
                <a:spcPct val="100000"/>
              </a:lnSpc>
              <a:spcBef>
                <a:spcPts val="0"/>
              </a:spcBef>
              <a:spcAft>
                <a:spcPts val="0"/>
              </a:spcAft>
              <a:buClr>
                <a:schemeClr val="dk1"/>
              </a:buClr>
              <a:buSzPts val="1400"/>
              <a:buFont typeface="Arial"/>
              <a:buNone/>
            </a:pPr>
            <a:r>
              <a:rPr lang="fr-FR" dirty="0">
                <a:latin typeface="ScolaScript_N" panose="00000400000000000000" pitchFamily="2" charset="0"/>
              </a:rPr>
              <a:t>[Pause d’une minute]</a:t>
            </a:r>
            <a:endParaRPr b="1" i="1" dirty="0">
              <a:latin typeface="ScolaScript_N" panose="00000400000000000000" pitchFamily="2" charset="0"/>
            </a:endParaRPr>
          </a:p>
          <a:p>
            <a:pPr marL="0" lvl="0" indent="0" algn="l" rtl="0">
              <a:lnSpc>
                <a:spcPct val="100000"/>
              </a:lnSpc>
              <a:spcBef>
                <a:spcPts val="0"/>
              </a:spcBef>
              <a:spcAft>
                <a:spcPts val="0"/>
              </a:spcAft>
              <a:buClr>
                <a:schemeClr val="dk1"/>
              </a:buClr>
              <a:buSzPts val="1100"/>
              <a:buFont typeface="Arial"/>
              <a:buNone/>
            </a:pPr>
            <a:endParaRP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endParaRPr>
          </a:p>
          <a:p>
            <a:pPr marL="457200" marR="0" lvl="0" indent="-228600" algn="l" rtl="0">
              <a:lnSpc>
                <a:spcPct val="100000"/>
              </a:lnSpc>
              <a:spcBef>
                <a:spcPts val="0"/>
              </a:spcBef>
              <a:spcAft>
                <a:spcPts val="0"/>
              </a:spcAft>
              <a:buSzPts val="1400"/>
              <a:buNone/>
            </a:pPr>
            <a:endParaRPr b="1" dirty="0">
              <a:latin typeface="ScolaScript_N" panose="00000400000000000000" pitchFamily="2" charset="0"/>
            </a:endParaRPr>
          </a:p>
        </p:txBody>
      </p:sp>
      <p:sp>
        <p:nvSpPr>
          <p:cNvPr id="137" name="Google Shape;137;gb2dd894ecb_2_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ScolaScript_N" panose="00000400000000000000" pitchFamily="2" charset="0"/>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7</a:t>
            </a:fld>
            <a:endParaRPr kumimoji="0" sz="1400" b="0" i="0" u="none" strike="noStrike" kern="0" cap="none" spc="0" normalizeH="0" baseline="0" noProof="0" dirty="0">
              <a:ln>
                <a:noFill/>
              </a:ln>
              <a:solidFill>
                <a:srgbClr val="000000"/>
              </a:solidFill>
              <a:effectLst/>
              <a:uLnTx/>
              <a:uFillTx/>
              <a:latin typeface="ScolaScript_N" panose="00000400000000000000" pitchFamily="2" charset="0"/>
              <a:sym typeface="Arial"/>
            </a:endParaRPr>
          </a:p>
        </p:txBody>
      </p:sp>
    </p:spTree>
    <p:extLst>
      <p:ext uri="{BB962C8B-B14F-4D97-AF65-F5344CB8AC3E}">
        <p14:creationId xmlns:p14="http://schemas.microsoft.com/office/powerpoint/2010/main" val="13755717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colaScript_N" panose="00000400000000000000" pitchFamily="2" charset="0"/>
            </a:endParaRPr>
          </a:p>
        </p:txBody>
      </p:sp>
      <p:sp>
        <p:nvSpPr>
          <p:cNvPr id="143" name="Google Shape;14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088143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b2dd894ecb_2_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9" name="Google Shape;149;gb2dd894ecb_2_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fr-FR" dirty="0">
                <a:latin typeface="ScolaScript_N" panose="00000400000000000000" pitchFamily="2" charset="0"/>
              </a:rPr>
              <a:t>(AS)</a:t>
            </a:r>
            <a:r>
              <a:rPr lang="fr-FR" sz="1200" b="0" i="0" u="none" strike="noStrike" cap="none" dirty="0">
                <a:solidFill>
                  <a:schemeClr val="dk1"/>
                </a:solidFill>
                <a:latin typeface="ScolaScript_N" panose="00000400000000000000" pitchFamily="2" charset="0"/>
                <a:sym typeface="Calibri"/>
              </a:rPr>
              <a:t>Lecture et compréhension écrite:</a:t>
            </a:r>
            <a:endParaRPr sz="1200" b="0" i="0" u="none" strike="noStrike" cap="none" dirty="0">
              <a:solidFill>
                <a:schemeClr val="dk1"/>
              </a:solidFill>
              <a:latin typeface="ScolaScript_N" panose="00000400000000000000" pitchFamily="2" charset="0"/>
              <a:sym typeface="Calibri"/>
            </a:endParaRPr>
          </a:p>
          <a:p>
            <a:pPr marL="457200" marR="0" lvl="0" indent="-228600" algn="l" rtl="0">
              <a:lnSpc>
                <a:spcPct val="100000"/>
              </a:lnSpc>
              <a:spcBef>
                <a:spcPts val="0"/>
              </a:spcBef>
              <a:spcAft>
                <a:spcPts val="0"/>
              </a:spcAft>
              <a:buClr>
                <a:srgbClr val="000000"/>
              </a:buClr>
              <a:buSzPts val="1400"/>
              <a:buFont typeface="Arial"/>
              <a:buNone/>
            </a:pPr>
            <a:r>
              <a:rPr lang="fr-FR" sz="1200" b="0" i="1" u="none" strike="noStrike" cap="none" dirty="0">
                <a:solidFill>
                  <a:schemeClr val="dk1"/>
                </a:solidFill>
                <a:latin typeface="ScolaScript_N" panose="00000400000000000000" pitchFamily="2" charset="0"/>
                <a:sym typeface="Calibri"/>
              </a:rPr>
              <a:t> </a:t>
            </a:r>
            <a:endParaRPr dirty="0">
              <a:latin typeface="ScolaScript_N" panose="00000400000000000000" pitchFamily="2" charset="0"/>
            </a:endParaRPr>
          </a:p>
          <a:p>
            <a:pPr marL="457200" marR="0" lvl="0" indent="-228600" algn="l" rtl="0">
              <a:lnSpc>
                <a:spcPct val="100000"/>
              </a:lnSpc>
              <a:spcBef>
                <a:spcPts val="0"/>
              </a:spcBef>
              <a:spcAft>
                <a:spcPts val="0"/>
              </a:spcAft>
              <a:buClr>
                <a:srgbClr val="000000"/>
              </a:buClr>
              <a:buSzPts val="1400"/>
              <a:buFont typeface="Arial"/>
              <a:buNone/>
            </a:pPr>
            <a:r>
              <a:rPr lang="fr-FR" sz="1200" b="1" i="1" u="none" strike="noStrike" cap="none" dirty="0">
                <a:solidFill>
                  <a:schemeClr val="dk1"/>
                </a:solidFill>
                <a:latin typeface="ScolaScript_N" panose="00000400000000000000" pitchFamily="2" charset="0"/>
                <a:sym typeface="Calibri"/>
              </a:rPr>
              <a:t>VO:</a:t>
            </a:r>
            <a:endParaRPr sz="1200" b="0" i="0" u="none" strike="noStrike" cap="none" dirty="0">
              <a:solidFill>
                <a:schemeClr val="dk1"/>
              </a:solidFill>
              <a:latin typeface="ScolaScript_N" panose="00000400000000000000" pitchFamily="2" charset="0"/>
              <a:sym typeface="Calibri"/>
            </a:endParaRPr>
          </a:p>
          <a:p>
            <a:pPr marL="457200" lvl="0" indent="-228600" algn="l" rtl="0">
              <a:lnSpc>
                <a:spcPct val="100000"/>
              </a:lnSpc>
              <a:spcBef>
                <a:spcPts val="0"/>
              </a:spcBef>
              <a:spcAft>
                <a:spcPts val="0"/>
              </a:spcAft>
              <a:buClr>
                <a:schemeClr val="dk1"/>
              </a:buClr>
              <a:buSzPts val="1400"/>
              <a:buFont typeface="Arial"/>
              <a:buNone/>
            </a:pPr>
            <a:r>
              <a:rPr lang="fr-FR" b="1" i="1" dirty="0">
                <a:latin typeface="ScolaScript_N" panose="00000400000000000000" pitchFamily="2" charset="0"/>
              </a:rPr>
              <a:t>Relis le texte sur Isabelle. </a:t>
            </a:r>
            <a:endParaRPr b="1" i="1" dirty="0">
              <a:latin typeface="ScolaScript_N" panose="00000400000000000000" pitchFamily="2" charset="0"/>
            </a:endParaRPr>
          </a:p>
          <a:p>
            <a:pPr marL="457200" lvl="0" indent="-228600" algn="l" rtl="0">
              <a:lnSpc>
                <a:spcPct val="100000"/>
              </a:lnSpc>
              <a:spcBef>
                <a:spcPts val="0"/>
              </a:spcBef>
              <a:spcAft>
                <a:spcPts val="0"/>
              </a:spcAft>
              <a:buClr>
                <a:schemeClr val="dk1"/>
              </a:buClr>
              <a:buSzPts val="1400"/>
              <a:buFont typeface="Arial"/>
              <a:buNone/>
            </a:pPr>
            <a:r>
              <a:rPr lang="fr-FR" dirty="0">
                <a:latin typeface="ScolaScript_N" panose="00000400000000000000" pitchFamily="2" charset="0"/>
              </a:rPr>
              <a:t>[Pause de 5 minutes]</a:t>
            </a:r>
            <a:endParaRPr dirty="0">
              <a:latin typeface="ScolaScript_N" panose="00000400000000000000" pitchFamily="2" charset="0"/>
            </a:endParaRPr>
          </a:p>
          <a:p>
            <a:pPr marL="457200" lvl="0" indent="-228600" algn="l" rtl="0">
              <a:lnSpc>
                <a:spcPct val="100000"/>
              </a:lnSpc>
              <a:spcBef>
                <a:spcPts val="0"/>
              </a:spcBef>
              <a:spcAft>
                <a:spcPts val="0"/>
              </a:spcAft>
              <a:buClr>
                <a:schemeClr val="dk1"/>
              </a:buClr>
              <a:buSzPts val="1400"/>
              <a:buFont typeface="Arial"/>
              <a:buNone/>
            </a:pPr>
            <a:endParaRPr lang="fr-FR" b="1" i="1" dirty="0">
              <a:latin typeface="ScolaScript_N" panose="00000400000000000000" pitchFamily="2" charset="0"/>
            </a:endParaRPr>
          </a:p>
          <a:p>
            <a:pPr marL="0" lvl="0" indent="0" algn="l" rtl="0">
              <a:lnSpc>
                <a:spcPct val="115000"/>
              </a:lnSpc>
              <a:spcBef>
                <a:spcPts val="0"/>
              </a:spcBef>
              <a:spcAft>
                <a:spcPts val="0"/>
              </a:spcAft>
              <a:buClr>
                <a:schemeClr val="dk1"/>
              </a:buClr>
              <a:buSzPts val="1100"/>
              <a:buFont typeface="Arial"/>
              <a:buNone/>
            </a:pPr>
            <a:endParaRPr b="1" i="1" dirty="0">
              <a:latin typeface="ScolaScript_N" panose="00000400000000000000" pitchFamily="2" charset="0"/>
            </a:endParaRPr>
          </a:p>
          <a:p>
            <a:pPr marL="0" lvl="0" indent="0" algn="l" rtl="0">
              <a:lnSpc>
                <a:spcPct val="100000"/>
              </a:lnSpc>
              <a:spcBef>
                <a:spcPts val="0"/>
              </a:spcBef>
              <a:spcAft>
                <a:spcPts val="0"/>
              </a:spcAft>
              <a:buClr>
                <a:schemeClr val="dk1"/>
              </a:buClr>
              <a:buSzPts val="1100"/>
              <a:buFont typeface="Arial"/>
              <a:buNone/>
            </a:pPr>
            <a:endParaRPr sz="1100" dirty="0">
              <a:latin typeface="Abadi" panose="020B0604020104020204" pitchFamily="34" charset="0"/>
              <a:ea typeface="Arial" panose="020B0604020202020204" pitchFamily="34" charset="0"/>
              <a:cs typeface="Arial" panose="020B0604020202020204" pitchFamily="34" charset="0"/>
              <a:sym typeface="Arial" panose="020B0604020202020204" pitchFamily="34" charset="0"/>
            </a:endParaRPr>
          </a:p>
          <a:p>
            <a:pPr marL="457200" marR="0" lvl="0" indent="-228600" algn="l" rtl="0">
              <a:lnSpc>
                <a:spcPct val="100000"/>
              </a:lnSpc>
              <a:spcBef>
                <a:spcPts val="0"/>
              </a:spcBef>
              <a:spcAft>
                <a:spcPts val="0"/>
              </a:spcAft>
              <a:buSzPts val="1400"/>
              <a:buNone/>
            </a:pPr>
            <a:endParaRPr b="1" dirty="0">
              <a:latin typeface="ScolaScript_N" panose="00000400000000000000" pitchFamily="2" charset="0"/>
            </a:endParaRPr>
          </a:p>
        </p:txBody>
      </p:sp>
      <p:sp>
        <p:nvSpPr>
          <p:cNvPr id="150" name="Google Shape;150;gb2dd894ecb_2_1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ScolaScript_N" panose="00000400000000000000" pitchFamily="2" charset="0"/>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9</a:t>
            </a:fld>
            <a:endParaRPr kumimoji="0" sz="1400" b="0" i="0" u="none" strike="noStrike" kern="0" cap="none" spc="0" normalizeH="0" baseline="0" noProof="0" dirty="0">
              <a:ln>
                <a:noFill/>
              </a:ln>
              <a:solidFill>
                <a:srgbClr val="000000"/>
              </a:solidFill>
              <a:effectLst/>
              <a:uLnTx/>
              <a:uFillTx/>
              <a:latin typeface="ScolaScript_N" panose="00000400000000000000" pitchFamily="2" charset="0"/>
              <a:sym typeface="Arial"/>
            </a:endParaRPr>
          </a:p>
        </p:txBody>
      </p:sp>
    </p:spTree>
    <p:extLst>
      <p:ext uri="{BB962C8B-B14F-4D97-AF65-F5344CB8AC3E}">
        <p14:creationId xmlns:p14="http://schemas.microsoft.com/office/powerpoint/2010/main" val="16933348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96320D-8AF1-42D1-A6E8-28CA2AF831E5}"/>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169B0364-C1C7-4A79-A21D-EB045A01D8F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D1C8EBA4-94D8-4265-BD0A-03914443DD07}"/>
              </a:ext>
            </a:extLst>
          </p:cNvPr>
          <p:cNvSpPr>
            <a:spLocks noGrp="1"/>
          </p:cNvSpPr>
          <p:nvPr>
            <p:ph type="dt" sz="half" idx="10"/>
          </p:nvPr>
        </p:nvSpPr>
        <p:spPr/>
        <p:txBody>
          <a:bodyPr/>
          <a:lstStyle>
            <a:lvl1pPr>
              <a:defRPr/>
            </a:lvl1pPr>
          </a:lstStyle>
          <a:p>
            <a:fld id="{BD2C4D15-71B1-4028-B46F-4EE71232F863}" type="datetimeFigureOut">
              <a:rPr lang="en-US" smtClean="0"/>
              <a:pPr/>
              <a:t>5/26/2022</a:t>
            </a:fld>
            <a:endParaRPr lang="en-US" dirty="0"/>
          </a:p>
        </p:txBody>
      </p:sp>
      <p:sp>
        <p:nvSpPr>
          <p:cNvPr id="5" name="Footer Placeholder 4">
            <a:extLst>
              <a:ext uri="{FF2B5EF4-FFF2-40B4-BE49-F238E27FC236}">
                <a16:creationId xmlns:a16="http://schemas.microsoft.com/office/drawing/2014/main" id="{E5ED1FBE-C10F-4E15-AD65-8FF4E155E003}"/>
              </a:ext>
            </a:extLst>
          </p:cNvPr>
          <p:cNvSpPr>
            <a:spLocks noGrp="1"/>
          </p:cNvSpPr>
          <p:nvPr>
            <p:ph type="ftr" sz="quarter" idx="11"/>
          </p:nvPr>
        </p:nvSpPr>
        <p:spPr/>
        <p:txBody>
          <a:bodyPr/>
          <a:lstStyle>
            <a:lvl1pPr>
              <a:defRPr/>
            </a:lvl1pPr>
          </a:lstStyle>
          <a:p>
            <a:endParaRPr lang="en-US" dirty="0"/>
          </a:p>
        </p:txBody>
      </p:sp>
      <p:sp>
        <p:nvSpPr>
          <p:cNvPr id="6" name="Slide Number Placeholder 5">
            <a:extLst>
              <a:ext uri="{FF2B5EF4-FFF2-40B4-BE49-F238E27FC236}">
                <a16:creationId xmlns:a16="http://schemas.microsoft.com/office/drawing/2014/main" id="{151B776B-8AC5-4F40-86B1-81D78C5D1D23}"/>
              </a:ext>
            </a:extLst>
          </p:cNvPr>
          <p:cNvSpPr>
            <a:spLocks noGrp="1"/>
          </p:cNvSpPr>
          <p:nvPr>
            <p:ph type="sldNum" sz="quarter" idx="12"/>
          </p:nvPr>
        </p:nvSpPr>
        <p:spPr/>
        <p:txBody>
          <a:bodyPr/>
          <a:lstStyle>
            <a:lvl1pPr>
              <a:defRPr/>
            </a:lvl1pPr>
          </a:lstStyle>
          <a:p>
            <a:fld id="{809E340D-D49F-4060-B830-48E207260F1E}" type="slidenum">
              <a:rPr lang="en-US" smtClean="0"/>
              <a:pPr/>
              <a:t>‹#›</a:t>
            </a:fld>
            <a:endParaRPr lang="en-US" dirty="0"/>
          </a:p>
        </p:txBody>
      </p:sp>
    </p:spTree>
    <p:custDataLst>
      <p:tags r:id="rId1"/>
    </p:custDataLst>
    <p:extLst>
      <p:ext uri="{BB962C8B-B14F-4D97-AF65-F5344CB8AC3E}">
        <p14:creationId xmlns:p14="http://schemas.microsoft.com/office/powerpoint/2010/main" val="12816826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fromative">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inden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4" name="TextBox 3">
            <a:extLst>
              <a:ext uri="{FF2B5EF4-FFF2-40B4-BE49-F238E27FC236}">
                <a16:creationId xmlns:a16="http://schemas.microsoft.com/office/drawing/2014/main" id="{2EF93785-A381-4BB0-A5F7-961E0BD6CB43}"/>
              </a:ext>
            </a:extLst>
          </p:cNvPr>
          <p:cNvSpPr txBox="1"/>
          <p:nvPr userDrawn="1"/>
        </p:nvSpPr>
        <p:spPr>
          <a:xfrm rot="10800000" flipV="1">
            <a:off x="10031456" y="130795"/>
            <a:ext cx="2160544" cy="276999"/>
          </a:xfrm>
          <a:prstGeom prst="rect">
            <a:avLst/>
          </a:prstGeom>
          <a:solidFill>
            <a:srgbClr val="F1DDE3"/>
          </a:solidFill>
          <a:ln w="19050">
            <a:solidFill>
              <a:srgbClr val="F1DDE3"/>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1200" cap="none" spc="0" normalizeH="0" baseline="0" noProof="0" dirty="0">
                <a:ln>
                  <a:noFill/>
                </a:ln>
                <a:solidFill>
                  <a:prstClr val="white">
                    <a:lumMod val="50000"/>
                  </a:prstClr>
                </a:solidFill>
                <a:effectLst/>
                <a:uLnTx/>
                <a:uFillTx/>
                <a:latin typeface="ScolaScript_N" panose="00000400000000000000" pitchFamily="2" charset="0"/>
                <a:ea typeface="Comic Sans MS"/>
                <a:cs typeface="Comic Sans MS"/>
                <a:sym typeface="Comic Sans MS"/>
              </a:rPr>
              <a:t>Evaluation formative</a:t>
            </a:r>
          </a:p>
        </p:txBody>
      </p:sp>
    </p:spTree>
    <p:custDataLst>
      <p:tags r:id="rId1"/>
    </p:custDataLst>
    <p:extLst>
      <p:ext uri="{BB962C8B-B14F-4D97-AF65-F5344CB8AC3E}">
        <p14:creationId xmlns:p14="http://schemas.microsoft.com/office/powerpoint/2010/main" val="3427093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732614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33E2DA7-8886-6630-069D-8DAA23B9D727}"/>
              </a:ext>
            </a:extLst>
          </p:cNvPr>
          <p:cNvSpPr/>
          <p:nvPr userDrawn="1"/>
        </p:nvSpPr>
        <p:spPr>
          <a:xfrm>
            <a:off x="0" y="0"/>
            <a:ext cx="787078" cy="56715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Tree>
    <p:custDataLst>
      <p:tags r:id="rId1"/>
    </p:custDataLst>
    <p:extLst>
      <p:ext uri="{BB962C8B-B14F-4D97-AF65-F5344CB8AC3E}">
        <p14:creationId xmlns:p14="http://schemas.microsoft.com/office/powerpoint/2010/main" val="47304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preserve="1" userDrawn="1">
  <p:cSld name="1_Blank">
    <p:spTree>
      <p:nvGrpSpPr>
        <p:cNvPr id="1" name="Shape 73"/>
        <p:cNvGrpSpPr/>
        <p:nvPr/>
      </p:nvGrpSpPr>
      <p:grpSpPr>
        <a:xfrm>
          <a:off x="0" y="0"/>
          <a:ext cx="0" cy="0"/>
          <a:chOff x="0" y="0"/>
          <a:chExt cx="0" cy="0"/>
        </a:xfrm>
      </p:grpSpPr>
      <p:sp>
        <p:nvSpPr>
          <p:cNvPr id="15" name="Text Placeholder 11">
            <a:extLst>
              <a:ext uri="{FF2B5EF4-FFF2-40B4-BE49-F238E27FC236}">
                <a16:creationId xmlns:a16="http://schemas.microsoft.com/office/drawing/2014/main" id="{4853BB29-EE5B-4B5F-89C3-659C83BC39B6}"/>
              </a:ext>
            </a:extLst>
          </p:cNvPr>
          <p:cNvSpPr>
            <a:spLocks noGrp="1"/>
          </p:cNvSpPr>
          <p:nvPr>
            <p:ph type="body" sz="quarter" idx="10"/>
          </p:nvPr>
        </p:nvSpPr>
        <p:spPr>
          <a:xfrm>
            <a:off x="0" y="538921"/>
            <a:ext cx="12192000" cy="584775"/>
          </a:xfrm>
          <a:prstGeom prst="rect">
            <a:avLst/>
          </a:prstGeom>
          <a:solidFill>
            <a:srgbClr val="A1C4E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5" name="Text Placeholder 11">
            <a:extLst>
              <a:ext uri="{FF2B5EF4-FFF2-40B4-BE49-F238E27FC236}">
                <a16:creationId xmlns:a16="http://schemas.microsoft.com/office/drawing/2014/main" id="{86C75499-7193-4137-B934-2979BB2B7401}"/>
              </a:ext>
            </a:extLst>
          </p:cNvPr>
          <p:cNvSpPr>
            <a:spLocks noGrp="1"/>
          </p:cNvSpPr>
          <p:nvPr>
            <p:ph type="body" sz="quarter" idx="11"/>
          </p:nvPr>
        </p:nvSpPr>
        <p:spPr>
          <a:xfrm>
            <a:off x="10057773" y="109893"/>
            <a:ext cx="2126607" cy="276999"/>
          </a:xfrm>
          <a:prstGeom prst="rect">
            <a:avLst/>
          </a:prstGeom>
          <a:solidFill>
            <a:srgbClr val="DEECEF"/>
          </a:solidFill>
          <a:ln>
            <a:noFill/>
          </a:ln>
        </p:spPr>
        <p:txBody>
          <a:bodyPr anchor="ctr" anchorCtr="0"/>
          <a:lstStyle>
            <a:lvl1pPr marL="228600" indent="0">
              <a:buFont typeface="Arial" panose="020B0604020202020204" pitchFamily="34" charset="0"/>
              <a:buNone/>
              <a:defRPr kumimoji="0" lang="en-US" sz="1200" b="0" i="1" u="none" strike="noStrike" kern="0" cap="none" spc="0" normalizeH="0" baseline="0" dirty="0">
                <a:ln>
                  <a:noFill/>
                </a:ln>
                <a:solidFill>
                  <a:srgbClr val="595959"/>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3194954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preserve="1" userDrawn="1">
  <p:cSld name="1_Blank">
    <p:spTree>
      <p:nvGrpSpPr>
        <p:cNvPr id="1" name="Shape 73"/>
        <p:cNvGrpSpPr/>
        <p:nvPr/>
      </p:nvGrpSpPr>
      <p:grpSpPr>
        <a:xfrm>
          <a:off x="0" y="0"/>
          <a:ext cx="0" cy="0"/>
          <a:chOff x="0" y="0"/>
          <a:chExt cx="0" cy="0"/>
        </a:xfrm>
      </p:grpSpPr>
      <p:sp>
        <p:nvSpPr>
          <p:cNvPr id="5" name="Text Placeholder 11">
            <a:extLst>
              <a:ext uri="{FF2B5EF4-FFF2-40B4-BE49-F238E27FC236}">
                <a16:creationId xmlns:a16="http://schemas.microsoft.com/office/drawing/2014/main" id="{FCBA3F5E-5F62-422D-8F08-67FD561142C1}"/>
              </a:ext>
            </a:extLst>
          </p:cNvPr>
          <p:cNvSpPr>
            <a:spLocks noGrp="1"/>
          </p:cNvSpPr>
          <p:nvPr>
            <p:ph type="body" sz="quarter" idx="11"/>
          </p:nvPr>
        </p:nvSpPr>
        <p:spPr>
          <a:xfrm>
            <a:off x="0" y="1114462"/>
            <a:ext cx="12192000" cy="584775"/>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normAutofit/>
          </a:bodyPr>
          <a:lstStyle>
            <a:lvl1pPr marL="457200" indent="0">
              <a:buNone/>
              <a:defRPr kumimoji="0" lang="en-US" sz="2800" b="1" i="0" u="none" strike="noStrike" kern="0" cap="none" spc="0" normalizeH="0" baseline="0">
                <a:ln>
                  <a:noFill/>
                </a:ln>
                <a:solidFill>
                  <a:srgbClr val="002060"/>
                </a:solidFill>
                <a:effectLst/>
                <a:uLnTx/>
                <a:uFillTx/>
                <a:latin typeface="ScolaScript_N" panose="00000400000000000000" pitchFamily="2" charset="0"/>
              </a:defRPr>
            </a:lvl1pPr>
          </a:lstStyle>
          <a:p>
            <a:pPr marL="914400" marR="0" lvl="0" indent="-457200" fontAlgn="auto">
              <a:lnSpc>
                <a:spcPct val="100000"/>
              </a:lnSpc>
              <a:spcBef>
                <a:spcPts val="0"/>
              </a:spcBef>
              <a:spcAft>
                <a:spcPts val="0"/>
              </a:spcAft>
              <a:buClr>
                <a:srgbClr val="000000"/>
              </a:buClr>
              <a:buSzTx/>
              <a:tabLst/>
            </a:pPr>
            <a:endParaRPr lang="en-US"/>
          </a:p>
        </p:txBody>
      </p:sp>
      <p:sp>
        <p:nvSpPr>
          <p:cNvPr id="3" name="Text Placeholder 11">
            <a:extLst>
              <a:ext uri="{FF2B5EF4-FFF2-40B4-BE49-F238E27FC236}">
                <a16:creationId xmlns:a16="http://schemas.microsoft.com/office/drawing/2014/main" id="{0D7569DD-E306-42E6-ABFC-C9C4AD979C76}"/>
              </a:ext>
            </a:extLst>
          </p:cNvPr>
          <p:cNvSpPr>
            <a:spLocks noGrp="1"/>
          </p:cNvSpPr>
          <p:nvPr>
            <p:ph type="body" sz="quarter" idx="10"/>
          </p:nvPr>
        </p:nvSpPr>
        <p:spPr>
          <a:xfrm>
            <a:off x="0" y="538921"/>
            <a:ext cx="12192000" cy="584775"/>
          </a:xfrm>
          <a:prstGeom prst="rect">
            <a:avLst/>
          </a:prstGeom>
          <a:solidFill>
            <a:srgbClr val="A1C4E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118711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userDrawn="1">
  <p:cSld name="1_Blank">
    <p:spTree>
      <p:nvGrpSpPr>
        <p:cNvPr id="1" name="Shape 73"/>
        <p:cNvGrpSpPr/>
        <p:nvPr/>
      </p:nvGrpSpPr>
      <p:grpSpPr>
        <a:xfrm>
          <a:off x="0" y="0"/>
          <a:ext cx="0" cy="0"/>
          <a:chOff x="0" y="0"/>
          <a:chExt cx="0" cy="0"/>
        </a:xfrm>
      </p:grpSpPr>
      <p:sp>
        <p:nvSpPr>
          <p:cNvPr id="3" name="Text Placeholder 11">
            <a:extLst>
              <a:ext uri="{FF2B5EF4-FFF2-40B4-BE49-F238E27FC236}">
                <a16:creationId xmlns:a16="http://schemas.microsoft.com/office/drawing/2014/main" id="{0D7569DD-E306-42E6-ABFC-C9C4AD979C76}"/>
              </a:ext>
            </a:extLst>
          </p:cNvPr>
          <p:cNvSpPr>
            <a:spLocks noGrp="1"/>
          </p:cNvSpPr>
          <p:nvPr>
            <p:ph type="body" sz="quarter" idx="10"/>
          </p:nvPr>
        </p:nvSpPr>
        <p:spPr>
          <a:xfrm>
            <a:off x="0" y="538921"/>
            <a:ext cx="12192000" cy="584775"/>
          </a:xfrm>
          <a:prstGeom prst="rect">
            <a:avLst/>
          </a:prstGeom>
          <a:solidFill>
            <a:srgbClr val="A1C4E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300385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renforcement">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7" name="TextBox 6">
            <a:extLst>
              <a:ext uri="{FF2B5EF4-FFF2-40B4-BE49-F238E27FC236}">
                <a16:creationId xmlns:a16="http://schemas.microsoft.com/office/drawing/2014/main" id="{2534CB3D-E390-4C99-84B3-613EB9D769A7}"/>
              </a:ext>
            </a:extLst>
          </p:cNvPr>
          <p:cNvSpPr txBox="1"/>
          <p:nvPr userDrawn="1"/>
        </p:nvSpPr>
        <p:spPr>
          <a:xfrm rot="10800000" flipV="1">
            <a:off x="10031456" y="130795"/>
            <a:ext cx="2160544" cy="276999"/>
          </a:xfrm>
          <a:prstGeom prst="rect">
            <a:avLst/>
          </a:prstGeom>
          <a:solidFill>
            <a:srgbClr val="F1DDE3"/>
          </a:solidFill>
          <a:ln w="19050">
            <a:solidFill>
              <a:srgbClr val="F1DDE3"/>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1200" cap="none" spc="0" normalizeH="0" baseline="0" noProof="0" dirty="0" err="1">
                <a:ln>
                  <a:noFill/>
                </a:ln>
                <a:solidFill>
                  <a:prstClr val="white">
                    <a:lumMod val="50000"/>
                  </a:prstClr>
                </a:solidFill>
                <a:effectLst/>
                <a:uLnTx/>
                <a:uFillTx/>
                <a:latin typeface="ScolaScript_N" panose="00000400000000000000" pitchFamily="2" charset="0"/>
                <a:ea typeface="Comic Sans MS"/>
                <a:cs typeface="Comic Sans MS"/>
                <a:sym typeface="Comic Sans MS"/>
              </a:rPr>
              <a:t>Renforcement</a:t>
            </a:r>
            <a:endParaRPr kumimoji="0" lang="en-US" sz="1200" b="0" i="1" u="none" strike="noStrike" kern="1200" cap="none" spc="0" normalizeH="0" baseline="0" noProof="0" dirty="0">
              <a:ln>
                <a:noFill/>
              </a:ln>
              <a:solidFill>
                <a:prstClr val="white">
                  <a:lumMod val="50000"/>
                </a:prstClr>
              </a:solidFill>
              <a:effectLst/>
              <a:uLnTx/>
              <a:uFillTx/>
              <a:latin typeface="ScolaScript_N" panose="00000400000000000000" pitchFamily="2" charset="0"/>
              <a:ea typeface="Comic Sans MS"/>
              <a:cs typeface="Comic Sans MS"/>
              <a:sym typeface="Comic Sans MS"/>
            </a:endParaRPr>
          </a:p>
        </p:txBody>
      </p:sp>
    </p:spTree>
    <p:custDataLst>
      <p:tags r:id="rId1"/>
    </p:custDataLst>
    <p:extLst>
      <p:ext uri="{BB962C8B-B14F-4D97-AF65-F5344CB8AC3E}">
        <p14:creationId xmlns:p14="http://schemas.microsoft.com/office/powerpoint/2010/main" val="483102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renforcement">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5" name="Text Placeholder 11">
            <a:extLst>
              <a:ext uri="{FF2B5EF4-FFF2-40B4-BE49-F238E27FC236}">
                <a16:creationId xmlns:a16="http://schemas.microsoft.com/office/drawing/2014/main" id="{65CBCB47-DB2B-4BE3-A240-AAA20E62C5C4}"/>
              </a:ext>
            </a:extLst>
          </p:cNvPr>
          <p:cNvSpPr>
            <a:spLocks noGrp="1"/>
          </p:cNvSpPr>
          <p:nvPr>
            <p:ph type="body" sz="quarter" idx="11"/>
          </p:nvPr>
        </p:nvSpPr>
        <p:spPr>
          <a:xfrm>
            <a:off x="10057773" y="109893"/>
            <a:ext cx="2126607" cy="276999"/>
          </a:xfrm>
          <a:prstGeom prst="rect">
            <a:avLst/>
          </a:prstGeom>
          <a:solidFill>
            <a:srgbClr val="F1DDE3"/>
          </a:solidFill>
          <a:ln>
            <a:noFill/>
          </a:ln>
        </p:spPr>
        <p:txBody>
          <a:bodyPr anchor="ctr" anchorCtr="0"/>
          <a:lstStyle>
            <a:lvl1pPr marL="228600" indent="0">
              <a:buFont typeface="Arial" panose="020B0604020202020204" pitchFamily="34" charset="0"/>
              <a:buNone/>
              <a:defRPr kumimoji="0" lang="en-US" sz="1200" b="0" i="1" u="none" strike="noStrike" kern="0" cap="none" spc="0" normalizeH="0" baseline="0" dirty="0">
                <a:ln>
                  <a:noFill/>
                </a:ln>
                <a:solidFill>
                  <a:srgbClr val="595959"/>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28535635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renforcement">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inden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7" name="TextBox 6">
            <a:extLst>
              <a:ext uri="{FF2B5EF4-FFF2-40B4-BE49-F238E27FC236}">
                <a16:creationId xmlns:a16="http://schemas.microsoft.com/office/drawing/2014/main" id="{2534CB3D-E390-4C99-84B3-613EB9D769A7}"/>
              </a:ext>
            </a:extLst>
          </p:cNvPr>
          <p:cNvSpPr txBox="1"/>
          <p:nvPr userDrawn="1"/>
        </p:nvSpPr>
        <p:spPr>
          <a:xfrm rot="10800000" flipV="1">
            <a:off x="10031456" y="130795"/>
            <a:ext cx="2160544" cy="276999"/>
          </a:xfrm>
          <a:prstGeom prst="rect">
            <a:avLst/>
          </a:prstGeom>
          <a:solidFill>
            <a:srgbClr val="F1DDE3"/>
          </a:solidFill>
          <a:ln w="19050">
            <a:solidFill>
              <a:srgbClr val="F1DDE3"/>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1200" cap="none" spc="0" normalizeH="0" baseline="0" noProof="0" dirty="0" err="1">
                <a:ln>
                  <a:noFill/>
                </a:ln>
                <a:solidFill>
                  <a:prstClr val="white">
                    <a:lumMod val="50000"/>
                  </a:prstClr>
                </a:solidFill>
                <a:effectLst/>
                <a:uLnTx/>
                <a:uFillTx/>
                <a:latin typeface="ScolaScript_N" panose="00000400000000000000" pitchFamily="2" charset="0"/>
                <a:ea typeface="Comic Sans MS"/>
                <a:cs typeface="Comic Sans MS"/>
                <a:sym typeface="Comic Sans MS"/>
              </a:rPr>
              <a:t>Renforcement</a:t>
            </a:r>
            <a:endParaRPr kumimoji="0" lang="en-US" sz="1200" b="0" i="1" u="none" strike="noStrike" kern="1200" cap="none" spc="0" normalizeH="0" baseline="0" noProof="0" dirty="0">
              <a:ln>
                <a:noFill/>
              </a:ln>
              <a:solidFill>
                <a:prstClr val="white">
                  <a:lumMod val="50000"/>
                </a:prstClr>
              </a:solidFill>
              <a:effectLst/>
              <a:uLnTx/>
              <a:uFillTx/>
              <a:latin typeface="ScolaScript_N" panose="00000400000000000000" pitchFamily="2" charset="0"/>
              <a:ea typeface="Comic Sans MS"/>
              <a:cs typeface="Comic Sans MS"/>
              <a:sym typeface="Comic Sans MS"/>
            </a:endParaRPr>
          </a:p>
        </p:txBody>
      </p:sp>
    </p:spTree>
    <p:custDataLst>
      <p:tags r:id="rId1"/>
    </p:custDataLst>
    <p:extLst>
      <p:ext uri="{BB962C8B-B14F-4D97-AF65-F5344CB8AC3E}">
        <p14:creationId xmlns:p14="http://schemas.microsoft.com/office/powerpoint/2010/main" val="465724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88441A-CABB-4F0B-85C2-97627C5005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AC975DF8-3F06-4A2C-A77E-3E2A2598B4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F028E3A-B8A4-4444-BA62-47472FC6DC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ScolaScript_N" panose="00000400000000000000" pitchFamily="2" charset="0"/>
              </a:defRPr>
            </a:lvl1pPr>
          </a:lstStyle>
          <a:p>
            <a:fld id="{89A54268-3753-441A-975B-F0A84A92DB5E}" type="datetimeFigureOut">
              <a:rPr lang="en-US" smtClean="0"/>
              <a:pPr/>
              <a:t>5/26/2022</a:t>
            </a:fld>
            <a:endParaRPr lang="en-US" dirty="0"/>
          </a:p>
        </p:txBody>
      </p:sp>
      <p:sp>
        <p:nvSpPr>
          <p:cNvPr id="5" name="Footer Placeholder 4">
            <a:extLst>
              <a:ext uri="{FF2B5EF4-FFF2-40B4-BE49-F238E27FC236}">
                <a16:creationId xmlns:a16="http://schemas.microsoft.com/office/drawing/2014/main" id="{AD4E1A74-94A1-4C95-95FD-75F2FCADC4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ScolaScript_N" panose="00000400000000000000" pitchFamily="2" charset="0"/>
              </a:defRPr>
            </a:lvl1pPr>
          </a:lstStyle>
          <a:p>
            <a:endParaRPr lang="en-US" dirty="0"/>
          </a:p>
        </p:txBody>
      </p:sp>
      <p:sp>
        <p:nvSpPr>
          <p:cNvPr id="6" name="Slide Number Placeholder 5">
            <a:extLst>
              <a:ext uri="{FF2B5EF4-FFF2-40B4-BE49-F238E27FC236}">
                <a16:creationId xmlns:a16="http://schemas.microsoft.com/office/drawing/2014/main" id="{49C8AB72-CA9B-4EDC-BE14-601091D4B0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ScolaScript_N" panose="00000400000000000000" pitchFamily="2" charset="0"/>
              </a:defRPr>
            </a:lvl1pPr>
          </a:lstStyle>
          <a:p>
            <a:fld id="{017F178C-79CD-44CB-A3B2-36177EB9338C}" type="slidenum">
              <a:rPr lang="en-US" smtClean="0"/>
              <a:pPr/>
              <a:t>‹#›</a:t>
            </a:fld>
            <a:endParaRPr lang="en-US" dirty="0"/>
          </a:p>
        </p:txBody>
      </p:sp>
      <p:pic>
        <p:nvPicPr>
          <p:cNvPr id="7" name="Picture 6">
            <a:extLst>
              <a:ext uri="{FF2B5EF4-FFF2-40B4-BE49-F238E27FC236}">
                <a16:creationId xmlns:a16="http://schemas.microsoft.com/office/drawing/2014/main" id="{99DCBD24-11E8-4705-9613-A698E751FFC9}"/>
              </a:ext>
            </a:extLst>
          </p:cNvPr>
          <p:cNvPicPr>
            <a:picLocks noChangeAspect="1"/>
          </p:cNvPicPr>
          <p:nvPr userDrawn="1"/>
        </p:nvPicPr>
        <p:blipFill rotWithShape="1">
          <a:blip r:embed="rId13" cstate="screen">
            <a:extLst>
              <a:ext uri="{28A0092B-C50C-407E-A947-70E740481C1C}">
                <a14:useLocalDpi xmlns:a14="http://schemas.microsoft.com/office/drawing/2010/main"/>
              </a:ext>
            </a:extLst>
          </a:blip>
          <a:srcRect/>
          <a:stretch/>
        </p:blipFill>
        <p:spPr>
          <a:xfrm rot="10800000">
            <a:off x="0" y="62147"/>
            <a:ext cx="736847" cy="434974"/>
          </a:xfrm>
          <a:prstGeom prst="rect">
            <a:avLst/>
          </a:prstGeom>
        </p:spPr>
      </p:pic>
    </p:spTree>
    <p:custDataLst>
      <p:tags r:id="rId12"/>
    </p:custDataLst>
    <p:extLst>
      <p:ext uri="{BB962C8B-B14F-4D97-AF65-F5344CB8AC3E}">
        <p14:creationId xmlns:p14="http://schemas.microsoft.com/office/powerpoint/2010/main" val="2595898604"/>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88" r:id="rId3"/>
    <p:sldLayoutId id="2147483776" r:id="rId4"/>
    <p:sldLayoutId id="2147483777" r:id="rId5"/>
    <p:sldLayoutId id="2147483778" r:id="rId6"/>
    <p:sldLayoutId id="2147483780" r:id="rId7"/>
    <p:sldLayoutId id="2147483781" r:id="rId8"/>
    <p:sldLayoutId id="2147483768" r:id="rId9"/>
    <p:sldLayoutId id="2147483769" r:id="rId10"/>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ScolaScript_N" panose="000004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colaScript_N" panose="000004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colaScript_N" panose="00000400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colaScript_N" panose="00000400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colaScript_N" panose="00000400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colaScript_N" panose="000004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5.svg"/><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29.png"/><Relationship Id="rId2" Type="http://schemas.openxmlformats.org/officeDocument/2006/relationships/slideLayout" Target="../slideLayouts/slideLayout2.xml"/><Relationship Id="rId1" Type="http://schemas.openxmlformats.org/officeDocument/2006/relationships/tags" Target="../tags/tag22.xml"/><Relationship Id="rId6" Type="http://schemas.openxmlformats.org/officeDocument/2006/relationships/image" Target="../media/image28.emf"/><Relationship Id="rId5" Type="http://schemas.openxmlformats.org/officeDocument/2006/relationships/image" Target="../media/image27.sv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23.xml"/><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24.xm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tags" Target="../tags/tag26.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7.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7.sv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audio" Target="../media/media1.mp3"/><Relationship Id="rId7" Type="http://schemas.openxmlformats.org/officeDocument/2006/relationships/image" Target="../media/image9.svg"/><Relationship Id="rId12" Type="http://schemas.openxmlformats.org/officeDocument/2006/relationships/image" Target="../media/image14.png"/><Relationship Id="rId2" Type="http://schemas.microsoft.com/office/2007/relationships/media" Target="../media/media1.mp3"/><Relationship Id="rId1" Type="http://schemas.openxmlformats.org/officeDocument/2006/relationships/tags" Target="../tags/tag15.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notesSlide" Target="../notesSlides/notesSlide3.xml"/><Relationship Id="rId10" Type="http://schemas.openxmlformats.org/officeDocument/2006/relationships/image" Target="../media/image12.png"/><Relationship Id="rId4" Type="http://schemas.openxmlformats.org/officeDocument/2006/relationships/slideLayout" Target="../slideLayouts/slideLayout4.xml"/><Relationship Id="rId9" Type="http://schemas.openxmlformats.org/officeDocument/2006/relationships/image" Target="../media/image11.svg"/><Relationship Id="rId14" Type="http://schemas.openxmlformats.org/officeDocument/2006/relationships/image" Target="../media/image16.jpeg"/></Relationships>
</file>

<file path=ppt/slides/_rels/slide4.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notesSlide" Target="../notesSlides/notesSlide4.xml"/><Relationship Id="rId7" Type="http://schemas.openxmlformats.org/officeDocument/2006/relationships/image" Target="../media/image20.png"/><Relationship Id="rId2" Type="http://schemas.openxmlformats.org/officeDocument/2006/relationships/slideLayout" Target="../slideLayouts/slideLayout6.xml"/><Relationship Id="rId1" Type="http://schemas.openxmlformats.org/officeDocument/2006/relationships/tags" Target="../tags/tag16.xml"/><Relationship Id="rId6" Type="http://schemas.openxmlformats.org/officeDocument/2006/relationships/image" Target="../media/image19.svg"/><Relationship Id="rId5" Type="http://schemas.openxmlformats.org/officeDocument/2006/relationships/image" Target="../media/image18.png"/><Relationship Id="rId10" Type="http://schemas.openxmlformats.org/officeDocument/2006/relationships/image" Target="../media/image23.svg"/><Relationship Id="rId4" Type="http://schemas.openxmlformats.org/officeDocument/2006/relationships/image" Target="../media/image17.jpeg"/><Relationship Id="rId9" Type="http://schemas.openxmlformats.org/officeDocument/2006/relationships/image" Target="../media/image22.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ags" Target="../tags/tag17.xml"/><Relationship Id="rId5" Type="http://schemas.openxmlformats.org/officeDocument/2006/relationships/image" Target="../media/image25.svg"/><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8.xml"/><Relationship Id="rId5" Type="http://schemas.openxmlformats.org/officeDocument/2006/relationships/image" Target="../media/image25.svg"/><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nvSpPr>
        <p:spPr>
          <a:xfrm>
            <a:off x="1524000" y="2056833"/>
            <a:ext cx="9144000" cy="150812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US" sz="6000" b="0" i="0" u="none" strike="noStrike" kern="1200" cap="none" spc="0" normalizeH="0" baseline="0" noProof="0" dirty="0">
              <a:ln>
                <a:noFill/>
              </a:ln>
              <a:solidFill>
                <a:prstClr val="black"/>
              </a:solidFill>
              <a:effectLst/>
              <a:uLnTx/>
              <a:uFillTx/>
              <a:latin typeface="ScolaScript_N" panose="00000400000000000000" pitchFamily="2" charset="0"/>
              <a:ea typeface="+mj-ea"/>
              <a:cs typeface="+mj-cs"/>
              <a:sym typeface="Arial"/>
            </a:endParaRPr>
          </a:p>
        </p:txBody>
      </p:sp>
      <p:sp>
        <p:nvSpPr>
          <p:cNvPr id="8" name="Subtitle 2"/>
          <p:cNvSpPr>
            <a:spLocks noGrp="1"/>
          </p:cNvSpPr>
          <p:nvPr/>
        </p:nvSpPr>
        <p:spPr>
          <a:xfrm>
            <a:off x="1524000" y="3657034"/>
            <a:ext cx="9144000" cy="114413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400" b="0" i="0" u="none" strike="noStrike" kern="1200" cap="none" spc="0" normalizeH="0" baseline="0" noProof="0">
              <a:ln>
                <a:noFill/>
              </a:ln>
              <a:solidFill>
                <a:prstClr val="black"/>
              </a:solidFill>
              <a:effectLst/>
              <a:uLnTx/>
              <a:uFillTx/>
              <a:latin typeface="scolaCursive_Pierre" pitchFamily="50" charset="0"/>
              <a:ea typeface="+mn-ea"/>
              <a:cs typeface="+mn-cs"/>
              <a:sym typeface="Arial"/>
            </a:endParaRPr>
          </a:p>
        </p:txBody>
      </p:sp>
      <p:sp>
        <p:nvSpPr>
          <p:cNvPr id="12" name="Rectangle 11"/>
          <p:cNvSpPr/>
          <p:nvPr/>
        </p:nvSpPr>
        <p:spPr>
          <a:xfrm>
            <a:off x="341811" y="6173846"/>
            <a:ext cx="11508378" cy="738664"/>
          </a:xfrm>
          <a:prstGeom prst="rect">
            <a:avLst/>
          </a:prstGeom>
        </p:spPr>
        <p:txBody>
          <a:bodyPr wrap="square">
            <a:spAutoFit/>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3C3C3B"/>
                </a:solidFill>
                <a:effectLst/>
                <a:uLnTx/>
                <a:uFillTx/>
                <a:latin typeface="Neo Sans" pitchFamily="2" charset="0"/>
                <a:ea typeface="+mn-ea"/>
                <a:sym typeface="Arial"/>
              </a:rPr>
              <a:t>Ce matériel a pu être réalisé grâce au soutien généreux du peuple américain à travers l’Agence des États-Unis pour le Développement International (USAID). Son contenu relève de la responsabilité de QITABI 2 et ne reflète pas nécessairement les points de vue de l’USAID ou du Gouvernement américain. Ce matériel est réalisé par les experts au Centre de Recherche et de Développement Pédagogiques (CRDP) grâce au soutien du projet QITABI 2 financé par l’USAID.</a:t>
            </a:r>
          </a:p>
          <a:p>
            <a:pPr marL="0" marR="0" lvl="0" indent="0" algn="l" defTabSz="914400" rtl="0" eaLnBrk="1" fontAlgn="auto" latinLnBrk="0" hangingPunct="1">
              <a:lnSpc>
                <a:spcPts val="12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scolaCursive_Pierre" pitchFamily="50" charset="0"/>
              <a:ea typeface="+mn-ea"/>
              <a:sym typeface="Arial"/>
            </a:endParaRPr>
          </a:p>
        </p:txBody>
      </p:sp>
      <p:pic>
        <p:nvPicPr>
          <p:cNvPr id="10" name="Picture 9"/>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172968" y="5335459"/>
            <a:ext cx="5846064" cy="774192"/>
          </a:xfrm>
          <a:prstGeom prst="rect">
            <a:avLst/>
          </a:prstGeom>
        </p:spPr>
      </p:pic>
      <p:pic>
        <p:nvPicPr>
          <p:cNvPr id="16" name="Picture 1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0"/>
            <a:ext cx="12192000" cy="1053737"/>
          </a:xfrm>
          <a:prstGeom prst="rect">
            <a:avLst/>
          </a:prstGeom>
        </p:spPr>
      </p:pic>
      <p:cxnSp>
        <p:nvCxnSpPr>
          <p:cNvPr id="17" name="Straight Connector 16"/>
          <p:cNvCxnSpPr/>
          <p:nvPr/>
        </p:nvCxnSpPr>
        <p:spPr>
          <a:xfrm>
            <a:off x="3239589" y="1122363"/>
            <a:ext cx="5712822" cy="0"/>
          </a:xfrm>
          <a:prstGeom prst="line">
            <a:avLst/>
          </a:prstGeom>
          <a:noFill/>
          <a:ln w="28575" cap="flat" cmpd="sng" algn="ctr">
            <a:solidFill>
              <a:srgbClr val="5B8CC1"/>
            </a:solidFill>
            <a:prstDash val="solid"/>
            <a:miter lim="800000"/>
          </a:ln>
          <a:effectLst/>
        </p:spPr>
      </p:cxnSp>
      <p:cxnSp>
        <p:nvCxnSpPr>
          <p:cNvPr id="18" name="Straight Connector 17"/>
          <p:cNvCxnSpPr/>
          <p:nvPr/>
        </p:nvCxnSpPr>
        <p:spPr>
          <a:xfrm>
            <a:off x="404949" y="6147229"/>
            <a:ext cx="11382102" cy="0"/>
          </a:xfrm>
          <a:prstGeom prst="line">
            <a:avLst/>
          </a:prstGeom>
          <a:noFill/>
          <a:ln w="19050" cap="flat" cmpd="sng" algn="ctr">
            <a:solidFill>
              <a:srgbClr val="5B8CC1"/>
            </a:solidFill>
            <a:prstDash val="solid"/>
            <a:miter lim="800000"/>
          </a:ln>
          <a:effectLst/>
        </p:spPr>
      </p:cxnSp>
      <p:pic>
        <p:nvPicPr>
          <p:cNvPr id="14" name="Graphic 13">
            <a:extLst>
              <a:ext uri="{FF2B5EF4-FFF2-40B4-BE49-F238E27FC236}">
                <a16:creationId xmlns:a16="http://schemas.microsoft.com/office/drawing/2014/main" id="{935CAA3D-B128-419B-9870-1D6A63407DE6}"/>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8173417" y="1252713"/>
            <a:ext cx="3896506" cy="3896506"/>
          </a:xfrm>
          <a:prstGeom prst="rect">
            <a:avLst/>
          </a:prstGeom>
        </p:spPr>
      </p:pic>
      <p:sp>
        <p:nvSpPr>
          <p:cNvPr id="13" name="Rectangle 12">
            <a:extLst>
              <a:ext uri="{FF2B5EF4-FFF2-40B4-BE49-F238E27FC236}">
                <a16:creationId xmlns:a16="http://schemas.microsoft.com/office/drawing/2014/main" id="{4767D77D-96DD-49C7-87DF-B1FB17E08D9F}"/>
              </a:ext>
            </a:extLst>
          </p:cNvPr>
          <p:cNvSpPr/>
          <p:nvPr/>
        </p:nvSpPr>
        <p:spPr>
          <a:xfrm>
            <a:off x="-1859" y="2001294"/>
            <a:ext cx="8057288" cy="1186130"/>
          </a:xfrm>
          <a:prstGeom prst="rect">
            <a:avLst/>
          </a:prstGeom>
          <a:solidFill>
            <a:srgbClr val="578CC3"/>
          </a:solidFill>
          <a:ln>
            <a:solidFill>
              <a:srgbClr val="578CC3"/>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182880">
              <a:defRPr/>
            </a:pPr>
            <a:r>
              <a:rPr kumimoji="0" lang="fr-FR" sz="4400" b="1" i="0" u="none" strike="noStrike" kern="0" cap="none" spc="0" normalizeH="0" baseline="0" noProof="0" dirty="0">
                <a:ln>
                  <a:noFill/>
                </a:ln>
                <a:solidFill>
                  <a:srgbClr val="FFFFFF"/>
                </a:solidFill>
                <a:effectLst/>
                <a:uLnTx/>
                <a:uFillTx/>
                <a:latin typeface="ScolaScript_N" panose="00000400000000000000" pitchFamily="2" charset="0"/>
                <a:ea typeface="+mn-lt"/>
                <a:cs typeface="Arial"/>
                <a:sym typeface="Arial"/>
              </a:rPr>
              <a:t>Unité 1 : </a:t>
            </a:r>
            <a:r>
              <a:rPr lang="fr-FR" sz="4400" b="1" dirty="0">
                <a:solidFill>
                  <a:srgbClr val="FFFFFF"/>
                </a:solidFill>
                <a:latin typeface="ScolaScript_N" panose="00000400000000000000" pitchFamily="2" charset="0"/>
                <a:ea typeface="+mn-lt"/>
                <a:cs typeface="Arial"/>
              </a:rPr>
              <a:t>Mes droits</a:t>
            </a:r>
            <a:endParaRPr kumimoji="0" lang="en-US" sz="1400" b="1" i="0" u="none" strike="noStrike" kern="0" cap="none" spc="0" normalizeH="0" baseline="0" noProof="0" dirty="0">
              <a:ln>
                <a:noFill/>
              </a:ln>
              <a:solidFill>
                <a:srgbClr val="FFFFFF"/>
              </a:solidFill>
              <a:effectLst/>
              <a:uLnTx/>
              <a:uFillTx/>
              <a:latin typeface="ScolaScript_N" panose="00000400000000000000" pitchFamily="2" charset="0"/>
              <a:ea typeface="+mn-ea"/>
              <a:cs typeface="Calibri"/>
              <a:sym typeface="Arial"/>
            </a:endParaRPr>
          </a:p>
        </p:txBody>
      </p:sp>
      <p:sp>
        <p:nvSpPr>
          <p:cNvPr id="15" name="Rectangle 14">
            <a:extLst>
              <a:ext uri="{FF2B5EF4-FFF2-40B4-BE49-F238E27FC236}">
                <a16:creationId xmlns:a16="http://schemas.microsoft.com/office/drawing/2014/main" id="{522BF342-5719-470A-9FAF-68B21C4E9995}"/>
              </a:ext>
            </a:extLst>
          </p:cNvPr>
          <p:cNvSpPr/>
          <p:nvPr/>
        </p:nvSpPr>
        <p:spPr>
          <a:xfrm>
            <a:off x="-1859" y="2996487"/>
            <a:ext cx="8057288" cy="1537000"/>
          </a:xfrm>
          <a:prstGeom prst="rect">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288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4400" b="0" i="0" u="none" strike="noStrike" kern="0" cap="none" spc="0" normalizeH="0" baseline="0" noProof="0" dirty="0">
                <a:ln>
                  <a:noFill/>
                </a:ln>
                <a:solidFill>
                  <a:srgbClr val="002060"/>
                </a:solidFill>
                <a:effectLst/>
                <a:uLnTx/>
                <a:uFillTx/>
                <a:latin typeface="ScolaScript_N" panose="00000400000000000000" pitchFamily="2" charset="0"/>
                <a:ea typeface="+mn-lt"/>
                <a:cs typeface="Arial"/>
                <a:sym typeface="Arial"/>
              </a:rPr>
              <a:t>C</a:t>
            </a:r>
            <a:r>
              <a:rPr kumimoji="0" lang="fr-FR" sz="4400" b="0" i="0" u="none" strike="noStrike" kern="0" cap="none" spc="0" normalizeH="0" baseline="0" noProof="0" dirty="0">
                <a:ln>
                  <a:noFill/>
                </a:ln>
                <a:solidFill>
                  <a:srgbClr val="002060"/>
                </a:solidFill>
                <a:effectLst/>
                <a:uLnTx/>
                <a:uFillTx/>
                <a:latin typeface="ScolaScript_N" panose="00000400000000000000" pitchFamily="2" charset="0"/>
                <a:ea typeface="+mn-ea"/>
                <a:cs typeface="Calibri"/>
                <a:sym typeface="Arial"/>
              </a:rPr>
              <a:t>lasse : EB6</a:t>
            </a:r>
          </a:p>
          <a:p>
            <a:pPr marL="18288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4400" b="0" i="0" u="none" strike="noStrike" kern="0" cap="none" spc="0" normalizeH="0" baseline="0" noProof="0" dirty="0">
                <a:ln>
                  <a:noFill/>
                </a:ln>
                <a:solidFill>
                  <a:srgbClr val="002060"/>
                </a:solidFill>
                <a:effectLst/>
                <a:uLnTx/>
                <a:uFillTx/>
                <a:latin typeface="ScolaScript_N" panose="00000400000000000000" pitchFamily="2" charset="0"/>
                <a:ea typeface="+mn-ea"/>
                <a:cs typeface="Calibri"/>
                <a:sym typeface="Arial"/>
              </a:rPr>
              <a:t>Leçon 1 : Faisons connaissance</a:t>
            </a:r>
            <a:endParaRPr kumimoji="0" lang="en-US" sz="4400" b="0" i="0" u="none" strike="noStrike" kern="0" cap="none" spc="0" normalizeH="0" baseline="0" noProof="0" dirty="0">
              <a:ln>
                <a:noFill/>
              </a:ln>
              <a:solidFill>
                <a:srgbClr val="002060"/>
              </a:solidFill>
              <a:effectLst/>
              <a:uLnTx/>
              <a:uFillTx/>
              <a:latin typeface="ScolaScript_N" panose="00000400000000000000" pitchFamily="2" charset="0"/>
              <a:ea typeface="+mn-ea"/>
              <a:cs typeface="Calibri"/>
              <a:sym typeface="Arial"/>
            </a:endParaRPr>
          </a:p>
        </p:txBody>
      </p:sp>
    </p:spTree>
    <p:custDataLst>
      <p:tags r:id="rId1"/>
    </p:custDataLst>
    <p:extLst>
      <p:ext uri="{BB962C8B-B14F-4D97-AF65-F5344CB8AC3E}">
        <p14:creationId xmlns:p14="http://schemas.microsoft.com/office/powerpoint/2010/main" val="13655457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154;p23"/>
          <p:cNvSpPr txBox="1"/>
          <p:nvPr/>
        </p:nvSpPr>
        <p:spPr>
          <a:xfrm>
            <a:off x="10496" y="1968820"/>
            <a:ext cx="11085212" cy="3376093"/>
          </a:xfrm>
          <a:prstGeom prst="rect">
            <a:avLst/>
          </a:prstGeom>
          <a:noFill/>
          <a:ln>
            <a:noFill/>
          </a:ln>
        </p:spPr>
        <p:txBody>
          <a:bodyPr spcFirstLastPara="1" wrap="square" lIns="91425" tIns="91425" rIns="91425" bIns="91425" anchor="t" anchorCtr="0">
            <a:noAutofit/>
          </a:bodyPr>
          <a:lstStyle/>
          <a:p>
            <a:pPr marL="457200" marR="0" lvl="0" indent="0" algn="just" defTabSz="914400" rtl="0" eaLnBrk="1" fontAlgn="auto" latinLnBrk="0" hangingPunct="1">
              <a:lnSpc>
                <a:spcPct val="120000"/>
              </a:lnSpc>
              <a:spcBef>
                <a:spcPts val="600"/>
              </a:spcBef>
              <a:spcAft>
                <a:spcPts val="600"/>
              </a:spcAft>
              <a:buClr>
                <a:srgbClr val="000000"/>
              </a:buClr>
              <a:buSzPts val="2400"/>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Isabelle n’aime pas les films d’action car souvent ils contiennent beaucoup de scènes de violence. Par contre, elle passe son temps libre à lire des romans d’aventure. </a:t>
            </a:r>
            <a:r>
              <a:rPr kumimoji="0" lang="fr-FR" sz="2800" b="0" i="0" u="none" strike="noStrike" kern="0" cap="none" spc="0" normalizeH="0" baseline="0" noProof="0" dirty="0">
                <a:ln>
                  <a:noFill/>
                </a:ln>
                <a:solidFill>
                  <a:srgbClr val="000000">
                    <a:lumMod val="65000"/>
                    <a:lumOff val="35000"/>
                  </a:srgbClr>
                </a:solidFill>
                <a:effectLst/>
                <a:highlight>
                  <a:srgbClr val="FFFFFF"/>
                </a:highlight>
                <a:uLnTx/>
                <a:uFillTx/>
                <a:latin typeface="ScolaScript_N" panose="00000400000000000000" pitchFamily="2" charset="0"/>
                <a:ea typeface="Calibri"/>
                <a:cs typeface="Calibri"/>
                <a:sym typeface="Calibri"/>
              </a:rPr>
              <a:t>Souvent elle est tellement prise par sa lecture qu’elle se sent transportée dans un autre monde. Elle voyage avec les personnages et ne perçoit plus les éclats de rire des passant</a:t>
            </a: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s qui lui parviennent par sa fenêtre.</a:t>
            </a:r>
            <a:endParaRPr kumimoji="0"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endParaRPr>
          </a:p>
        </p:txBody>
      </p:sp>
      <p:sp>
        <p:nvSpPr>
          <p:cNvPr id="8" name="TextBox 7">
            <a:extLst>
              <a:ext uri="{FF2B5EF4-FFF2-40B4-BE49-F238E27FC236}">
                <a16:creationId xmlns:a16="http://schemas.microsoft.com/office/drawing/2014/main" id="{71A20D43-5EB2-4E53-B1EA-939316112462}"/>
              </a:ext>
            </a:extLst>
          </p:cNvPr>
          <p:cNvSpPr txBox="1"/>
          <p:nvPr/>
        </p:nvSpPr>
        <p:spPr>
          <a:xfrm>
            <a:off x="0" y="539981"/>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Relis le texte sur Isabelle. </a:t>
            </a:r>
          </a:p>
        </p:txBody>
      </p:sp>
      <p:grpSp>
        <p:nvGrpSpPr>
          <p:cNvPr id="16" name="Group 15">
            <a:extLst>
              <a:ext uri="{FF2B5EF4-FFF2-40B4-BE49-F238E27FC236}">
                <a16:creationId xmlns:a16="http://schemas.microsoft.com/office/drawing/2014/main" id="{0F3AB7D7-2796-4BA5-A9D0-D734942936C2}"/>
              </a:ext>
            </a:extLst>
          </p:cNvPr>
          <p:cNvGrpSpPr/>
          <p:nvPr/>
        </p:nvGrpSpPr>
        <p:grpSpPr>
          <a:xfrm>
            <a:off x="2322982" y="2175215"/>
            <a:ext cx="6077675" cy="4368460"/>
            <a:chOff x="2322982" y="2175215"/>
            <a:chExt cx="6077675" cy="3833740"/>
          </a:xfrm>
        </p:grpSpPr>
        <p:sp>
          <p:nvSpPr>
            <p:cNvPr id="11" name="Rectangle 10">
              <a:extLst>
                <a:ext uri="{FF2B5EF4-FFF2-40B4-BE49-F238E27FC236}">
                  <a16:creationId xmlns:a16="http://schemas.microsoft.com/office/drawing/2014/main" id="{E4C71E87-C98C-4ED9-9AA3-33838879F82D}"/>
                </a:ext>
              </a:extLst>
            </p:cNvPr>
            <p:cNvSpPr/>
            <p:nvPr/>
          </p:nvSpPr>
          <p:spPr>
            <a:xfrm>
              <a:off x="2322982" y="2175215"/>
              <a:ext cx="6077675" cy="3833740"/>
            </a:xfrm>
            <a:prstGeom prst="rect">
              <a:avLst/>
            </a:prstGeom>
            <a:solidFill>
              <a:srgbClr val="A1C4E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ScolaScript_N" panose="00000400000000000000" pitchFamily="2" charset="0"/>
                <a:ea typeface="+mn-ea"/>
              </a:endParaRPr>
            </a:p>
          </p:txBody>
        </p:sp>
        <p:sp>
          <p:nvSpPr>
            <p:cNvPr id="12" name="TextBox 11">
              <a:extLst>
                <a:ext uri="{FF2B5EF4-FFF2-40B4-BE49-F238E27FC236}">
                  <a16:creationId xmlns:a16="http://schemas.microsoft.com/office/drawing/2014/main" id="{47005FEF-B71D-4911-BE37-EEB14D662272}"/>
                </a:ext>
              </a:extLst>
            </p:cNvPr>
            <p:cNvSpPr txBox="1"/>
            <p:nvPr/>
          </p:nvSpPr>
          <p:spPr>
            <a:xfrm>
              <a:off x="2826201" y="2432336"/>
              <a:ext cx="4428040" cy="60098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fr-FR" sz="2800" b="0" i="0"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a typeface="+mn-ea"/>
                </a:rPr>
                <a:t>Quel âge a Isabelle? Elle</a:t>
              </a:r>
              <a:endParaRPr kumimoji="0" lang="fr-FR" sz="2800" b="0" i="0" u="none" strike="noStrike" kern="1200" cap="none" spc="0" normalizeH="0" baseline="0" noProof="0" dirty="0">
                <a:ln>
                  <a:noFill/>
                </a:ln>
                <a:solidFill>
                  <a:srgbClr val="002060"/>
                </a:solidFill>
                <a:effectLst/>
                <a:uLnTx/>
                <a:uFillTx/>
                <a:latin typeface="ScolaScript_N" panose="00000400000000000000" pitchFamily="2" charset="0"/>
                <a:ea typeface="+mn-ea"/>
              </a:endParaRPr>
            </a:p>
          </p:txBody>
        </p:sp>
        <p:pic>
          <p:nvPicPr>
            <p:cNvPr id="3" name="Graphic 2" descr="Close with solid fill">
              <a:extLst>
                <a:ext uri="{FF2B5EF4-FFF2-40B4-BE49-F238E27FC236}">
                  <a16:creationId xmlns:a16="http://schemas.microsoft.com/office/drawing/2014/main" id="{197087DA-7E1B-4066-8B3E-53FF7BCBE5BE}"/>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7734540" y="2254791"/>
              <a:ext cx="461643" cy="461643"/>
            </a:xfrm>
            <a:prstGeom prst="rect">
              <a:avLst/>
            </a:prstGeom>
          </p:spPr>
        </p:pic>
      </p:grpSp>
      <p:grpSp>
        <p:nvGrpSpPr>
          <p:cNvPr id="13" name="Group 12">
            <a:extLst>
              <a:ext uri="{FF2B5EF4-FFF2-40B4-BE49-F238E27FC236}">
                <a16:creationId xmlns:a16="http://schemas.microsoft.com/office/drawing/2014/main" id="{6DE6E57B-346E-44EE-BB14-7EEA491323C5}"/>
              </a:ext>
            </a:extLst>
          </p:cNvPr>
          <p:cNvGrpSpPr/>
          <p:nvPr/>
        </p:nvGrpSpPr>
        <p:grpSpPr>
          <a:xfrm>
            <a:off x="4169842" y="5410465"/>
            <a:ext cx="2383955" cy="1016582"/>
            <a:chOff x="10575806" y="1375555"/>
            <a:chExt cx="1493073" cy="636686"/>
          </a:xfrm>
        </p:grpSpPr>
        <p:pic>
          <p:nvPicPr>
            <p:cNvPr id="14" name="Picture 13">
              <a:extLst>
                <a:ext uri="{FF2B5EF4-FFF2-40B4-BE49-F238E27FC236}">
                  <a16:creationId xmlns:a16="http://schemas.microsoft.com/office/drawing/2014/main" id="{15A51519-A135-4820-B099-23EA0EDB21FC}"/>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0575806" y="1375555"/>
              <a:ext cx="1493073" cy="636686"/>
            </a:xfrm>
            <a:prstGeom prst="rect">
              <a:avLst/>
            </a:prstGeom>
          </p:spPr>
        </p:pic>
        <p:sp>
          <p:nvSpPr>
            <p:cNvPr id="15" name="TextBox 14">
              <a:extLst>
                <a:ext uri="{FF2B5EF4-FFF2-40B4-BE49-F238E27FC236}">
                  <a16:creationId xmlns:a16="http://schemas.microsoft.com/office/drawing/2014/main" id="{41B83728-7746-498C-B4CB-EC33532B5060}"/>
                </a:ext>
              </a:extLst>
            </p:cNvPr>
            <p:cNvSpPr txBox="1"/>
            <p:nvPr/>
          </p:nvSpPr>
          <p:spPr>
            <a:xfrm>
              <a:off x="10842526" y="1515386"/>
              <a:ext cx="962448" cy="32769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i="0" u="none" strike="noStrike" kern="1200" cap="none" spc="0" normalizeH="0" baseline="0" noProof="0" dirty="0" err="1">
                  <a:ln>
                    <a:noFill/>
                  </a:ln>
                  <a:solidFill>
                    <a:srgbClr val="7030A0"/>
                  </a:solidFill>
                  <a:effectLst/>
                  <a:uLnTx/>
                  <a:uFillTx/>
                  <a:latin typeface="ScolaScript_N" panose="00000400000000000000" pitchFamily="2" charset="0"/>
                  <a:ea typeface="+mn-ea"/>
                </a:rPr>
                <a:t>Exemple</a:t>
              </a:r>
              <a:endParaRPr kumimoji="0" lang="en-US" sz="2800" i="0" u="none" strike="noStrike" kern="1200" cap="none" spc="0" normalizeH="0" baseline="0" noProof="0" dirty="0">
                <a:ln>
                  <a:noFill/>
                </a:ln>
                <a:solidFill>
                  <a:srgbClr val="7030A0"/>
                </a:solidFill>
                <a:effectLst/>
                <a:uLnTx/>
                <a:uFillTx/>
                <a:latin typeface="ScolaScript_N" panose="00000400000000000000" pitchFamily="2" charset="0"/>
                <a:ea typeface="+mn-ea"/>
              </a:endParaRPr>
            </a:p>
          </p:txBody>
        </p:sp>
      </p:grpSp>
      <p:sp>
        <p:nvSpPr>
          <p:cNvPr id="19" name="TextBox 18">
            <a:extLst>
              <a:ext uri="{FF2B5EF4-FFF2-40B4-BE49-F238E27FC236}">
                <a16:creationId xmlns:a16="http://schemas.microsoft.com/office/drawing/2014/main" id="{E39DADFD-64B5-48CF-B873-167394AE3FB3}"/>
              </a:ext>
            </a:extLst>
          </p:cNvPr>
          <p:cNvSpPr txBox="1"/>
          <p:nvPr/>
        </p:nvSpPr>
        <p:spPr>
          <a:xfrm>
            <a:off x="2825418" y="4615681"/>
            <a:ext cx="1464644" cy="757654"/>
          </a:xfrm>
          <a:prstGeom prst="round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002060"/>
                </a:solidFill>
                <a:effectLst/>
                <a:uLnTx/>
                <a:uFillTx/>
                <a:latin typeface="ScolaScript_N" panose="00000400000000000000" pitchFamily="2" charset="0"/>
                <a:ea typeface="+mn-ea"/>
              </a:rPr>
              <a:t>14 ans.</a:t>
            </a:r>
          </a:p>
        </p:txBody>
      </p:sp>
      <p:sp>
        <p:nvSpPr>
          <p:cNvPr id="20" name="TextBox 19">
            <a:extLst>
              <a:ext uri="{FF2B5EF4-FFF2-40B4-BE49-F238E27FC236}">
                <a16:creationId xmlns:a16="http://schemas.microsoft.com/office/drawing/2014/main" id="{869C5D02-98D9-4634-AE07-5CCE37B59990}"/>
              </a:ext>
            </a:extLst>
          </p:cNvPr>
          <p:cNvSpPr txBox="1"/>
          <p:nvPr/>
        </p:nvSpPr>
        <p:spPr>
          <a:xfrm>
            <a:off x="2825417" y="3841715"/>
            <a:ext cx="1464644" cy="757654"/>
          </a:xfrm>
          <a:prstGeom prst="round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002060"/>
                </a:solidFill>
                <a:effectLst/>
                <a:uLnTx/>
                <a:uFillTx/>
                <a:latin typeface="ScolaScript_N" panose="00000400000000000000" pitchFamily="2" charset="0"/>
                <a:ea typeface="+mn-ea"/>
              </a:rPr>
              <a:t>13 ans.</a:t>
            </a:r>
          </a:p>
        </p:txBody>
      </p:sp>
      <p:sp>
        <p:nvSpPr>
          <p:cNvPr id="21" name="TextBox 20">
            <a:extLst>
              <a:ext uri="{FF2B5EF4-FFF2-40B4-BE49-F238E27FC236}">
                <a16:creationId xmlns:a16="http://schemas.microsoft.com/office/drawing/2014/main" id="{14121046-CBF0-49E4-BDFC-A370A0177A2B}"/>
              </a:ext>
            </a:extLst>
          </p:cNvPr>
          <p:cNvSpPr txBox="1"/>
          <p:nvPr/>
        </p:nvSpPr>
        <p:spPr>
          <a:xfrm>
            <a:off x="2825417" y="3068974"/>
            <a:ext cx="1464644" cy="757654"/>
          </a:xfrm>
          <a:prstGeom prst="round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002060"/>
                </a:solidFill>
                <a:effectLst/>
                <a:uLnTx/>
                <a:uFillTx/>
                <a:latin typeface="ScolaScript_N" panose="00000400000000000000" pitchFamily="2" charset="0"/>
                <a:ea typeface="+mn-ea"/>
              </a:rPr>
              <a:t>12 ans.</a:t>
            </a:r>
          </a:p>
        </p:txBody>
      </p:sp>
      <p:pic>
        <p:nvPicPr>
          <p:cNvPr id="17" name="Picture 16">
            <a:extLst>
              <a:ext uri="{FF2B5EF4-FFF2-40B4-BE49-F238E27FC236}">
                <a16:creationId xmlns:a16="http://schemas.microsoft.com/office/drawing/2014/main" id="{F862B0A0-7528-4D8E-8F6C-EA1A8C4C569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026998" y="5577205"/>
            <a:ext cx="628670" cy="743776"/>
          </a:xfrm>
          <a:prstGeom prst="rect">
            <a:avLst/>
          </a:prstGeom>
        </p:spPr>
      </p:pic>
    </p:spTree>
    <p:custDataLst>
      <p:tags r:id="rId1"/>
    </p:custDataLst>
    <p:extLst>
      <p:ext uri="{BB962C8B-B14F-4D97-AF65-F5344CB8AC3E}">
        <p14:creationId xmlns:p14="http://schemas.microsoft.com/office/powerpoint/2010/main" val="73619025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strVal val="#ppt_h"/>
                                          </p:val>
                                        </p:tav>
                                        <p:tav tm="100000">
                                          <p:val>
                                            <p:strVal val="#ppt_h"/>
                                          </p:val>
                                        </p:tav>
                                      </p:tavLst>
                                    </p:anim>
                                  </p:childTnLst>
                                </p:cTn>
                              </p:par>
                              <p:par>
                                <p:cTn id="9" presetID="10"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500"/>
                                        <p:tgtEl>
                                          <p:spTgt spid="20"/>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childTnLst>
              </p:cTn>
              <p:nextCondLst>
                <p:cond evt="onClick" delay="0">
                  <p:tgtEl>
                    <p:spTgt spid="13"/>
                  </p:tgtEl>
                </p:cond>
              </p:nextCondLst>
            </p:seq>
            <p:seq concurrent="1" nextAc="seek">
              <p:cTn id="18" restart="whenNotActive" fill="hold" evtFilter="cancelBubble" nodeType="interactiveSeq">
                <p:stCondLst>
                  <p:cond evt="onClick" delay="0">
                    <p:tgtEl>
                      <p:spTgt spid="16"/>
                    </p:tgtEl>
                  </p:cond>
                </p:stCondLst>
                <p:endSync evt="end" delay="0">
                  <p:rtn val="all"/>
                </p:endSync>
                <p:childTnLst>
                  <p:par>
                    <p:cTn id="19" fill="hold">
                      <p:stCondLst>
                        <p:cond delay="0"/>
                      </p:stCondLst>
                      <p:childTnLst>
                        <p:par>
                          <p:cTn id="20" fill="hold">
                            <p:stCondLst>
                              <p:cond delay="0"/>
                            </p:stCondLst>
                            <p:childTnLst>
                              <p:par>
                                <p:cTn id="21" presetID="55" presetClass="exit" presetSubtype="0" fill="hold" nodeType="clickEffect">
                                  <p:stCondLst>
                                    <p:cond delay="0"/>
                                  </p:stCondLst>
                                  <p:childTnLst>
                                    <p:anim calcmode="lin" valueType="num">
                                      <p:cBhvr>
                                        <p:cTn id="22" dur="1000"/>
                                        <p:tgtEl>
                                          <p:spTgt spid="16"/>
                                        </p:tgtEl>
                                        <p:attrNameLst>
                                          <p:attrName>ppt_w</p:attrName>
                                        </p:attrNameLst>
                                      </p:cBhvr>
                                      <p:tavLst>
                                        <p:tav tm="0">
                                          <p:val>
                                            <p:strVal val="ppt_w"/>
                                          </p:val>
                                        </p:tav>
                                        <p:tav tm="100000">
                                          <p:val>
                                            <p:strVal val="ppt_w*0.70"/>
                                          </p:val>
                                        </p:tav>
                                      </p:tavLst>
                                    </p:anim>
                                    <p:anim calcmode="lin" valueType="num">
                                      <p:cBhvr>
                                        <p:cTn id="23" dur="1000"/>
                                        <p:tgtEl>
                                          <p:spTgt spid="16"/>
                                        </p:tgtEl>
                                        <p:attrNameLst>
                                          <p:attrName>ppt_h</p:attrName>
                                        </p:attrNameLst>
                                      </p:cBhvr>
                                      <p:tavLst>
                                        <p:tav tm="0">
                                          <p:val>
                                            <p:strVal val="ppt_h"/>
                                          </p:val>
                                        </p:tav>
                                        <p:tav tm="100000">
                                          <p:val>
                                            <p:strVal val="ppt_h"/>
                                          </p:val>
                                        </p:tav>
                                      </p:tavLst>
                                    </p:anim>
                                    <p:animEffect transition="out" filter="fade">
                                      <p:cBhvr>
                                        <p:cTn id="24" dur="1000"/>
                                        <p:tgtEl>
                                          <p:spTgt spid="16"/>
                                        </p:tgtEl>
                                      </p:cBhvr>
                                    </p:animEffect>
                                    <p:set>
                                      <p:cBhvr>
                                        <p:cTn id="25" dur="1" fill="hold">
                                          <p:stCondLst>
                                            <p:cond delay="999"/>
                                          </p:stCondLst>
                                        </p:cTn>
                                        <p:tgtEl>
                                          <p:spTgt spid="16"/>
                                        </p:tgtEl>
                                        <p:attrNameLst>
                                          <p:attrName>style.visibility</p:attrName>
                                        </p:attrNameLst>
                                      </p:cBhvr>
                                      <p:to>
                                        <p:strVal val="hidden"/>
                                      </p:to>
                                    </p:set>
                                  </p:childTnLst>
                                </p:cTn>
                              </p:par>
                              <p:par>
                                <p:cTn id="26" presetID="1" presetClass="exit" presetSubtype="0" fill="hold" grpId="1" nodeType="withEffect">
                                  <p:stCondLst>
                                    <p:cond delay="0"/>
                                  </p:stCondLst>
                                  <p:childTnLst>
                                    <p:set>
                                      <p:cBhvr>
                                        <p:cTn id="27" dur="1" fill="hold">
                                          <p:stCondLst>
                                            <p:cond delay="0"/>
                                          </p:stCondLst>
                                        </p:cTn>
                                        <p:tgtEl>
                                          <p:spTgt spid="21"/>
                                        </p:tgtEl>
                                        <p:attrNameLst>
                                          <p:attrName>style.visibility</p:attrName>
                                        </p:attrNameLst>
                                      </p:cBhvr>
                                      <p:to>
                                        <p:strVal val="hidden"/>
                                      </p:to>
                                    </p:set>
                                  </p:childTnLst>
                                </p:cTn>
                              </p:par>
                              <p:par>
                                <p:cTn id="28" presetID="1" presetClass="exit" presetSubtype="0" fill="hold" grpId="1" nodeType="withEffect">
                                  <p:stCondLst>
                                    <p:cond delay="0"/>
                                  </p:stCondLst>
                                  <p:childTnLst>
                                    <p:set>
                                      <p:cBhvr>
                                        <p:cTn id="29" dur="1" fill="hold">
                                          <p:stCondLst>
                                            <p:cond delay="0"/>
                                          </p:stCondLst>
                                        </p:cTn>
                                        <p:tgtEl>
                                          <p:spTgt spid="20"/>
                                        </p:tgtEl>
                                        <p:attrNameLst>
                                          <p:attrName>style.visibility</p:attrName>
                                        </p:attrNameLst>
                                      </p:cBhvr>
                                      <p:to>
                                        <p:strVal val="hidden"/>
                                      </p:to>
                                    </p:set>
                                  </p:childTnLst>
                                </p:cTn>
                              </p:par>
                              <p:par>
                                <p:cTn id="30" presetID="1" presetClass="exit" presetSubtype="0" fill="hold" grpId="1" nodeType="withEffect">
                                  <p:stCondLst>
                                    <p:cond delay="0"/>
                                  </p:stCondLst>
                                  <p:childTnLst>
                                    <p:set>
                                      <p:cBhvr>
                                        <p:cTn id="31"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6"/>
                  </p:tgtEl>
                </p:cond>
              </p:nextCondLst>
            </p:seq>
            <p:seq concurrent="1" nextAc="seek">
              <p:cTn id="32" restart="whenNotActive" fill="hold" evtFilter="cancelBubble" nodeType="interactiveSeq">
                <p:stCondLst>
                  <p:cond evt="onClick" delay="0">
                    <p:tgtEl>
                      <p:spTgt spid="21"/>
                    </p:tgtEl>
                  </p:cond>
                </p:stCondLst>
                <p:endSync evt="end" delay="0">
                  <p:rtn val="all"/>
                </p:endSync>
                <p:childTnLst>
                  <p:par>
                    <p:cTn id="33" fill="hold">
                      <p:stCondLst>
                        <p:cond delay="0"/>
                      </p:stCondLst>
                      <p:childTnLst>
                        <p:par>
                          <p:cTn id="34" fill="hold">
                            <p:stCondLst>
                              <p:cond delay="0"/>
                            </p:stCondLst>
                            <p:childTnLst>
                              <p:par>
                                <p:cTn id="35" presetID="1" presetClass="emph" presetSubtype="2" fill="hold" nodeType="clickEffect">
                                  <p:stCondLst>
                                    <p:cond delay="0"/>
                                  </p:stCondLst>
                                  <p:childTnLst>
                                    <p:animClr clrSpc="rgb" dir="cw">
                                      <p:cBhvr>
                                        <p:cTn id="36" dur="2000" fill="hold"/>
                                        <p:tgtEl>
                                          <p:spTgt spid="21"/>
                                        </p:tgtEl>
                                        <p:attrNameLst>
                                          <p:attrName>fillcolor</p:attrName>
                                        </p:attrNameLst>
                                      </p:cBhvr>
                                      <p:to>
                                        <a:schemeClr val="accent2"/>
                                      </p:to>
                                    </p:animClr>
                                    <p:set>
                                      <p:cBhvr>
                                        <p:cTn id="37" dur="2000" fill="hold"/>
                                        <p:tgtEl>
                                          <p:spTgt spid="21"/>
                                        </p:tgtEl>
                                        <p:attrNameLst>
                                          <p:attrName>fill.type</p:attrName>
                                        </p:attrNameLst>
                                      </p:cBhvr>
                                      <p:to>
                                        <p:strVal val="solid"/>
                                      </p:to>
                                    </p:set>
                                    <p:set>
                                      <p:cBhvr>
                                        <p:cTn id="38" dur="2000" fill="hold"/>
                                        <p:tgtEl>
                                          <p:spTgt spid="21"/>
                                        </p:tgtEl>
                                        <p:attrNameLst>
                                          <p:attrName>fill.on</p:attrName>
                                        </p:attrNameLst>
                                      </p:cBhvr>
                                      <p:to>
                                        <p:strVal val="true"/>
                                      </p:to>
                                    </p:set>
                                  </p:childTnLst>
                                </p:cTn>
                              </p:par>
                            </p:childTnLst>
                          </p:cTn>
                        </p:par>
                      </p:childTnLst>
                    </p:cTn>
                  </p:par>
                </p:childTnLst>
              </p:cTn>
              <p:nextCondLst>
                <p:cond evt="onClick" delay="0">
                  <p:tgtEl>
                    <p:spTgt spid="21"/>
                  </p:tgtEl>
                </p:cond>
              </p:nextCondLst>
            </p:seq>
            <p:seq concurrent="1" nextAc="seek">
              <p:cTn id="39" restart="whenNotActive" fill="hold" evtFilter="cancelBubble" nodeType="interactiveSeq">
                <p:stCondLst>
                  <p:cond evt="onClick" delay="0">
                    <p:tgtEl>
                      <p:spTgt spid="20"/>
                    </p:tgtEl>
                  </p:cond>
                </p:stCondLst>
                <p:endSync evt="end" delay="0">
                  <p:rtn val="all"/>
                </p:endSync>
                <p:childTnLst>
                  <p:par>
                    <p:cTn id="40" fill="hold">
                      <p:stCondLst>
                        <p:cond delay="0"/>
                      </p:stCondLst>
                      <p:childTnLst>
                        <p:par>
                          <p:cTn id="41" fill="hold">
                            <p:stCondLst>
                              <p:cond delay="0"/>
                            </p:stCondLst>
                            <p:childTnLst>
                              <p:par>
                                <p:cTn id="42" presetID="1" presetClass="emph" presetSubtype="2" fill="hold" nodeType="clickEffect">
                                  <p:stCondLst>
                                    <p:cond delay="0"/>
                                  </p:stCondLst>
                                  <p:childTnLst>
                                    <p:animClr clrSpc="rgb" dir="cw">
                                      <p:cBhvr>
                                        <p:cTn id="43" dur="2000" fill="hold"/>
                                        <p:tgtEl>
                                          <p:spTgt spid="20"/>
                                        </p:tgtEl>
                                        <p:attrNameLst>
                                          <p:attrName>fillcolor</p:attrName>
                                        </p:attrNameLst>
                                      </p:cBhvr>
                                      <p:to>
                                        <a:srgbClr val="A8D08D"/>
                                      </p:to>
                                    </p:animClr>
                                    <p:set>
                                      <p:cBhvr>
                                        <p:cTn id="44" dur="2000" fill="hold"/>
                                        <p:tgtEl>
                                          <p:spTgt spid="20"/>
                                        </p:tgtEl>
                                        <p:attrNameLst>
                                          <p:attrName>fill.type</p:attrName>
                                        </p:attrNameLst>
                                      </p:cBhvr>
                                      <p:to>
                                        <p:strVal val="solid"/>
                                      </p:to>
                                    </p:set>
                                    <p:set>
                                      <p:cBhvr>
                                        <p:cTn id="45" dur="2000" fill="hold"/>
                                        <p:tgtEl>
                                          <p:spTgt spid="20"/>
                                        </p:tgtEl>
                                        <p:attrNameLst>
                                          <p:attrName>fill.on</p:attrName>
                                        </p:attrNameLst>
                                      </p:cBhvr>
                                      <p:to>
                                        <p:strVal val="true"/>
                                      </p:to>
                                    </p:set>
                                  </p:childTnLst>
                                </p:cTn>
                              </p:par>
                            </p:childTnLst>
                          </p:cTn>
                        </p:par>
                      </p:childTnLst>
                    </p:cTn>
                  </p:par>
                </p:childTnLst>
              </p:cTn>
              <p:nextCondLst>
                <p:cond evt="onClick" delay="0">
                  <p:tgtEl>
                    <p:spTgt spid="20"/>
                  </p:tgtEl>
                </p:cond>
              </p:nextCondLst>
            </p:seq>
            <p:seq concurrent="1" nextAc="seek">
              <p:cTn id="46" restart="whenNotActive" fill="hold" evtFilter="cancelBubble" nodeType="interactiveSeq">
                <p:stCondLst>
                  <p:cond evt="onClick" delay="0">
                    <p:tgtEl>
                      <p:spTgt spid="19"/>
                    </p:tgtEl>
                  </p:cond>
                </p:stCondLst>
                <p:endSync evt="end" delay="0">
                  <p:rtn val="all"/>
                </p:endSync>
                <p:childTnLst>
                  <p:par>
                    <p:cTn id="47" fill="hold">
                      <p:stCondLst>
                        <p:cond delay="0"/>
                      </p:stCondLst>
                      <p:childTnLst>
                        <p:par>
                          <p:cTn id="48" fill="hold">
                            <p:stCondLst>
                              <p:cond delay="0"/>
                            </p:stCondLst>
                            <p:childTnLst>
                              <p:par>
                                <p:cTn id="49" presetID="1" presetClass="emph" presetSubtype="2" fill="hold" nodeType="clickEffect">
                                  <p:stCondLst>
                                    <p:cond delay="0"/>
                                  </p:stCondLst>
                                  <p:childTnLst>
                                    <p:animClr clrSpc="rgb" dir="cw">
                                      <p:cBhvr>
                                        <p:cTn id="50" dur="2000" fill="hold"/>
                                        <p:tgtEl>
                                          <p:spTgt spid="19"/>
                                        </p:tgtEl>
                                        <p:attrNameLst>
                                          <p:attrName>fillcolor</p:attrName>
                                        </p:attrNameLst>
                                      </p:cBhvr>
                                      <p:to>
                                        <a:schemeClr val="accent2"/>
                                      </p:to>
                                    </p:animClr>
                                    <p:set>
                                      <p:cBhvr>
                                        <p:cTn id="51" dur="2000" fill="hold"/>
                                        <p:tgtEl>
                                          <p:spTgt spid="19"/>
                                        </p:tgtEl>
                                        <p:attrNameLst>
                                          <p:attrName>fill.type</p:attrName>
                                        </p:attrNameLst>
                                      </p:cBhvr>
                                      <p:to>
                                        <p:strVal val="solid"/>
                                      </p:to>
                                    </p:set>
                                    <p:set>
                                      <p:cBhvr>
                                        <p:cTn id="52" dur="2000" fill="hold"/>
                                        <p:tgtEl>
                                          <p:spTgt spid="19"/>
                                        </p:tgtEl>
                                        <p:attrNameLst>
                                          <p:attrName>fill.on</p:attrName>
                                        </p:attrNameLst>
                                      </p:cBhvr>
                                      <p:to>
                                        <p:strVal val="true"/>
                                      </p:to>
                                    </p:set>
                                  </p:childTnLst>
                                </p:cTn>
                              </p:par>
                            </p:childTnLst>
                          </p:cTn>
                        </p:par>
                      </p:childTnLst>
                    </p:cTn>
                  </p:par>
                </p:childTnLst>
              </p:cTn>
              <p:nextCondLst>
                <p:cond evt="onClick" delay="0">
                  <p:tgtEl>
                    <p:spTgt spid="19"/>
                  </p:tgtEl>
                </p:cond>
              </p:nextCondLst>
            </p:seq>
          </p:childTnLst>
        </p:cTn>
      </p:par>
    </p:tnLst>
    <p:bldLst>
      <p:bldP spid="19" grpId="0"/>
      <p:bldP spid="19" grpId="1"/>
      <p:bldP spid="20" grpId="0"/>
      <p:bldP spid="20" grpId="1"/>
      <p:bldP spid="21" grpId="0"/>
      <p:bldP spid="21"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5" name="TextBox 4">
            <a:extLst>
              <a:ext uri="{FF2B5EF4-FFF2-40B4-BE49-F238E27FC236}">
                <a16:creationId xmlns:a16="http://schemas.microsoft.com/office/drawing/2014/main" id="{71A20D43-5EB2-4E53-B1EA-939316112462}"/>
              </a:ext>
            </a:extLst>
          </p:cNvPr>
          <p:cNvSpPr txBox="1"/>
          <p:nvPr/>
        </p:nvSpPr>
        <p:spPr>
          <a:xfrm>
            <a:off x="0" y="551132"/>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Lis les questions et clique sur la bonne réponse.</a:t>
            </a:r>
          </a:p>
        </p:txBody>
      </p:sp>
      <p:sp>
        <p:nvSpPr>
          <p:cNvPr id="4" name="B3">
            <a:extLst>
              <a:ext uri="{FF2B5EF4-FFF2-40B4-BE49-F238E27FC236}">
                <a16:creationId xmlns:a16="http://schemas.microsoft.com/office/drawing/2014/main" id="{0DC753E4-414E-4470-9CE3-AE5140D75ECE}"/>
              </a:ext>
            </a:extLst>
          </p:cNvPr>
          <p:cNvSpPr/>
          <p:nvPr/>
        </p:nvSpPr>
        <p:spPr>
          <a:xfrm>
            <a:off x="0" y="4740488"/>
            <a:ext cx="12192000" cy="2117512"/>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7" name="Bg2">
            <a:extLst>
              <a:ext uri="{FF2B5EF4-FFF2-40B4-BE49-F238E27FC236}">
                <a16:creationId xmlns:a16="http://schemas.microsoft.com/office/drawing/2014/main" id="{18AEBEB3-17F5-41A5-A733-576326230091}"/>
              </a:ext>
            </a:extLst>
          </p:cNvPr>
          <p:cNvSpPr/>
          <p:nvPr/>
        </p:nvSpPr>
        <p:spPr>
          <a:xfrm>
            <a:off x="0" y="2920570"/>
            <a:ext cx="12192000" cy="1834206"/>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8" name="Bg 1">
            <a:extLst>
              <a:ext uri="{FF2B5EF4-FFF2-40B4-BE49-F238E27FC236}">
                <a16:creationId xmlns:a16="http://schemas.microsoft.com/office/drawing/2014/main" id="{855BE7C8-22D6-46E7-9DE9-41F0656B6451}"/>
              </a:ext>
            </a:extLst>
          </p:cNvPr>
          <p:cNvSpPr/>
          <p:nvPr/>
        </p:nvSpPr>
        <p:spPr>
          <a:xfrm>
            <a:off x="0" y="1124756"/>
            <a:ext cx="12192000" cy="1834207"/>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11" name="C11">
            <a:extLst>
              <a:ext uri="{FF2B5EF4-FFF2-40B4-BE49-F238E27FC236}">
                <a16:creationId xmlns:a16="http://schemas.microsoft.com/office/drawing/2014/main" id="{E8E3E382-EF86-4471-B1C9-DED24A6A8C61}"/>
              </a:ext>
            </a:extLst>
          </p:cNvPr>
          <p:cNvSpPr txBox="1"/>
          <p:nvPr/>
        </p:nvSpPr>
        <p:spPr>
          <a:xfrm>
            <a:off x="13381" y="1664485"/>
            <a:ext cx="2957018" cy="461665"/>
          </a:xfrm>
          <a:prstGeom prst="rect">
            <a:avLst/>
          </a:prstGeom>
          <a:noFill/>
        </p:spPr>
        <p:txBody>
          <a:bodyPr wrap="square">
            <a:spAutoFit/>
          </a:bodyPr>
          <a:lstStyle/>
          <a:p>
            <a:pPr marL="800100" marR="0" lvl="0" indent="-342900" algn="l" defTabSz="914400" rtl="0" eaLnBrk="1" fontAlgn="auto" latinLnBrk="0" hangingPunct="1">
              <a:spcBef>
                <a:spcPts val="0"/>
              </a:spcBef>
              <a:spcAft>
                <a:spcPts val="0"/>
              </a:spcAft>
              <a:buClr>
                <a:schemeClr val="accent5">
                  <a:lumMod val="75000"/>
                </a:schemeClr>
              </a:buClr>
              <a:buSzPts val="2000"/>
              <a:buFont typeface="Arial" panose="020B0604020202020204" pitchFamily="34" charset="0"/>
              <a:buChar char="•"/>
              <a:tabLst/>
              <a:defRPr/>
            </a:pPr>
            <a:r>
              <a:rPr kumimoji="0" lang="fr-FR" sz="2400" b="0" i="0" u="none" strike="noStrike" kern="0" cap="none" spc="0" normalizeH="0" baseline="0" noProof="0" dirty="0">
                <a:ln>
                  <a:noFill/>
                </a:ln>
                <a:solidFill>
                  <a:schemeClr val="accent5">
                    <a:lumMod val="75000"/>
                  </a:schemeClr>
                </a:solidFill>
                <a:effectLst/>
                <a:uLnTx/>
                <a:uFillTx/>
                <a:latin typeface="ScolaScript_N" panose="00000400000000000000" pitchFamily="2" charset="0"/>
                <a:ea typeface="Calibri"/>
                <a:cs typeface="Calibri"/>
                <a:sym typeface="Calibri"/>
              </a:rPr>
              <a:t>espagnole.</a:t>
            </a:r>
            <a:endParaRPr lang="fr-FR" sz="2400" dirty="0">
              <a:solidFill>
                <a:schemeClr val="accent5">
                  <a:lumMod val="75000"/>
                </a:schemeClr>
              </a:solidFill>
              <a:latin typeface="ScolaScript_N" panose="00000400000000000000" pitchFamily="2" charset="0"/>
              <a:ea typeface="Calibri"/>
              <a:cs typeface="Calibri"/>
              <a:sym typeface="Calibri"/>
            </a:endParaRPr>
          </a:p>
        </p:txBody>
      </p:sp>
      <p:sp>
        <p:nvSpPr>
          <p:cNvPr id="12" name="C12">
            <a:extLst>
              <a:ext uri="{FF2B5EF4-FFF2-40B4-BE49-F238E27FC236}">
                <a16:creationId xmlns:a16="http://schemas.microsoft.com/office/drawing/2014/main" id="{E636AF01-B379-4DDA-89BE-9EE7C855F275}"/>
              </a:ext>
            </a:extLst>
          </p:cNvPr>
          <p:cNvSpPr txBox="1"/>
          <p:nvPr/>
        </p:nvSpPr>
        <p:spPr>
          <a:xfrm>
            <a:off x="13380" y="2080175"/>
            <a:ext cx="2957019" cy="461665"/>
          </a:xfrm>
          <a:prstGeom prst="rect">
            <a:avLst/>
          </a:prstGeom>
          <a:noFill/>
        </p:spPr>
        <p:txBody>
          <a:bodyPr wrap="square">
            <a:spAutoFit/>
          </a:bodyPr>
          <a:lstStyle>
            <a:defPPr>
              <a:defRPr lang="en-US"/>
            </a:defPPr>
            <a:lvl1pPr marL="457200" marR="0" lvl="0" fontAlgn="auto">
              <a:spcBef>
                <a:spcPts val="0"/>
              </a:spcBef>
              <a:spcAft>
                <a:spcPts val="0"/>
              </a:spcAft>
              <a:buClr>
                <a:srgbClr val="000000"/>
              </a:buClr>
              <a:buSzPts val="2000"/>
              <a:buFont typeface="Arial"/>
              <a:buNone/>
              <a:tabLst/>
              <a:defRPr kumimoji="0" sz="2400" b="0" i="0" u="none" strike="noStrike" kern="0" cap="none" spc="0" normalizeH="0" baseline="0">
                <a:ln>
                  <a:noFill/>
                </a:ln>
                <a:solidFill>
                  <a:schemeClr val="accent2">
                    <a:lumMod val="75000"/>
                  </a:schemeClr>
                </a:solidFill>
                <a:effectLst/>
                <a:uLnTx/>
                <a:uFillTx/>
                <a:latin typeface="ScolaScript_N" panose="00000400000000000000" pitchFamily="2" charset="0"/>
                <a:ea typeface="Calibri"/>
                <a:cs typeface="Calibri"/>
              </a:defRPr>
            </a:lvl1pPr>
          </a:lstStyle>
          <a:p>
            <a:pPr marL="800100" indent="-342900">
              <a:buClr>
                <a:schemeClr val="accent5">
                  <a:lumMod val="75000"/>
                </a:schemeClr>
              </a:buClr>
              <a:buFont typeface="Arial" panose="020B0604020202020204" pitchFamily="34" charset="0"/>
              <a:buChar char="•"/>
            </a:pPr>
            <a:r>
              <a:rPr lang="fr-FR" dirty="0">
                <a:solidFill>
                  <a:schemeClr val="accent5">
                    <a:lumMod val="75000"/>
                  </a:schemeClr>
                </a:solidFill>
                <a:sym typeface="Calibri"/>
              </a:rPr>
              <a:t>libanaise.</a:t>
            </a:r>
          </a:p>
        </p:txBody>
      </p:sp>
      <p:sp>
        <p:nvSpPr>
          <p:cNvPr id="13" name="C13">
            <a:extLst>
              <a:ext uri="{FF2B5EF4-FFF2-40B4-BE49-F238E27FC236}">
                <a16:creationId xmlns:a16="http://schemas.microsoft.com/office/drawing/2014/main" id="{C3B4F3CC-0479-4AE9-910A-8ABBDDAB5226}"/>
              </a:ext>
            </a:extLst>
          </p:cNvPr>
          <p:cNvSpPr txBox="1"/>
          <p:nvPr/>
        </p:nvSpPr>
        <p:spPr>
          <a:xfrm>
            <a:off x="13381" y="2495864"/>
            <a:ext cx="2586446" cy="461665"/>
          </a:xfrm>
          <a:prstGeom prst="rect">
            <a:avLst/>
          </a:prstGeom>
          <a:noFill/>
        </p:spPr>
        <p:txBody>
          <a:bodyPr wrap="square">
            <a:spAutoFit/>
          </a:bodyPr>
          <a:lstStyle>
            <a:defPPr>
              <a:defRPr lang="en-US"/>
            </a:defPPr>
            <a:lvl1pPr marL="457200" marR="0" lvl="0" fontAlgn="auto">
              <a:spcBef>
                <a:spcPts val="0"/>
              </a:spcBef>
              <a:spcAft>
                <a:spcPts val="0"/>
              </a:spcAft>
              <a:buClr>
                <a:srgbClr val="000000"/>
              </a:buClr>
              <a:buSzPts val="2000"/>
              <a:buFont typeface="Arial"/>
              <a:buNone/>
              <a:tabLst/>
              <a:defRPr kumimoji="0" sz="2400" b="0" i="0" u="none" strike="noStrike" kern="0" cap="none" spc="0" normalizeH="0" baseline="0">
                <a:ln>
                  <a:noFill/>
                </a:ln>
                <a:solidFill>
                  <a:schemeClr val="accent2">
                    <a:lumMod val="75000"/>
                  </a:schemeClr>
                </a:solidFill>
                <a:effectLst/>
                <a:uLnTx/>
                <a:uFillTx/>
                <a:latin typeface="ScolaScript_N" panose="00000400000000000000" pitchFamily="2" charset="0"/>
                <a:ea typeface="Calibri"/>
                <a:cs typeface="Calibri"/>
              </a:defRPr>
            </a:lvl1pPr>
          </a:lstStyle>
          <a:p>
            <a:pPr marL="800100" indent="-342900">
              <a:buClr>
                <a:schemeClr val="accent5">
                  <a:lumMod val="75000"/>
                </a:schemeClr>
              </a:buClr>
              <a:buFont typeface="Arial" panose="020B0604020202020204" pitchFamily="34" charset="0"/>
              <a:buChar char="•"/>
            </a:pPr>
            <a:r>
              <a:rPr lang="fr-FR" dirty="0">
                <a:solidFill>
                  <a:schemeClr val="accent5">
                    <a:lumMod val="75000"/>
                  </a:schemeClr>
                </a:solidFill>
                <a:sym typeface="Calibri"/>
              </a:rPr>
              <a:t>canadienne.</a:t>
            </a:r>
          </a:p>
        </p:txBody>
      </p:sp>
      <p:sp>
        <p:nvSpPr>
          <p:cNvPr id="14" name="C21">
            <a:extLst>
              <a:ext uri="{FF2B5EF4-FFF2-40B4-BE49-F238E27FC236}">
                <a16:creationId xmlns:a16="http://schemas.microsoft.com/office/drawing/2014/main" id="{6322DDFA-2558-4BD2-88D5-69D3504992EF}"/>
              </a:ext>
            </a:extLst>
          </p:cNvPr>
          <p:cNvSpPr txBox="1"/>
          <p:nvPr/>
        </p:nvSpPr>
        <p:spPr>
          <a:xfrm>
            <a:off x="17447" y="3407198"/>
            <a:ext cx="3344383" cy="461665"/>
          </a:xfrm>
          <a:prstGeom prst="rect">
            <a:avLst/>
          </a:prstGeom>
          <a:noFill/>
        </p:spPr>
        <p:txBody>
          <a:bodyPr wrap="square">
            <a:spAutoFit/>
          </a:bodyPr>
          <a:lstStyle>
            <a:defPPr marR="0" lvl="0" algn="l" rtl="0">
              <a:lnSpc>
                <a:spcPct val="100000"/>
              </a:lnSpc>
              <a:spcBef>
                <a:spcPts val="0"/>
              </a:spcBef>
              <a:spcAft>
                <a:spcPts val="0"/>
              </a:spcAft>
            </a:defPPr>
            <a:lvl1pPr marL="800100" indent="-342900" defTabSz="914400" eaLnBrk="1" fontAlgn="auto" latinLnBrk="0" hangingPunct="1">
              <a:buClr>
                <a:schemeClr val="accent5">
                  <a:lumMod val="75000"/>
                </a:schemeClr>
              </a:buClr>
              <a:buSzPts val="2000"/>
              <a:buFont typeface="Arial" panose="020B0604020202020204" pitchFamily="34" charset="0"/>
              <a:buChar char="•"/>
              <a:tabLst/>
              <a:defRPr kumimoji="0" sz="2400" kern="0" spc="0" normalizeH="0" baseline="0">
                <a:ln>
                  <a:noFill/>
                </a:ln>
                <a:solidFill>
                  <a:schemeClr val="accent2">
                    <a:lumMod val="75000"/>
                  </a:schemeClr>
                </a:solidFill>
                <a:effectLst/>
                <a:uLnTx/>
                <a:uFillTx/>
                <a:latin typeface="ScolaScript_N" panose="00000400000000000000" pitchFamily="2" charset="0"/>
                <a:ea typeface="Calibri"/>
                <a:cs typeface="Calibri"/>
              </a:defRPr>
            </a:lvl1pPr>
          </a:lstStyle>
          <a:p>
            <a:r>
              <a:rPr lang="fr-FR" dirty="0">
                <a:solidFill>
                  <a:schemeClr val="accent5">
                    <a:lumMod val="75000"/>
                  </a:schemeClr>
                </a:solidFill>
                <a:sym typeface="Calibri"/>
              </a:rPr>
              <a:t>les langues.</a:t>
            </a:r>
          </a:p>
        </p:txBody>
      </p:sp>
      <p:sp>
        <p:nvSpPr>
          <p:cNvPr id="15" name="C22">
            <a:extLst>
              <a:ext uri="{FF2B5EF4-FFF2-40B4-BE49-F238E27FC236}">
                <a16:creationId xmlns:a16="http://schemas.microsoft.com/office/drawing/2014/main" id="{FDBAE301-A849-46DF-96F5-9C13A377F9D9}"/>
              </a:ext>
            </a:extLst>
          </p:cNvPr>
          <p:cNvSpPr txBox="1"/>
          <p:nvPr/>
        </p:nvSpPr>
        <p:spPr>
          <a:xfrm>
            <a:off x="13384" y="3844336"/>
            <a:ext cx="3069313" cy="461665"/>
          </a:xfrm>
          <a:prstGeom prst="rect">
            <a:avLst/>
          </a:prstGeom>
          <a:noFill/>
        </p:spPr>
        <p:txBody>
          <a:bodyPr wrap="square">
            <a:spAutoFit/>
          </a:bodyPr>
          <a:lstStyle>
            <a:defPPr marR="0" lvl="0" algn="l" rtl="0">
              <a:lnSpc>
                <a:spcPct val="100000"/>
              </a:lnSpc>
              <a:spcBef>
                <a:spcPts val="0"/>
              </a:spcBef>
              <a:spcAft>
                <a:spcPts val="0"/>
              </a:spcAft>
              <a:defRPr/>
            </a:defPPr>
            <a:lvl1pPr marL="800100" indent="-342900" defTabSz="914400" eaLnBrk="1" fontAlgn="auto" latinLnBrk="0" hangingPunct="1">
              <a:buClr>
                <a:schemeClr val="accent5">
                  <a:lumMod val="75000"/>
                </a:schemeClr>
              </a:buClr>
              <a:buSzPts val="2000"/>
              <a:buFont typeface="Arial" panose="020B0604020202020204" pitchFamily="34" charset="0"/>
              <a:buChar char="•"/>
              <a:tabLst/>
              <a:defRPr kumimoji="0" sz="2400" kern="0" spc="0" normalizeH="0" baseline="0">
                <a:ln>
                  <a:noFill/>
                </a:ln>
                <a:solidFill>
                  <a:schemeClr val="accent2">
                    <a:lumMod val="75000"/>
                  </a:schemeClr>
                </a:solidFill>
                <a:effectLst/>
                <a:uLnTx/>
                <a:uFillTx/>
                <a:latin typeface="ScolaScript_N" panose="00000400000000000000" pitchFamily="2" charset="0"/>
                <a:ea typeface="Calibri"/>
                <a:cs typeface="Calibri"/>
              </a:defRPr>
            </a:lvl1pPr>
          </a:lstStyle>
          <a:p>
            <a:r>
              <a:rPr lang="fr-FR" dirty="0">
                <a:solidFill>
                  <a:schemeClr val="accent5">
                    <a:lumMod val="75000"/>
                  </a:schemeClr>
                </a:solidFill>
                <a:sym typeface="Calibri"/>
              </a:rPr>
              <a:t>les sciences.</a:t>
            </a:r>
          </a:p>
        </p:txBody>
      </p:sp>
      <p:sp>
        <p:nvSpPr>
          <p:cNvPr id="16" name="C23">
            <a:extLst>
              <a:ext uri="{FF2B5EF4-FFF2-40B4-BE49-F238E27FC236}">
                <a16:creationId xmlns:a16="http://schemas.microsoft.com/office/drawing/2014/main" id="{12D3CCE9-652A-46EC-A497-289F780E0912}"/>
              </a:ext>
            </a:extLst>
          </p:cNvPr>
          <p:cNvSpPr txBox="1"/>
          <p:nvPr/>
        </p:nvSpPr>
        <p:spPr>
          <a:xfrm>
            <a:off x="13385" y="4281473"/>
            <a:ext cx="3069313" cy="461665"/>
          </a:xfrm>
          <a:prstGeom prst="rect">
            <a:avLst/>
          </a:prstGeom>
          <a:noFill/>
        </p:spPr>
        <p:txBody>
          <a:bodyPr wrap="square">
            <a:spAutoFit/>
          </a:bodyPr>
          <a:lstStyle>
            <a:defPPr marR="0" lvl="0" algn="l" rtl="0">
              <a:lnSpc>
                <a:spcPct val="100000"/>
              </a:lnSpc>
              <a:spcBef>
                <a:spcPts val="0"/>
              </a:spcBef>
              <a:spcAft>
                <a:spcPts val="0"/>
              </a:spcAft>
              <a:defRPr/>
            </a:defPPr>
            <a:lvl1pPr marL="800100" indent="-342900" defTabSz="914400" eaLnBrk="1" fontAlgn="auto" latinLnBrk="0" hangingPunct="1">
              <a:buClr>
                <a:schemeClr val="accent5">
                  <a:lumMod val="75000"/>
                </a:schemeClr>
              </a:buClr>
              <a:buSzPts val="2000"/>
              <a:buFont typeface="Arial" panose="020B0604020202020204" pitchFamily="34" charset="0"/>
              <a:buChar char="•"/>
              <a:tabLst/>
              <a:defRPr kumimoji="0" sz="2400" kern="0" spc="0" normalizeH="0" baseline="0">
                <a:ln>
                  <a:noFill/>
                </a:ln>
                <a:solidFill>
                  <a:schemeClr val="accent2">
                    <a:lumMod val="75000"/>
                  </a:schemeClr>
                </a:solidFill>
                <a:effectLst/>
                <a:uLnTx/>
                <a:uFillTx/>
                <a:latin typeface="ScolaScript_N" panose="00000400000000000000" pitchFamily="2" charset="0"/>
                <a:ea typeface="Calibri"/>
                <a:cs typeface="Calibri"/>
              </a:defRPr>
            </a:lvl1pPr>
          </a:lstStyle>
          <a:p>
            <a:r>
              <a:rPr lang="fr-FR" dirty="0">
                <a:solidFill>
                  <a:schemeClr val="accent5">
                    <a:lumMod val="75000"/>
                  </a:schemeClr>
                </a:solidFill>
                <a:sym typeface="Calibri"/>
              </a:rPr>
              <a:t>la traduction.</a:t>
            </a:r>
          </a:p>
        </p:txBody>
      </p:sp>
      <p:sp>
        <p:nvSpPr>
          <p:cNvPr id="17" name="C31">
            <a:extLst>
              <a:ext uri="{FF2B5EF4-FFF2-40B4-BE49-F238E27FC236}">
                <a16:creationId xmlns:a16="http://schemas.microsoft.com/office/drawing/2014/main" id="{D61A2858-B1D1-4FC4-8336-5D01FCC32FF5}"/>
              </a:ext>
            </a:extLst>
          </p:cNvPr>
          <p:cNvSpPr txBox="1"/>
          <p:nvPr/>
        </p:nvSpPr>
        <p:spPr>
          <a:xfrm>
            <a:off x="-5717" y="5220752"/>
            <a:ext cx="6616015" cy="461665"/>
          </a:xfrm>
          <a:prstGeom prst="rect">
            <a:avLst/>
          </a:prstGeom>
          <a:noFill/>
        </p:spPr>
        <p:txBody>
          <a:bodyPr wrap="square">
            <a:spAutoFit/>
          </a:bodyPr>
          <a:lstStyle>
            <a:defPPr marR="0" lvl="0" algn="l" rtl="0">
              <a:lnSpc>
                <a:spcPct val="100000"/>
              </a:lnSpc>
              <a:spcBef>
                <a:spcPts val="0"/>
              </a:spcBef>
              <a:spcAft>
                <a:spcPts val="0"/>
              </a:spcAft>
              <a:defRPr/>
            </a:defPPr>
            <a:lvl1pPr marL="800100" indent="-342900" defTabSz="914400" eaLnBrk="1" fontAlgn="auto" latinLnBrk="0" hangingPunct="1">
              <a:buClr>
                <a:schemeClr val="accent5">
                  <a:lumMod val="75000"/>
                </a:schemeClr>
              </a:buClr>
              <a:buSzPts val="2000"/>
              <a:buFont typeface="Arial" panose="020B0604020202020204" pitchFamily="34" charset="0"/>
              <a:buChar char="•"/>
              <a:tabLst/>
              <a:defRPr kumimoji="0" sz="2400" kern="0" spc="0" normalizeH="0" baseline="0">
                <a:ln>
                  <a:noFill/>
                </a:ln>
                <a:solidFill>
                  <a:schemeClr val="accent2">
                    <a:lumMod val="75000"/>
                  </a:schemeClr>
                </a:solidFill>
                <a:effectLst/>
                <a:uLnTx/>
                <a:uFillTx/>
                <a:latin typeface="ScolaScript_N" panose="00000400000000000000" pitchFamily="2" charset="0"/>
                <a:ea typeface="Calibri"/>
                <a:cs typeface="Calibri"/>
              </a:defRPr>
            </a:lvl1pPr>
          </a:lstStyle>
          <a:p>
            <a:r>
              <a:rPr lang="fr-FR" dirty="0">
                <a:solidFill>
                  <a:schemeClr val="accent5">
                    <a:lumMod val="75000"/>
                  </a:schemeClr>
                </a:solidFill>
                <a:sym typeface="Calibri"/>
              </a:rPr>
              <a:t>professeur de langue français.</a:t>
            </a:r>
          </a:p>
        </p:txBody>
      </p:sp>
      <p:sp>
        <p:nvSpPr>
          <p:cNvPr id="18" name="C32">
            <a:extLst>
              <a:ext uri="{FF2B5EF4-FFF2-40B4-BE49-F238E27FC236}">
                <a16:creationId xmlns:a16="http://schemas.microsoft.com/office/drawing/2014/main" id="{C84BEC69-09C8-45A1-B2D5-2DC2DB82EAB1}"/>
              </a:ext>
            </a:extLst>
          </p:cNvPr>
          <p:cNvSpPr txBox="1"/>
          <p:nvPr/>
        </p:nvSpPr>
        <p:spPr>
          <a:xfrm>
            <a:off x="-5717" y="5643917"/>
            <a:ext cx="3069313" cy="461665"/>
          </a:xfrm>
          <a:prstGeom prst="rect">
            <a:avLst/>
          </a:prstGeom>
          <a:noFill/>
        </p:spPr>
        <p:txBody>
          <a:bodyPr wrap="square">
            <a:spAutoFit/>
          </a:bodyPr>
          <a:lstStyle>
            <a:defPPr marR="0" lvl="0" algn="l" rtl="0">
              <a:lnSpc>
                <a:spcPct val="100000"/>
              </a:lnSpc>
              <a:spcBef>
                <a:spcPts val="0"/>
              </a:spcBef>
              <a:spcAft>
                <a:spcPts val="0"/>
              </a:spcAft>
              <a:defRPr/>
            </a:defPPr>
            <a:lvl1pPr marL="800100" indent="-342900" defTabSz="914400" eaLnBrk="1" fontAlgn="auto" latinLnBrk="0" hangingPunct="1">
              <a:buClr>
                <a:schemeClr val="accent5">
                  <a:lumMod val="75000"/>
                </a:schemeClr>
              </a:buClr>
              <a:buSzPts val="2000"/>
              <a:buFont typeface="Arial" panose="020B0604020202020204" pitchFamily="34" charset="0"/>
              <a:buChar char="•"/>
              <a:tabLst/>
              <a:defRPr kumimoji="0" sz="2400" kern="0" spc="0" normalizeH="0" baseline="0">
                <a:ln>
                  <a:noFill/>
                </a:ln>
                <a:solidFill>
                  <a:schemeClr val="accent2">
                    <a:lumMod val="75000"/>
                  </a:schemeClr>
                </a:solidFill>
                <a:effectLst/>
                <a:uLnTx/>
                <a:uFillTx/>
                <a:latin typeface="ScolaScript_N" panose="00000400000000000000" pitchFamily="2" charset="0"/>
                <a:ea typeface="Calibri"/>
                <a:cs typeface="Calibri"/>
              </a:defRPr>
            </a:lvl1pPr>
          </a:lstStyle>
          <a:p>
            <a:r>
              <a:rPr lang="fr-FR" dirty="0">
                <a:solidFill>
                  <a:schemeClr val="accent5">
                    <a:lumMod val="75000"/>
                  </a:schemeClr>
                </a:solidFill>
                <a:sym typeface="Calibri"/>
              </a:rPr>
              <a:t>traductrice.</a:t>
            </a:r>
          </a:p>
        </p:txBody>
      </p:sp>
      <p:sp>
        <p:nvSpPr>
          <p:cNvPr id="19" name="C33">
            <a:extLst>
              <a:ext uri="{FF2B5EF4-FFF2-40B4-BE49-F238E27FC236}">
                <a16:creationId xmlns:a16="http://schemas.microsoft.com/office/drawing/2014/main" id="{3F1D2CEE-189E-47C4-87AA-55DA8096906B}"/>
              </a:ext>
            </a:extLst>
          </p:cNvPr>
          <p:cNvSpPr txBox="1"/>
          <p:nvPr/>
        </p:nvSpPr>
        <p:spPr>
          <a:xfrm>
            <a:off x="-5717" y="6067082"/>
            <a:ext cx="3826958" cy="461665"/>
          </a:xfrm>
          <a:prstGeom prst="rect">
            <a:avLst/>
          </a:prstGeom>
          <a:noFill/>
        </p:spPr>
        <p:txBody>
          <a:bodyPr wrap="square">
            <a:spAutoFit/>
          </a:bodyPr>
          <a:lstStyle>
            <a:defPPr marR="0" lvl="0" algn="l" rtl="0">
              <a:lnSpc>
                <a:spcPct val="100000"/>
              </a:lnSpc>
              <a:spcBef>
                <a:spcPts val="0"/>
              </a:spcBef>
              <a:spcAft>
                <a:spcPts val="0"/>
              </a:spcAft>
              <a:defRPr/>
            </a:defPPr>
            <a:lvl1pPr marL="800100" indent="-342900" defTabSz="914400" eaLnBrk="1" fontAlgn="auto" latinLnBrk="0" hangingPunct="1">
              <a:buClr>
                <a:schemeClr val="accent5">
                  <a:lumMod val="75000"/>
                </a:schemeClr>
              </a:buClr>
              <a:buSzPts val="2000"/>
              <a:buFont typeface="Arial" panose="020B0604020202020204" pitchFamily="34" charset="0"/>
              <a:buChar char="•"/>
              <a:tabLst/>
              <a:defRPr kumimoji="0" sz="2400" kern="0" spc="0" normalizeH="0" baseline="0">
                <a:ln>
                  <a:noFill/>
                </a:ln>
                <a:solidFill>
                  <a:schemeClr val="accent2">
                    <a:lumMod val="75000"/>
                  </a:schemeClr>
                </a:solidFill>
                <a:effectLst/>
                <a:uLnTx/>
                <a:uFillTx/>
                <a:latin typeface="ScolaScript_N" panose="00000400000000000000" pitchFamily="2" charset="0"/>
                <a:ea typeface="Calibri"/>
                <a:cs typeface="Calibri"/>
              </a:defRPr>
            </a:lvl1pPr>
          </a:lstStyle>
          <a:p>
            <a:r>
              <a:rPr lang="fr-FR" dirty="0">
                <a:solidFill>
                  <a:schemeClr val="accent5">
                    <a:lumMod val="75000"/>
                  </a:schemeClr>
                </a:solidFill>
                <a:sym typeface="Calibri"/>
              </a:rPr>
              <a:t>romancière.</a:t>
            </a:r>
          </a:p>
        </p:txBody>
      </p:sp>
      <p:sp>
        <p:nvSpPr>
          <p:cNvPr id="20" name="T3">
            <a:extLst>
              <a:ext uri="{FF2B5EF4-FFF2-40B4-BE49-F238E27FC236}">
                <a16:creationId xmlns:a16="http://schemas.microsoft.com/office/drawing/2014/main" id="{27C6C9D4-5B2E-4AEC-9104-ED8E94D880E0}"/>
              </a:ext>
            </a:extLst>
          </p:cNvPr>
          <p:cNvSpPr txBox="1"/>
          <p:nvPr/>
        </p:nvSpPr>
        <p:spPr>
          <a:xfrm>
            <a:off x="-5717" y="4804127"/>
            <a:ext cx="10489474" cy="461665"/>
          </a:xfrm>
          <a:prstGeom prst="rect">
            <a:avLst/>
          </a:prstGeom>
          <a:noFill/>
        </p:spPr>
        <p:txBody>
          <a:bodyPr wrap="square" lIns="91440" tIns="45720" rIns="91440" bIns="45720" anchor="t">
            <a:spAutoFit/>
          </a:bodyPr>
          <a:lstStyle/>
          <a:p>
            <a:pPr marL="457200"/>
            <a:r>
              <a:rPr kumimoji="0" lang="fr-FR" sz="2400" b="1" i="0" u="none" strike="noStrike" kern="0" cap="none" spc="0" normalizeH="0" baseline="0" noProof="0" dirty="0">
                <a:ln>
                  <a:noFill/>
                </a:ln>
                <a:solidFill>
                  <a:schemeClr val="tx1">
                    <a:lumMod val="65000"/>
                    <a:lumOff val="35000"/>
                  </a:schemeClr>
                </a:solidFill>
                <a:effectLst/>
                <a:uLnTx/>
                <a:uFillTx/>
                <a:latin typeface="ScolaScript_N"/>
                <a:ea typeface="Calibri"/>
                <a:cs typeface="Calibri"/>
                <a:sym typeface="Calibri"/>
              </a:rPr>
              <a:t>Quel métier aimerait-elle exercer dans l’avenir</a:t>
            </a:r>
            <a:r>
              <a:rPr lang="fr-FR" sz="2400" b="1" dirty="0">
                <a:solidFill>
                  <a:schemeClr val="tx1">
                    <a:lumMod val="65000"/>
                    <a:lumOff val="35000"/>
                  </a:schemeClr>
                </a:solidFill>
                <a:latin typeface="ScolaScript_N"/>
                <a:ea typeface="Calibri"/>
                <a:cs typeface="Calibri"/>
                <a:sym typeface="Calibri"/>
              </a:rPr>
              <a:t> </a:t>
            </a:r>
            <a:r>
              <a:rPr kumimoji="0" lang="fr-FR" sz="2400" b="1" i="0" u="none" strike="noStrike" kern="0" cap="none" spc="0" normalizeH="0" baseline="0" noProof="0" dirty="0">
                <a:ln>
                  <a:noFill/>
                </a:ln>
                <a:solidFill>
                  <a:schemeClr val="tx1">
                    <a:lumMod val="65000"/>
                    <a:lumOff val="35000"/>
                  </a:schemeClr>
                </a:solidFill>
                <a:effectLst/>
                <a:uLnTx/>
                <a:uFillTx/>
                <a:latin typeface="ScolaScript_N"/>
                <a:ea typeface="Calibri"/>
                <a:cs typeface="Calibri"/>
                <a:sym typeface="Calibri"/>
              </a:rPr>
              <a:t>? </a:t>
            </a:r>
            <a:r>
              <a:rPr kumimoji="0" lang="fr-FR" sz="2400" b="1" i="0" u="none" strike="noStrike" kern="0" cap="none" spc="0" normalizeH="0" baseline="0" noProof="0" dirty="0">
                <a:ln>
                  <a:noFill/>
                </a:ln>
                <a:solidFill>
                  <a:srgbClr val="5B9BD5"/>
                </a:solidFill>
                <a:effectLst/>
                <a:uLnTx/>
                <a:uFillTx/>
                <a:latin typeface="ScolaScript_N"/>
                <a:ea typeface="Calibri"/>
                <a:cs typeface="Calibri"/>
                <a:sym typeface="Calibri"/>
              </a:rPr>
              <a:t>Elle aimerait devenir</a:t>
            </a:r>
            <a:r>
              <a:rPr lang="fr-FR" sz="2400" b="1" dirty="0">
                <a:solidFill>
                  <a:srgbClr val="5B9BD5"/>
                </a:solidFill>
                <a:latin typeface="ScolaScript_N"/>
                <a:ea typeface="Calibri"/>
                <a:cs typeface="Calibri"/>
                <a:sym typeface="Calibri"/>
              </a:rPr>
              <a:t> </a:t>
            </a:r>
            <a:endParaRPr lang="en-US" dirty="0">
              <a:latin typeface="ScolaScript_N" panose="00000400000000000000" pitchFamily="2" charset="0"/>
            </a:endParaRPr>
          </a:p>
        </p:txBody>
      </p:sp>
      <p:sp>
        <p:nvSpPr>
          <p:cNvPr id="21" name="T2">
            <a:extLst>
              <a:ext uri="{FF2B5EF4-FFF2-40B4-BE49-F238E27FC236}">
                <a16:creationId xmlns:a16="http://schemas.microsoft.com/office/drawing/2014/main" id="{320B20E4-21BC-4C10-BFF3-B0A61B45C811}"/>
              </a:ext>
            </a:extLst>
          </p:cNvPr>
          <p:cNvSpPr txBox="1"/>
          <p:nvPr/>
        </p:nvSpPr>
        <p:spPr>
          <a:xfrm>
            <a:off x="-5723" y="2989313"/>
            <a:ext cx="9562011" cy="461665"/>
          </a:xfrm>
          <a:prstGeom prst="rect">
            <a:avLst/>
          </a:prstGeom>
          <a:noFill/>
        </p:spPr>
        <p:txBody>
          <a:bodyPr wrap="square" lIns="91440" tIns="45720" rIns="91440" bIns="45720" anchor="t">
            <a:spAutoFit/>
          </a:bodyPr>
          <a:lstStyle/>
          <a:p>
            <a:pPr marL="457200"/>
            <a:r>
              <a:rPr kumimoji="0" lang="fr-FR" sz="2400" b="1" i="0" u="none" strike="noStrike" kern="0" cap="none" spc="0" normalizeH="0" baseline="0" noProof="0" dirty="0">
                <a:ln>
                  <a:noFill/>
                </a:ln>
                <a:solidFill>
                  <a:schemeClr val="tx1">
                    <a:lumMod val="65000"/>
                    <a:lumOff val="35000"/>
                  </a:schemeClr>
                </a:solidFill>
                <a:effectLst/>
                <a:uLnTx/>
                <a:uFillTx/>
                <a:latin typeface="ScolaScript_N"/>
                <a:ea typeface="Calibri"/>
                <a:cs typeface="Calibri"/>
                <a:sym typeface="Calibri"/>
              </a:rPr>
              <a:t>Dans quel domaine la jeune fille excelle-t-elle</a:t>
            </a:r>
            <a:r>
              <a:rPr lang="fr-FR" sz="2400" b="1" dirty="0">
                <a:solidFill>
                  <a:schemeClr val="tx1">
                    <a:lumMod val="65000"/>
                    <a:lumOff val="35000"/>
                  </a:schemeClr>
                </a:solidFill>
                <a:latin typeface="ScolaScript_N"/>
                <a:ea typeface="Calibri"/>
                <a:cs typeface="Calibri"/>
                <a:sym typeface="Calibri"/>
              </a:rPr>
              <a:t> </a:t>
            </a:r>
            <a:r>
              <a:rPr kumimoji="0" lang="fr-FR" sz="2400" b="1" i="0" u="none" strike="noStrike" kern="0" cap="none" spc="0" normalizeH="0" baseline="0" noProof="0" dirty="0">
                <a:ln>
                  <a:noFill/>
                </a:ln>
                <a:solidFill>
                  <a:schemeClr val="tx1">
                    <a:lumMod val="65000"/>
                    <a:lumOff val="35000"/>
                  </a:schemeClr>
                </a:solidFill>
                <a:effectLst/>
                <a:uLnTx/>
                <a:uFillTx/>
                <a:latin typeface="ScolaScript_N"/>
                <a:ea typeface="Calibri"/>
                <a:cs typeface="Calibri"/>
                <a:sym typeface="Calibri"/>
              </a:rPr>
              <a:t>? </a:t>
            </a:r>
            <a:r>
              <a:rPr kumimoji="0" lang="fr-FR" sz="2400" b="1" i="0" u="none" strike="noStrike" kern="0" cap="none" spc="0" normalizeH="0" baseline="0" noProof="0" dirty="0">
                <a:ln>
                  <a:noFill/>
                </a:ln>
                <a:solidFill>
                  <a:srgbClr val="5B9BD5"/>
                </a:solidFill>
                <a:effectLst/>
                <a:uLnTx/>
                <a:uFillTx/>
                <a:latin typeface="ScolaScript_N"/>
                <a:ea typeface="Calibri"/>
                <a:cs typeface="Calibri"/>
                <a:sym typeface="Calibri"/>
              </a:rPr>
              <a:t>Elle excelle dans</a:t>
            </a:r>
            <a:r>
              <a:rPr lang="fr-FR" sz="2400" b="1" dirty="0">
                <a:solidFill>
                  <a:srgbClr val="5B9BD5"/>
                </a:solidFill>
                <a:latin typeface="ScolaScript_N"/>
                <a:ea typeface="Calibri"/>
                <a:cs typeface="Calibri"/>
                <a:sym typeface="Calibri"/>
              </a:rPr>
              <a:t> </a:t>
            </a:r>
            <a:endParaRPr lang="en-US" dirty="0">
              <a:latin typeface="ScolaScript_N" panose="00000400000000000000" pitchFamily="2" charset="0"/>
            </a:endParaRPr>
          </a:p>
        </p:txBody>
      </p:sp>
      <p:sp>
        <p:nvSpPr>
          <p:cNvPr id="22" name="T1">
            <a:extLst>
              <a:ext uri="{FF2B5EF4-FFF2-40B4-BE49-F238E27FC236}">
                <a16:creationId xmlns:a16="http://schemas.microsoft.com/office/drawing/2014/main" id="{3E7F4229-DD12-4D24-8E2D-E0C22DF22910}"/>
              </a:ext>
            </a:extLst>
          </p:cNvPr>
          <p:cNvSpPr txBox="1"/>
          <p:nvPr/>
        </p:nvSpPr>
        <p:spPr>
          <a:xfrm>
            <a:off x="-5726" y="1246899"/>
            <a:ext cx="8769364" cy="461665"/>
          </a:xfrm>
          <a:prstGeom prst="rect">
            <a:avLst/>
          </a:prstGeom>
          <a:noFill/>
        </p:spPr>
        <p:txBody>
          <a:bodyPr wrap="square" lIns="91440" tIns="45720" rIns="91440" bIns="45720" anchor="t">
            <a:spAutoFit/>
          </a:bodyPr>
          <a:lstStyle/>
          <a:p>
            <a:pPr marL="457200"/>
            <a:r>
              <a:rPr kumimoji="0" lang="fr-FR" sz="2400" b="1" i="0" u="none" strike="noStrike" kern="0" cap="none" spc="0" normalizeH="0" baseline="0" noProof="0" dirty="0">
                <a:ln>
                  <a:noFill/>
                </a:ln>
                <a:solidFill>
                  <a:schemeClr val="tx1">
                    <a:lumMod val="65000"/>
                    <a:lumOff val="35000"/>
                  </a:schemeClr>
                </a:solidFill>
                <a:effectLst/>
                <a:uLnTx/>
                <a:uFillTx/>
                <a:latin typeface="ScolaScript_N"/>
                <a:ea typeface="Calibri"/>
                <a:cs typeface="Calibri"/>
                <a:sym typeface="Calibri"/>
              </a:rPr>
              <a:t>Quelle est la nationalité d’Isabelle</a:t>
            </a:r>
            <a:r>
              <a:rPr lang="fr-FR" sz="2400" b="1" dirty="0">
                <a:solidFill>
                  <a:schemeClr val="tx1">
                    <a:lumMod val="65000"/>
                    <a:lumOff val="35000"/>
                  </a:schemeClr>
                </a:solidFill>
                <a:latin typeface="ScolaScript_N"/>
                <a:ea typeface="Calibri"/>
                <a:cs typeface="Calibri"/>
                <a:sym typeface="Calibri"/>
              </a:rPr>
              <a:t> </a:t>
            </a:r>
            <a:r>
              <a:rPr kumimoji="0" lang="fr-FR" sz="2400" b="1" i="0" u="none" strike="noStrike" kern="0" cap="none" spc="0" normalizeH="0" baseline="0" noProof="0" dirty="0">
                <a:ln>
                  <a:noFill/>
                </a:ln>
                <a:solidFill>
                  <a:schemeClr val="tx1">
                    <a:lumMod val="65000"/>
                    <a:lumOff val="35000"/>
                  </a:schemeClr>
                </a:solidFill>
                <a:effectLst/>
                <a:uLnTx/>
                <a:uFillTx/>
                <a:latin typeface="ScolaScript_N"/>
                <a:ea typeface="Calibri"/>
                <a:cs typeface="Calibri"/>
                <a:sym typeface="Calibri"/>
              </a:rPr>
              <a:t>?</a:t>
            </a:r>
            <a:r>
              <a:rPr kumimoji="0" lang="fr-FR" sz="2400" b="1" i="0" u="none" strike="noStrike" kern="1200" cap="none" spc="0" normalizeH="0" baseline="0" noProof="0" dirty="0">
                <a:ln>
                  <a:noFill/>
                </a:ln>
                <a:solidFill>
                  <a:schemeClr val="tx1">
                    <a:lumMod val="65000"/>
                    <a:lumOff val="35000"/>
                  </a:schemeClr>
                </a:solidFill>
                <a:effectLst/>
                <a:uLnTx/>
                <a:uFillTx/>
                <a:latin typeface="ScolaScript_N"/>
                <a:ea typeface="Calibri"/>
                <a:cs typeface="Calibri"/>
                <a:sym typeface="Calibri"/>
              </a:rPr>
              <a:t> </a:t>
            </a:r>
            <a:r>
              <a:rPr kumimoji="0" lang="fr-FR" sz="2400" b="1" i="0" u="none" strike="noStrike" kern="0" cap="none" spc="0" normalizeH="0" baseline="0" noProof="0" dirty="0">
                <a:ln>
                  <a:noFill/>
                </a:ln>
                <a:solidFill>
                  <a:srgbClr val="5B9BD5"/>
                </a:solidFill>
                <a:effectLst/>
                <a:uLnTx/>
                <a:uFillTx/>
                <a:latin typeface="ScolaScript_N"/>
                <a:ea typeface="Calibri"/>
                <a:cs typeface="Calibri"/>
                <a:sym typeface="Calibri"/>
              </a:rPr>
              <a:t>Isabelle est</a:t>
            </a:r>
            <a:r>
              <a:rPr lang="fr-FR" sz="2400" dirty="0">
                <a:solidFill>
                  <a:srgbClr val="5B9BD5"/>
                </a:solidFill>
                <a:latin typeface="ScolaScript_N"/>
                <a:ea typeface="Calibri"/>
                <a:cs typeface="Calibri"/>
                <a:sym typeface="Calibri"/>
              </a:rPr>
              <a:t> </a:t>
            </a:r>
            <a:endParaRPr lang="en-US" dirty="0">
              <a:latin typeface="ScolaScript_N" panose="00000400000000000000" pitchFamily="2" charset="0"/>
            </a:endParaRPr>
          </a:p>
        </p:txBody>
      </p:sp>
      <p:pic>
        <p:nvPicPr>
          <p:cNvPr id="23" name="Picture 22">
            <a:extLst>
              <a:ext uri="{FF2B5EF4-FFF2-40B4-BE49-F238E27FC236}">
                <a16:creationId xmlns:a16="http://schemas.microsoft.com/office/drawing/2014/main" id="{4954BBA7-CC64-4D88-B72C-9B98F6D52B7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026998" y="5577205"/>
            <a:ext cx="628670" cy="743776"/>
          </a:xfrm>
          <a:prstGeom prst="rect">
            <a:avLst/>
          </a:prstGeom>
        </p:spPr>
      </p:pic>
    </p:spTree>
    <p:custDataLst>
      <p:tags r:id="rId1"/>
    </p:custDataLst>
    <p:extLst>
      <p:ext uri="{BB962C8B-B14F-4D97-AF65-F5344CB8AC3E}">
        <p14:creationId xmlns:p14="http://schemas.microsoft.com/office/powerpoint/2010/main" val="3519838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250"/>
                                        <p:tgtEl>
                                          <p:spTgt spid="8"/>
                                        </p:tgtEl>
                                      </p:cBhvr>
                                    </p:animEffect>
                                  </p:childTnLst>
                                </p:cTn>
                              </p:par>
                            </p:childTnLst>
                          </p:cTn>
                        </p:par>
                        <p:par>
                          <p:cTn id="8" fill="hold">
                            <p:stCondLst>
                              <p:cond delay="1250"/>
                            </p:stCondLst>
                            <p:childTnLst>
                              <p:par>
                                <p:cTn id="9" presetID="1" presetClass="entr" presetSubtype="0" fill="hold" grpId="0" nodeType="afterEffect">
                                  <p:stCondLst>
                                    <p:cond delay="750"/>
                                  </p:stCondLst>
                                  <p:childTnLst>
                                    <p:set>
                                      <p:cBhvr>
                                        <p:cTn id="10" dur="1" fill="hold">
                                          <p:stCondLst>
                                            <p:cond delay="0"/>
                                          </p:stCondLst>
                                        </p:cTn>
                                        <p:tgtEl>
                                          <p:spTgt spid="22"/>
                                        </p:tgtEl>
                                        <p:attrNameLst>
                                          <p:attrName>style.visibility</p:attrName>
                                        </p:attrNameLst>
                                      </p:cBhvr>
                                      <p:to>
                                        <p:strVal val="visible"/>
                                      </p:to>
                                    </p:set>
                                  </p:childTnLst>
                                </p:cTn>
                              </p:par>
                            </p:childTnLst>
                          </p:cTn>
                        </p:par>
                        <p:par>
                          <p:cTn id="11" fill="hold">
                            <p:stCondLst>
                              <p:cond delay="2000"/>
                            </p:stCondLst>
                            <p:childTnLst>
                              <p:par>
                                <p:cTn id="12" presetID="1" presetClass="entr" presetSubtype="0" fill="hold" grpId="0" nodeType="afterEffect">
                                  <p:stCondLst>
                                    <p:cond delay="1500"/>
                                  </p:stCondLst>
                                  <p:childTnLst>
                                    <p:set>
                                      <p:cBhvr>
                                        <p:cTn id="13" dur="1" fill="hold">
                                          <p:stCondLst>
                                            <p:cond delay="0"/>
                                          </p:stCondLst>
                                        </p:cTn>
                                        <p:tgtEl>
                                          <p:spTgt spid="11"/>
                                        </p:tgtEl>
                                        <p:attrNameLst>
                                          <p:attrName>style.visibility</p:attrName>
                                        </p:attrNameLst>
                                      </p:cBhvr>
                                      <p:to>
                                        <p:strVal val="visible"/>
                                      </p:to>
                                    </p:set>
                                  </p:childTnLst>
                                </p:cTn>
                              </p:par>
                            </p:childTnLst>
                          </p:cTn>
                        </p:par>
                        <p:par>
                          <p:cTn id="14" fill="hold">
                            <p:stCondLst>
                              <p:cond delay="3500"/>
                            </p:stCondLst>
                            <p:childTnLst>
                              <p:par>
                                <p:cTn id="15" presetID="1" presetClass="entr" presetSubtype="0" fill="hold" grpId="0" nodeType="afterEffect">
                                  <p:stCondLst>
                                    <p:cond delay="500"/>
                                  </p:stCondLst>
                                  <p:childTnLst>
                                    <p:set>
                                      <p:cBhvr>
                                        <p:cTn id="16" dur="1" fill="hold">
                                          <p:stCondLst>
                                            <p:cond delay="0"/>
                                          </p:stCondLst>
                                        </p:cTn>
                                        <p:tgtEl>
                                          <p:spTgt spid="12"/>
                                        </p:tgtEl>
                                        <p:attrNameLst>
                                          <p:attrName>style.visibility</p:attrName>
                                        </p:attrNameLst>
                                      </p:cBhvr>
                                      <p:to>
                                        <p:strVal val="visible"/>
                                      </p:to>
                                    </p:set>
                                  </p:childTnLst>
                                </p:cTn>
                              </p:par>
                            </p:childTnLst>
                          </p:cTn>
                        </p:par>
                        <p:par>
                          <p:cTn id="17" fill="hold">
                            <p:stCondLst>
                              <p:cond delay="4000"/>
                            </p:stCondLst>
                            <p:childTnLst>
                              <p:par>
                                <p:cTn id="18" presetID="1" presetClass="entr" presetSubtype="0" fill="hold" grpId="0" nodeType="afterEffect">
                                  <p:stCondLst>
                                    <p:cond delay="1250"/>
                                  </p:stCondLst>
                                  <p:childTnLst>
                                    <p:set>
                                      <p:cBhvr>
                                        <p:cTn id="19" dur="1" fill="hold">
                                          <p:stCondLst>
                                            <p:cond delay="0"/>
                                          </p:stCondLst>
                                        </p:cTn>
                                        <p:tgtEl>
                                          <p:spTgt spid="13"/>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left)">
                                      <p:cBhvr>
                                        <p:cTn id="24" dur="1250"/>
                                        <p:tgtEl>
                                          <p:spTgt spid="7"/>
                                        </p:tgtEl>
                                      </p:cBhvr>
                                    </p:animEffect>
                                  </p:childTnLst>
                                </p:cTn>
                              </p:par>
                            </p:childTnLst>
                          </p:cTn>
                        </p:par>
                        <p:par>
                          <p:cTn id="25" fill="hold">
                            <p:stCondLst>
                              <p:cond delay="1250"/>
                            </p:stCondLst>
                            <p:childTnLst>
                              <p:par>
                                <p:cTn id="26" presetID="1" presetClass="entr" presetSubtype="0" fill="hold" grpId="0" nodeType="afterEffect">
                                  <p:stCondLst>
                                    <p:cond delay="750"/>
                                  </p:stCondLst>
                                  <p:childTnLst>
                                    <p:set>
                                      <p:cBhvr>
                                        <p:cTn id="27" dur="1" fill="hold">
                                          <p:stCondLst>
                                            <p:cond delay="0"/>
                                          </p:stCondLst>
                                        </p:cTn>
                                        <p:tgtEl>
                                          <p:spTgt spid="21"/>
                                        </p:tgtEl>
                                        <p:attrNameLst>
                                          <p:attrName>style.visibility</p:attrName>
                                        </p:attrNameLst>
                                      </p:cBhvr>
                                      <p:to>
                                        <p:strVal val="visible"/>
                                      </p:to>
                                    </p:set>
                                  </p:childTnLst>
                                </p:cTn>
                              </p:par>
                            </p:childTnLst>
                          </p:cTn>
                        </p:par>
                        <p:par>
                          <p:cTn id="28" fill="hold">
                            <p:stCondLst>
                              <p:cond delay="2000"/>
                            </p:stCondLst>
                            <p:childTnLst>
                              <p:par>
                                <p:cTn id="29" presetID="1" presetClass="entr" presetSubtype="0" fill="hold" grpId="0" nodeType="afterEffect">
                                  <p:stCondLst>
                                    <p:cond delay="1500"/>
                                  </p:stCondLst>
                                  <p:childTnLst>
                                    <p:set>
                                      <p:cBhvr>
                                        <p:cTn id="30" dur="1" fill="hold">
                                          <p:stCondLst>
                                            <p:cond delay="0"/>
                                          </p:stCondLst>
                                        </p:cTn>
                                        <p:tgtEl>
                                          <p:spTgt spid="14"/>
                                        </p:tgtEl>
                                        <p:attrNameLst>
                                          <p:attrName>style.visibility</p:attrName>
                                        </p:attrNameLst>
                                      </p:cBhvr>
                                      <p:to>
                                        <p:strVal val="visible"/>
                                      </p:to>
                                    </p:set>
                                  </p:childTnLst>
                                </p:cTn>
                              </p:par>
                            </p:childTnLst>
                          </p:cTn>
                        </p:par>
                        <p:par>
                          <p:cTn id="31" fill="hold">
                            <p:stCondLst>
                              <p:cond delay="3500"/>
                            </p:stCondLst>
                            <p:childTnLst>
                              <p:par>
                                <p:cTn id="32" presetID="1" presetClass="entr" presetSubtype="0" fill="hold" grpId="0" nodeType="afterEffect">
                                  <p:stCondLst>
                                    <p:cond delay="1250"/>
                                  </p:stCondLst>
                                  <p:childTnLst>
                                    <p:set>
                                      <p:cBhvr>
                                        <p:cTn id="33" dur="1" fill="hold">
                                          <p:stCondLst>
                                            <p:cond delay="0"/>
                                          </p:stCondLst>
                                        </p:cTn>
                                        <p:tgtEl>
                                          <p:spTgt spid="15"/>
                                        </p:tgtEl>
                                        <p:attrNameLst>
                                          <p:attrName>style.visibility</p:attrName>
                                        </p:attrNameLst>
                                      </p:cBhvr>
                                      <p:to>
                                        <p:strVal val="visible"/>
                                      </p:to>
                                    </p:set>
                                  </p:childTnLst>
                                </p:cTn>
                              </p:par>
                            </p:childTnLst>
                          </p:cTn>
                        </p:par>
                        <p:par>
                          <p:cTn id="34" fill="hold">
                            <p:stCondLst>
                              <p:cond delay="4750"/>
                            </p:stCondLst>
                            <p:childTnLst>
                              <p:par>
                                <p:cTn id="35" presetID="1" presetClass="entr" presetSubtype="0" fill="hold" grpId="0" nodeType="afterEffect">
                                  <p:stCondLst>
                                    <p:cond delay="125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wipe(left)">
                                      <p:cBhvr>
                                        <p:cTn id="41" dur="1250"/>
                                        <p:tgtEl>
                                          <p:spTgt spid="4"/>
                                        </p:tgtEl>
                                      </p:cBhvr>
                                    </p:animEffect>
                                  </p:childTnLst>
                                </p:cTn>
                              </p:par>
                            </p:childTnLst>
                          </p:cTn>
                        </p:par>
                        <p:par>
                          <p:cTn id="42" fill="hold">
                            <p:stCondLst>
                              <p:cond delay="1250"/>
                            </p:stCondLst>
                            <p:childTnLst>
                              <p:par>
                                <p:cTn id="43" presetID="1" presetClass="entr" presetSubtype="0" fill="hold" grpId="0" nodeType="afterEffect">
                                  <p:stCondLst>
                                    <p:cond delay="750"/>
                                  </p:stCondLst>
                                  <p:childTnLst>
                                    <p:set>
                                      <p:cBhvr>
                                        <p:cTn id="44" dur="1" fill="hold">
                                          <p:stCondLst>
                                            <p:cond delay="0"/>
                                          </p:stCondLst>
                                        </p:cTn>
                                        <p:tgtEl>
                                          <p:spTgt spid="20"/>
                                        </p:tgtEl>
                                        <p:attrNameLst>
                                          <p:attrName>style.visibility</p:attrName>
                                        </p:attrNameLst>
                                      </p:cBhvr>
                                      <p:to>
                                        <p:strVal val="visible"/>
                                      </p:to>
                                    </p:set>
                                  </p:childTnLst>
                                </p:cTn>
                              </p:par>
                            </p:childTnLst>
                          </p:cTn>
                        </p:par>
                        <p:par>
                          <p:cTn id="45" fill="hold">
                            <p:stCondLst>
                              <p:cond delay="2000"/>
                            </p:stCondLst>
                            <p:childTnLst>
                              <p:par>
                                <p:cTn id="46" presetID="1" presetClass="entr" presetSubtype="0"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childTnLst>
                                </p:cTn>
                              </p:par>
                            </p:childTnLst>
                          </p:cTn>
                        </p:par>
                        <p:par>
                          <p:cTn id="48" fill="hold">
                            <p:stCondLst>
                              <p:cond delay="2000"/>
                            </p:stCondLst>
                            <p:childTnLst>
                              <p:par>
                                <p:cTn id="49" presetID="1" presetClass="entr" presetSubtype="0" fill="hold" grpId="0" nodeType="afterEffect">
                                  <p:stCondLst>
                                    <p:cond delay="1250"/>
                                  </p:stCondLst>
                                  <p:childTnLst>
                                    <p:set>
                                      <p:cBhvr>
                                        <p:cTn id="50" dur="1" fill="hold">
                                          <p:stCondLst>
                                            <p:cond delay="0"/>
                                          </p:stCondLst>
                                        </p:cTn>
                                        <p:tgtEl>
                                          <p:spTgt spid="18"/>
                                        </p:tgtEl>
                                        <p:attrNameLst>
                                          <p:attrName>style.visibility</p:attrName>
                                        </p:attrNameLst>
                                      </p:cBhvr>
                                      <p:to>
                                        <p:strVal val="visible"/>
                                      </p:to>
                                    </p:set>
                                  </p:childTnLst>
                                </p:cTn>
                              </p:par>
                            </p:childTnLst>
                          </p:cTn>
                        </p:par>
                        <p:par>
                          <p:cTn id="51" fill="hold">
                            <p:stCondLst>
                              <p:cond delay="3250"/>
                            </p:stCondLst>
                            <p:childTnLst>
                              <p:par>
                                <p:cTn id="52" presetID="1" presetClass="entr" presetSubtype="0" fill="hold" grpId="0" nodeType="afterEffect">
                                  <p:stCondLst>
                                    <p:cond delay="1250"/>
                                  </p:stCondLst>
                                  <p:childTnLst>
                                    <p:set>
                                      <p:cBhvr>
                                        <p:cTn id="53"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54" restart="whenNotActive" fill="hold" evtFilter="cancelBubble" nodeType="interactiveSeq">
                <p:stCondLst>
                  <p:cond evt="onClick" delay="0">
                    <p:tgtEl>
                      <p:spTgt spid="11"/>
                    </p:tgtEl>
                  </p:cond>
                </p:stCondLst>
                <p:endSync evt="end" delay="0">
                  <p:rtn val="all"/>
                </p:endSync>
                <p:childTnLst>
                  <p:par>
                    <p:cTn id="55" fill="hold">
                      <p:stCondLst>
                        <p:cond delay="0"/>
                      </p:stCondLst>
                      <p:childTnLst>
                        <p:par>
                          <p:cTn id="56" fill="hold">
                            <p:stCondLst>
                              <p:cond delay="0"/>
                            </p:stCondLst>
                            <p:childTnLst>
                              <p:par>
                                <p:cTn id="57" presetID="3" presetClass="emph" presetSubtype="2" fill="hold" grpId="1" nodeType="clickEffect">
                                  <p:stCondLst>
                                    <p:cond delay="0"/>
                                  </p:stCondLst>
                                  <p:childTnLst>
                                    <p:animClr clrSpc="rgb" dir="cw">
                                      <p:cBhvr override="childStyle">
                                        <p:cTn id="58" dur="2000" fill="hold"/>
                                        <p:tgtEl>
                                          <p:spTgt spid="11"/>
                                        </p:tgtEl>
                                        <p:attrNameLst>
                                          <p:attrName>style.color</p:attrName>
                                        </p:attrNameLst>
                                      </p:cBhvr>
                                      <p:to>
                                        <a:srgbClr val="7030A0"/>
                                      </p:to>
                                    </p:animClr>
                                  </p:childTnLst>
                                </p:cTn>
                              </p:par>
                            </p:childTnLst>
                          </p:cTn>
                        </p:par>
                      </p:childTnLst>
                    </p:cTn>
                  </p:par>
                </p:childTnLst>
              </p:cTn>
              <p:nextCondLst>
                <p:cond evt="onClick" delay="0">
                  <p:tgtEl>
                    <p:spTgt spid="11"/>
                  </p:tgtEl>
                </p:cond>
              </p:nextCondLst>
            </p:seq>
            <p:seq concurrent="1" nextAc="seek">
              <p:cTn id="59" restart="whenNotActive" fill="hold" evtFilter="cancelBubble" nodeType="interactiveSeq">
                <p:stCondLst>
                  <p:cond evt="onClick" delay="0">
                    <p:tgtEl>
                      <p:spTgt spid="13"/>
                    </p:tgtEl>
                  </p:cond>
                </p:stCondLst>
                <p:endSync evt="end" delay="0">
                  <p:rtn val="all"/>
                </p:endSync>
                <p:childTnLst>
                  <p:par>
                    <p:cTn id="60" fill="hold">
                      <p:stCondLst>
                        <p:cond delay="0"/>
                      </p:stCondLst>
                      <p:childTnLst>
                        <p:par>
                          <p:cTn id="61" fill="hold">
                            <p:stCondLst>
                              <p:cond delay="0"/>
                            </p:stCondLst>
                            <p:childTnLst>
                              <p:par>
                                <p:cTn id="62" presetID="3" presetClass="emph" presetSubtype="2" fill="hold" grpId="1" nodeType="clickEffect">
                                  <p:stCondLst>
                                    <p:cond delay="0"/>
                                  </p:stCondLst>
                                  <p:childTnLst>
                                    <p:animClr clrSpc="rgb" dir="cw">
                                      <p:cBhvr override="childStyle">
                                        <p:cTn id="63" dur="2000" fill="hold"/>
                                        <p:tgtEl>
                                          <p:spTgt spid="13"/>
                                        </p:tgtEl>
                                        <p:attrNameLst>
                                          <p:attrName>style.color</p:attrName>
                                        </p:attrNameLst>
                                      </p:cBhvr>
                                      <p:to>
                                        <a:srgbClr val="00B050"/>
                                      </p:to>
                                    </p:animClr>
                                  </p:childTnLst>
                                </p:cTn>
                              </p:par>
                            </p:childTnLst>
                          </p:cTn>
                        </p:par>
                      </p:childTnLst>
                    </p:cTn>
                  </p:par>
                </p:childTnLst>
              </p:cTn>
              <p:nextCondLst>
                <p:cond evt="onClick" delay="0">
                  <p:tgtEl>
                    <p:spTgt spid="13"/>
                  </p:tgtEl>
                </p:cond>
              </p:nextCondLst>
            </p:seq>
            <p:seq concurrent="1" nextAc="seek">
              <p:cTn id="64" restart="whenNotActive" fill="hold" evtFilter="cancelBubble" nodeType="interactiveSeq">
                <p:stCondLst>
                  <p:cond evt="onClick" delay="0">
                    <p:tgtEl>
                      <p:spTgt spid="14"/>
                    </p:tgtEl>
                  </p:cond>
                </p:stCondLst>
                <p:endSync evt="end" delay="0">
                  <p:rtn val="all"/>
                </p:endSync>
                <p:childTnLst>
                  <p:par>
                    <p:cTn id="65" fill="hold">
                      <p:stCondLst>
                        <p:cond delay="0"/>
                      </p:stCondLst>
                      <p:childTnLst>
                        <p:par>
                          <p:cTn id="66" fill="hold">
                            <p:stCondLst>
                              <p:cond delay="0"/>
                            </p:stCondLst>
                            <p:childTnLst>
                              <p:par>
                                <p:cTn id="67" presetID="3" presetClass="emph" presetSubtype="2" fill="hold" grpId="1" nodeType="clickEffect">
                                  <p:stCondLst>
                                    <p:cond delay="0"/>
                                  </p:stCondLst>
                                  <p:childTnLst>
                                    <p:animClr clrSpc="rgb" dir="cw">
                                      <p:cBhvr override="childStyle">
                                        <p:cTn id="68" dur="2000" fill="hold"/>
                                        <p:tgtEl>
                                          <p:spTgt spid="14"/>
                                        </p:tgtEl>
                                        <p:attrNameLst>
                                          <p:attrName>style.color</p:attrName>
                                        </p:attrNameLst>
                                      </p:cBhvr>
                                      <p:to>
                                        <a:srgbClr val="00B050"/>
                                      </p:to>
                                    </p:animClr>
                                  </p:childTnLst>
                                </p:cTn>
                              </p:par>
                            </p:childTnLst>
                          </p:cTn>
                        </p:par>
                      </p:childTnLst>
                    </p:cTn>
                  </p:par>
                </p:childTnLst>
              </p:cTn>
              <p:nextCondLst>
                <p:cond evt="onClick" delay="0">
                  <p:tgtEl>
                    <p:spTgt spid="14"/>
                  </p:tgtEl>
                </p:cond>
              </p:nextCondLst>
            </p:seq>
            <p:seq concurrent="1" nextAc="seek">
              <p:cTn id="69" restart="whenNotActive" fill="hold" evtFilter="cancelBubble" nodeType="interactiveSeq">
                <p:stCondLst>
                  <p:cond evt="onClick" delay="0">
                    <p:tgtEl>
                      <p:spTgt spid="12"/>
                    </p:tgtEl>
                  </p:cond>
                </p:stCondLst>
                <p:endSync evt="end" delay="0">
                  <p:rtn val="all"/>
                </p:endSync>
                <p:childTnLst>
                  <p:par>
                    <p:cTn id="70" fill="hold">
                      <p:stCondLst>
                        <p:cond delay="0"/>
                      </p:stCondLst>
                      <p:childTnLst>
                        <p:par>
                          <p:cTn id="71" fill="hold">
                            <p:stCondLst>
                              <p:cond delay="0"/>
                            </p:stCondLst>
                            <p:childTnLst>
                              <p:par>
                                <p:cTn id="72" presetID="3" presetClass="emph" presetSubtype="2" fill="hold" grpId="1" nodeType="clickEffect">
                                  <p:stCondLst>
                                    <p:cond delay="0"/>
                                  </p:stCondLst>
                                  <p:childTnLst>
                                    <p:animClr clrSpc="rgb" dir="cw">
                                      <p:cBhvr override="childStyle">
                                        <p:cTn id="73" dur="2000" fill="hold"/>
                                        <p:tgtEl>
                                          <p:spTgt spid="12"/>
                                        </p:tgtEl>
                                        <p:attrNameLst>
                                          <p:attrName>style.color</p:attrName>
                                        </p:attrNameLst>
                                      </p:cBhvr>
                                      <p:to>
                                        <a:srgbClr val="7030A0"/>
                                      </p:to>
                                    </p:animClr>
                                  </p:childTnLst>
                                </p:cTn>
                              </p:par>
                            </p:childTnLst>
                          </p:cTn>
                        </p:par>
                      </p:childTnLst>
                    </p:cTn>
                  </p:par>
                </p:childTnLst>
              </p:cTn>
              <p:nextCondLst>
                <p:cond evt="onClick" delay="0">
                  <p:tgtEl>
                    <p:spTgt spid="12"/>
                  </p:tgtEl>
                </p:cond>
              </p:nextCondLst>
            </p:seq>
            <p:seq concurrent="1" nextAc="seek">
              <p:cTn id="74" restart="whenNotActive" fill="hold" evtFilter="cancelBubble" nodeType="interactiveSeq">
                <p:stCondLst>
                  <p:cond evt="onClick" delay="0">
                    <p:tgtEl>
                      <p:spTgt spid="15"/>
                    </p:tgtEl>
                  </p:cond>
                </p:stCondLst>
                <p:endSync evt="end" delay="0">
                  <p:rtn val="all"/>
                </p:endSync>
                <p:childTnLst>
                  <p:par>
                    <p:cTn id="75" fill="hold">
                      <p:stCondLst>
                        <p:cond delay="0"/>
                      </p:stCondLst>
                      <p:childTnLst>
                        <p:par>
                          <p:cTn id="76" fill="hold">
                            <p:stCondLst>
                              <p:cond delay="0"/>
                            </p:stCondLst>
                            <p:childTnLst>
                              <p:par>
                                <p:cTn id="77" presetID="3" presetClass="emph" presetSubtype="2" fill="hold" grpId="1" nodeType="clickEffect">
                                  <p:stCondLst>
                                    <p:cond delay="0"/>
                                  </p:stCondLst>
                                  <p:childTnLst>
                                    <p:animClr clrSpc="rgb" dir="cw">
                                      <p:cBhvr override="childStyle">
                                        <p:cTn id="78" dur="2000" fill="hold"/>
                                        <p:tgtEl>
                                          <p:spTgt spid="15"/>
                                        </p:tgtEl>
                                        <p:attrNameLst>
                                          <p:attrName>style.color</p:attrName>
                                        </p:attrNameLst>
                                      </p:cBhvr>
                                      <p:to>
                                        <a:srgbClr val="7030A0"/>
                                      </p:to>
                                    </p:animClr>
                                  </p:childTnLst>
                                </p:cTn>
                              </p:par>
                            </p:childTnLst>
                          </p:cTn>
                        </p:par>
                      </p:childTnLst>
                    </p:cTn>
                  </p:par>
                </p:childTnLst>
              </p:cTn>
              <p:nextCondLst>
                <p:cond evt="onClick" delay="0">
                  <p:tgtEl>
                    <p:spTgt spid="15"/>
                  </p:tgtEl>
                </p:cond>
              </p:nextCondLst>
            </p:seq>
            <p:seq concurrent="1" nextAc="seek">
              <p:cTn id="79" restart="whenNotActive" fill="hold" evtFilter="cancelBubble" nodeType="interactiveSeq">
                <p:stCondLst>
                  <p:cond evt="onClick" delay="0">
                    <p:tgtEl>
                      <p:spTgt spid="16"/>
                    </p:tgtEl>
                  </p:cond>
                </p:stCondLst>
                <p:endSync evt="end" delay="0">
                  <p:rtn val="all"/>
                </p:endSync>
                <p:childTnLst>
                  <p:par>
                    <p:cTn id="80" fill="hold">
                      <p:stCondLst>
                        <p:cond delay="0"/>
                      </p:stCondLst>
                      <p:childTnLst>
                        <p:par>
                          <p:cTn id="81" fill="hold">
                            <p:stCondLst>
                              <p:cond delay="0"/>
                            </p:stCondLst>
                            <p:childTnLst>
                              <p:par>
                                <p:cTn id="82" presetID="3" presetClass="emph" presetSubtype="2" fill="hold" grpId="1" nodeType="clickEffect">
                                  <p:stCondLst>
                                    <p:cond delay="0"/>
                                  </p:stCondLst>
                                  <p:childTnLst>
                                    <p:animClr clrSpc="rgb" dir="cw">
                                      <p:cBhvr override="childStyle">
                                        <p:cTn id="83" dur="2000" fill="hold"/>
                                        <p:tgtEl>
                                          <p:spTgt spid="16"/>
                                        </p:tgtEl>
                                        <p:attrNameLst>
                                          <p:attrName>style.color</p:attrName>
                                        </p:attrNameLst>
                                      </p:cBhvr>
                                      <p:to>
                                        <a:srgbClr val="7030A0"/>
                                      </p:to>
                                    </p:animClr>
                                  </p:childTnLst>
                                </p:cTn>
                              </p:par>
                            </p:childTnLst>
                          </p:cTn>
                        </p:par>
                      </p:childTnLst>
                    </p:cTn>
                  </p:par>
                </p:childTnLst>
              </p:cTn>
              <p:nextCondLst>
                <p:cond evt="onClick" delay="0">
                  <p:tgtEl>
                    <p:spTgt spid="16"/>
                  </p:tgtEl>
                </p:cond>
              </p:nextCondLst>
            </p:seq>
            <p:seq concurrent="1" nextAc="seek">
              <p:cTn id="84" restart="whenNotActive" fill="hold" evtFilter="cancelBubble" nodeType="interactiveSeq">
                <p:stCondLst>
                  <p:cond evt="onClick" delay="0">
                    <p:tgtEl>
                      <p:spTgt spid="17"/>
                    </p:tgtEl>
                  </p:cond>
                </p:stCondLst>
                <p:endSync evt="end" delay="0">
                  <p:rtn val="all"/>
                </p:endSync>
                <p:childTnLst>
                  <p:par>
                    <p:cTn id="85" fill="hold">
                      <p:stCondLst>
                        <p:cond delay="0"/>
                      </p:stCondLst>
                      <p:childTnLst>
                        <p:par>
                          <p:cTn id="86" fill="hold">
                            <p:stCondLst>
                              <p:cond delay="0"/>
                            </p:stCondLst>
                            <p:childTnLst>
                              <p:par>
                                <p:cTn id="87" presetID="3" presetClass="emph" presetSubtype="2" fill="hold" grpId="1" nodeType="withEffect">
                                  <p:stCondLst>
                                    <p:cond delay="0"/>
                                  </p:stCondLst>
                                  <p:childTnLst>
                                    <p:animClr clrSpc="rgb" dir="cw">
                                      <p:cBhvr override="childStyle">
                                        <p:cTn id="88" dur="2000" fill="hold"/>
                                        <p:tgtEl>
                                          <p:spTgt spid="17"/>
                                        </p:tgtEl>
                                        <p:attrNameLst>
                                          <p:attrName>style.color</p:attrName>
                                        </p:attrNameLst>
                                      </p:cBhvr>
                                      <p:to>
                                        <a:srgbClr val="7030A0"/>
                                      </p:to>
                                    </p:animClr>
                                  </p:childTnLst>
                                </p:cTn>
                              </p:par>
                            </p:childTnLst>
                          </p:cTn>
                        </p:par>
                      </p:childTnLst>
                    </p:cTn>
                  </p:par>
                </p:childTnLst>
              </p:cTn>
              <p:nextCondLst>
                <p:cond evt="onClick" delay="0">
                  <p:tgtEl>
                    <p:spTgt spid="17"/>
                  </p:tgtEl>
                </p:cond>
              </p:nextCondLst>
            </p:seq>
            <p:seq concurrent="1" nextAc="seek">
              <p:cTn id="89" restart="whenNotActive" fill="hold" evtFilter="cancelBubble" nodeType="interactiveSeq">
                <p:stCondLst>
                  <p:cond evt="onClick" delay="0">
                    <p:tgtEl>
                      <p:spTgt spid="18"/>
                    </p:tgtEl>
                  </p:cond>
                </p:stCondLst>
                <p:endSync evt="end" delay="0">
                  <p:rtn val="all"/>
                </p:endSync>
                <p:childTnLst>
                  <p:par>
                    <p:cTn id="90" fill="hold">
                      <p:stCondLst>
                        <p:cond delay="0"/>
                      </p:stCondLst>
                      <p:childTnLst>
                        <p:par>
                          <p:cTn id="91" fill="hold">
                            <p:stCondLst>
                              <p:cond delay="0"/>
                            </p:stCondLst>
                            <p:childTnLst>
                              <p:par>
                                <p:cTn id="92" presetID="3" presetClass="emph" presetSubtype="2" fill="hold" grpId="1" nodeType="clickEffect">
                                  <p:stCondLst>
                                    <p:cond delay="0"/>
                                  </p:stCondLst>
                                  <p:childTnLst>
                                    <p:animClr clrSpc="rgb" dir="cw">
                                      <p:cBhvr override="childStyle">
                                        <p:cTn id="93" dur="2000" fill="hold"/>
                                        <p:tgtEl>
                                          <p:spTgt spid="18"/>
                                        </p:tgtEl>
                                        <p:attrNameLst>
                                          <p:attrName>style.color</p:attrName>
                                        </p:attrNameLst>
                                      </p:cBhvr>
                                      <p:to>
                                        <a:srgbClr val="00B050"/>
                                      </p:to>
                                    </p:animClr>
                                  </p:childTnLst>
                                </p:cTn>
                              </p:par>
                            </p:childTnLst>
                          </p:cTn>
                        </p:par>
                      </p:childTnLst>
                    </p:cTn>
                  </p:par>
                </p:childTnLst>
              </p:cTn>
              <p:nextCondLst>
                <p:cond evt="onClick" delay="0">
                  <p:tgtEl>
                    <p:spTgt spid="18"/>
                  </p:tgtEl>
                </p:cond>
              </p:nextCondLst>
            </p:seq>
            <p:seq concurrent="1" nextAc="seek">
              <p:cTn id="94" restart="whenNotActive" fill="hold" evtFilter="cancelBubble" nodeType="interactiveSeq">
                <p:stCondLst>
                  <p:cond evt="onClick" delay="0">
                    <p:tgtEl>
                      <p:spTgt spid="19"/>
                    </p:tgtEl>
                  </p:cond>
                </p:stCondLst>
                <p:endSync evt="end" delay="0">
                  <p:rtn val="all"/>
                </p:endSync>
                <p:childTnLst>
                  <p:par>
                    <p:cTn id="95" fill="hold">
                      <p:stCondLst>
                        <p:cond delay="0"/>
                      </p:stCondLst>
                      <p:childTnLst>
                        <p:par>
                          <p:cTn id="96" fill="hold">
                            <p:stCondLst>
                              <p:cond delay="0"/>
                            </p:stCondLst>
                            <p:childTnLst>
                              <p:par>
                                <p:cTn id="97" presetID="3" presetClass="emph" presetSubtype="2" fill="hold" grpId="1" nodeType="clickEffect">
                                  <p:stCondLst>
                                    <p:cond delay="0"/>
                                  </p:stCondLst>
                                  <p:childTnLst>
                                    <p:animClr clrSpc="rgb" dir="cw">
                                      <p:cBhvr override="childStyle">
                                        <p:cTn id="98" dur="2000" fill="hold"/>
                                        <p:tgtEl>
                                          <p:spTgt spid="19"/>
                                        </p:tgtEl>
                                        <p:attrNameLst>
                                          <p:attrName>style.color</p:attrName>
                                        </p:attrNameLst>
                                      </p:cBhvr>
                                      <p:to>
                                        <a:srgbClr val="7030A0"/>
                                      </p:to>
                                    </p:animClr>
                                  </p:childTnLst>
                                </p:cTn>
                              </p:par>
                            </p:childTnLst>
                          </p:cTn>
                        </p:par>
                      </p:childTnLst>
                    </p:cTn>
                  </p:par>
                </p:childTnLst>
              </p:cTn>
              <p:nextCondLst>
                <p:cond evt="onClick" delay="0">
                  <p:tgtEl>
                    <p:spTgt spid="19"/>
                  </p:tgtEl>
                </p:cond>
              </p:nextCondLst>
            </p:seq>
          </p:childTnLst>
        </p:cTn>
      </p:par>
    </p:tnLst>
    <p:bldLst>
      <p:bldP spid="4" grpId="0" animBg="1"/>
      <p:bldP spid="7" grpId="0" animBg="1"/>
      <p:bldP spid="8" grpId="0" animBg="1"/>
      <p:bldP spid="11" grpId="0"/>
      <p:bldP spid="11" grpId="1"/>
      <p:bldP spid="12" grpId="0"/>
      <p:bldP spid="12" grpId="1"/>
      <p:bldP spid="13" grpId="0"/>
      <p:bldP spid="13" grpId="1"/>
      <p:bldP spid="14" grpId="0"/>
      <p:bldP spid="14" grpId="1"/>
      <p:bldP spid="15" grpId="0"/>
      <p:bldP spid="15" grpId="1"/>
      <p:bldP spid="16" grpId="0"/>
      <p:bldP spid="16" grpId="1"/>
      <p:bldP spid="17" grpId="0"/>
      <p:bldP spid="17" grpId="1"/>
      <p:bldP spid="18" grpId="0"/>
      <p:bldP spid="18" grpId="1"/>
      <p:bldP spid="19" grpId="0"/>
      <p:bldP spid="19" grpId="1"/>
      <p:bldP spid="20" grpId="0"/>
      <p:bldP spid="21"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1" name="Bg 1">
            <a:extLst>
              <a:ext uri="{FF2B5EF4-FFF2-40B4-BE49-F238E27FC236}">
                <a16:creationId xmlns:a16="http://schemas.microsoft.com/office/drawing/2014/main" id="{49684D73-B9FD-4DB0-AB51-79F67AF407AA}"/>
              </a:ext>
            </a:extLst>
          </p:cNvPr>
          <p:cNvSpPr/>
          <p:nvPr/>
        </p:nvSpPr>
        <p:spPr>
          <a:xfrm>
            <a:off x="0" y="1124756"/>
            <a:ext cx="12192000" cy="2701542"/>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5" name="TextBox 4">
            <a:extLst>
              <a:ext uri="{FF2B5EF4-FFF2-40B4-BE49-F238E27FC236}">
                <a16:creationId xmlns:a16="http://schemas.microsoft.com/office/drawing/2014/main" id="{71A20D43-5EB2-4E53-B1EA-939316112462}"/>
              </a:ext>
            </a:extLst>
          </p:cNvPr>
          <p:cNvSpPr txBox="1"/>
          <p:nvPr/>
        </p:nvSpPr>
        <p:spPr>
          <a:xfrm>
            <a:off x="0" y="551132"/>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Lis les questions et clique sur la bonne réponse.</a:t>
            </a:r>
          </a:p>
        </p:txBody>
      </p:sp>
      <p:sp>
        <p:nvSpPr>
          <p:cNvPr id="10" name="Bg2">
            <a:extLst>
              <a:ext uri="{FF2B5EF4-FFF2-40B4-BE49-F238E27FC236}">
                <a16:creationId xmlns:a16="http://schemas.microsoft.com/office/drawing/2014/main" id="{60315224-5396-4FA0-8C49-80EC8D68A5ED}"/>
              </a:ext>
            </a:extLst>
          </p:cNvPr>
          <p:cNvSpPr/>
          <p:nvPr/>
        </p:nvSpPr>
        <p:spPr>
          <a:xfrm>
            <a:off x="0" y="3403442"/>
            <a:ext cx="12192000" cy="3454557"/>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12" name="C11">
            <a:extLst>
              <a:ext uri="{FF2B5EF4-FFF2-40B4-BE49-F238E27FC236}">
                <a16:creationId xmlns:a16="http://schemas.microsoft.com/office/drawing/2014/main" id="{99A60627-483F-48B4-9EB6-5A5E0B5AF243}"/>
              </a:ext>
            </a:extLst>
          </p:cNvPr>
          <p:cNvSpPr txBox="1"/>
          <p:nvPr/>
        </p:nvSpPr>
        <p:spPr>
          <a:xfrm>
            <a:off x="13380" y="1740685"/>
            <a:ext cx="4387169" cy="461665"/>
          </a:xfrm>
          <a:prstGeom prst="rect">
            <a:avLst/>
          </a:prstGeom>
          <a:noFill/>
        </p:spPr>
        <p:txBody>
          <a:bodyPr wrap="square">
            <a:spAutoFit/>
          </a:bodyPr>
          <a:lstStyle/>
          <a:p>
            <a:pPr marL="800100" lvl="0" indent="-342900">
              <a:buClr>
                <a:schemeClr val="accent5">
                  <a:lumMod val="75000"/>
                </a:schemeClr>
              </a:buClr>
              <a:buSzPts val="2000"/>
              <a:buFont typeface="Arial" panose="020B0604020202020204" pitchFamily="34" charset="0"/>
              <a:buChar char="•"/>
              <a:defRPr/>
            </a:pPr>
            <a:r>
              <a:rPr lang="fr-FR" sz="2400" dirty="0">
                <a:solidFill>
                  <a:schemeClr val="accent5">
                    <a:lumMod val="75000"/>
                  </a:schemeClr>
                </a:solidFill>
                <a:latin typeface="ScolaScript_N" panose="00000400000000000000" pitchFamily="2" charset="0"/>
                <a:ea typeface="Calibri"/>
                <a:cs typeface="Calibri"/>
                <a:sym typeface="Calibri"/>
              </a:rPr>
              <a:t>des romans d’amour.</a:t>
            </a:r>
          </a:p>
        </p:txBody>
      </p:sp>
      <p:sp>
        <p:nvSpPr>
          <p:cNvPr id="13" name="C12">
            <a:extLst>
              <a:ext uri="{FF2B5EF4-FFF2-40B4-BE49-F238E27FC236}">
                <a16:creationId xmlns:a16="http://schemas.microsoft.com/office/drawing/2014/main" id="{6EA39EA4-9FCC-4280-9696-BDEC3A83FA76}"/>
              </a:ext>
            </a:extLst>
          </p:cNvPr>
          <p:cNvSpPr txBox="1"/>
          <p:nvPr/>
        </p:nvSpPr>
        <p:spPr>
          <a:xfrm>
            <a:off x="13380" y="2156375"/>
            <a:ext cx="5701620" cy="461665"/>
          </a:xfrm>
          <a:prstGeom prst="rect">
            <a:avLst/>
          </a:prstGeom>
          <a:noFill/>
        </p:spPr>
        <p:txBody>
          <a:bodyPr wrap="square">
            <a:spAutoFit/>
          </a:bodyPr>
          <a:lstStyle>
            <a:defPPr>
              <a:defRPr lang="en-US"/>
            </a:defPPr>
            <a:lvl1pPr marL="457200" marR="0" lvl="0" fontAlgn="auto">
              <a:spcBef>
                <a:spcPts val="0"/>
              </a:spcBef>
              <a:spcAft>
                <a:spcPts val="0"/>
              </a:spcAft>
              <a:buClr>
                <a:srgbClr val="000000"/>
              </a:buClr>
              <a:buSzPts val="2000"/>
              <a:buFont typeface="Arial"/>
              <a:buNone/>
              <a:tabLst/>
              <a:defRPr kumimoji="0" sz="2400" b="0" i="0" u="none" strike="noStrike" kern="0" cap="none" spc="0" normalizeH="0" baseline="0">
                <a:ln>
                  <a:noFill/>
                </a:ln>
                <a:solidFill>
                  <a:schemeClr val="accent2">
                    <a:lumMod val="75000"/>
                  </a:schemeClr>
                </a:solidFill>
                <a:effectLst/>
                <a:uLnTx/>
                <a:uFillTx/>
                <a:latin typeface="ScolaScript_N" panose="00000400000000000000" pitchFamily="2" charset="0"/>
                <a:ea typeface="Calibri"/>
                <a:cs typeface="Calibri"/>
              </a:defRPr>
            </a:lvl1pPr>
          </a:lstStyle>
          <a:p>
            <a:pPr marL="800100" indent="-342900">
              <a:buClr>
                <a:schemeClr val="accent5">
                  <a:lumMod val="75000"/>
                </a:schemeClr>
              </a:buClr>
              <a:buFont typeface="Arial" panose="020B0604020202020204" pitchFamily="34" charset="0"/>
              <a:buChar char="•"/>
            </a:pPr>
            <a:r>
              <a:rPr lang="fr-FR" dirty="0">
                <a:solidFill>
                  <a:schemeClr val="accent5">
                    <a:lumMod val="75000"/>
                  </a:schemeClr>
                </a:solidFill>
                <a:sym typeface="Calibri"/>
              </a:rPr>
              <a:t>des romans d’aventure.</a:t>
            </a:r>
          </a:p>
        </p:txBody>
      </p:sp>
      <p:sp>
        <p:nvSpPr>
          <p:cNvPr id="14" name="C13">
            <a:extLst>
              <a:ext uri="{FF2B5EF4-FFF2-40B4-BE49-F238E27FC236}">
                <a16:creationId xmlns:a16="http://schemas.microsoft.com/office/drawing/2014/main" id="{1ADFA922-BE3A-47E4-A6D0-184963BCF384}"/>
              </a:ext>
            </a:extLst>
          </p:cNvPr>
          <p:cNvSpPr txBox="1"/>
          <p:nvPr/>
        </p:nvSpPr>
        <p:spPr>
          <a:xfrm>
            <a:off x="13380" y="2572064"/>
            <a:ext cx="4768169" cy="461665"/>
          </a:xfrm>
          <a:prstGeom prst="rect">
            <a:avLst/>
          </a:prstGeom>
          <a:noFill/>
        </p:spPr>
        <p:txBody>
          <a:bodyPr wrap="square">
            <a:spAutoFit/>
          </a:bodyPr>
          <a:lstStyle>
            <a:defPPr>
              <a:defRPr lang="en-US"/>
            </a:defPPr>
            <a:lvl1pPr marL="457200" marR="0" lvl="0" fontAlgn="auto">
              <a:spcBef>
                <a:spcPts val="0"/>
              </a:spcBef>
              <a:spcAft>
                <a:spcPts val="0"/>
              </a:spcAft>
              <a:buClr>
                <a:srgbClr val="000000"/>
              </a:buClr>
              <a:buSzPts val="2000"/>
              <a:buFont typeface="Arial"/>
              <a:buNone/>
              <a:tabLst/>
              <a:defRPr kumimoji="0" sz="2400" b="0" i="0" u="none" strike="noStrike" kern="0" cap="none" spc="0" normalizeH="0" baseline="0">
                <a:ln>
                  <a:noFill/>
                </a:ln>
                <a:solidFill>
                  <a:schemeClr val="accent2">
                    <a:lumMod val="75000"/>
                  </a:schemeClr>
                </a:solidFill>
                <a:effectLst/>
                <a:uLnTx/>
                <a:uFillTx/>
                <a:latin typeface="ScolaScript_N" panose="00000400000000000000" pitchFamily="2" charset="0"/>
                <a:ea typeface="Calibri"/>
                <a:cs typeface="Calibri"/>
              </a:defRPr>
            </a:lvl1pPr>
          </a:lstStyle>
          <a:p>
            <a:pPr marL="800100" indent="-342900">
              <a:buClr>
                <a:schemeClr val="accent5">
                  <a:lumMod val="75000"/>
                </a:schemeClr>
              </a:buClr>
              <a:buFont typeface="Arial" panose="020B0604020202020204" pitchFamily="34" charset="0"/>
              <a:buChar char="•"/>
            </a:pPr>
            <a:r>
              <a:rPr lang="fr-FR" dirty="0">
                <a:solidFill>
                  <a:schemeClr val="accent5">
                    <a:lumMod val="75000"/>
                  </a:schemeClr>
                </a:solidFill>
                <a:sym typeface="Calibri"/>
              </a:rPr>
              <a:t>des romans policiers.</a:t>
            </a:r>
          </a:p>
        </p:txBody>
      </p:sp>
      <p:sp>
        <p:nvSpPr>
          <p:cNvPr id="15" name="C21">
            <a:extLst>
              <a:ext uri="{FF2B5EF4-FFF2-40B4-BE49-F238E27FC236}">
                <a16:creationId xmlns:a16="http://schemas.microsoft.com/office/drawing/2014/main" id="{CFAC216D-8A62-479C-ADEF-A2C5FB68C7DE}"/>
              </a:ext>
            </a:extLst>
          </p:cNvPr>
          <p:cNvSpPr txBox="1"/>
          <p:nvPr/>
        </p:nvSpPr>
        <p:spPr>
          <a:xfrm>
            <a:off x="17447" y="4131098"/>
            <a:ext cx="11564953" cy="461665"/>
          </a:xfrm>
          <a:prstGeom prst="rect">
            <a:avLst/>
          </a:prstGeom>
          <a:noFill/>
        </p:spPr>
        <p:txBody>
          <a:bodyPr wrap="square">
            <a:spAutoFit/>
          </a:bodyPr>
          <a:lstStyle>
            <a:defPPr marR="0" lvl="0" algn="l" rtl="0">
              <a:lnSpc>
                <a:spcPct val="100000"/>
              </a:lnSpc>
              <a:spcBef>
                <a:spcPts val="0"/>
              </a:spcBef>
              <a:spcAft>
                <a:spcPts val="0"/>
              </a:spcAft>
            </a:defPPr>
            <a:lvl1pPr marL="800100" indent="-342900" defTabSz="914400" eaLnBrk="1" fontAlgn="auto" latinLnBrk="0" hangingPunct="1">
              <a:buClr>
                <a:schemeClr val="accent5">
                  <a:lumMod val="75000"/>
                </a:schemeClr>
              </a:buClr>
              <a:buSzPts val="2000"/>
              <a:buFont typeface="Arial" panose="020B0604020202020204" pitchFamily="34" charset="0"/>
              <a:buChar char="•"/>
              <a:tabLst/>
              <a:defRPr kumimoji="0" sz="2400" kern="0" spc="0" normalizeH="0" baseline="0">
                <a:ln>
                  <a:noFill/>
                </a:ln>
                <a:solidFill>
                  <a:schemeClr val="accent2">
                    <a:lumMod val="75000"/>
                  </a:schemeClr>
                </a:solidFill>
                <a:effectLst/>
                <a:uLnTx/>
                <a:uFillTx/>
                <a:latin typeface="ScolaScript_N" panose="00000400000000000000" pitchFamily="2" charset="0"/>
                <a:ea typeface="Calibri"/>
                <a:cs typeface="Calibri"/>
              </a:defRPr>
            </a:lvl1pPr>
          </a:lstStyle>
          <a:p>
            <a:r>
              <a:rPr lang="fr-FR" dirty="0">
                <a:solidFill>
                  <a:schemeClr val="accent5">
                    <a:lumMod val="75000"/>
                  </a:schemeClr>
                </a:solidFill>
                <a:sym typeface="Calibri"/>
              </a:rPr>
              <a:t>Elle lui permet de travailler pour des organisations internationales.</a:t>
            </a:r>
          </a:p>
        </p:txBody>
      </p:sp>
      <p:sp>
        <p:nvSpPr>
          <p:cNvPr id="16" name="C22">
            <a:extLst>
              <a:ext uri="{FF2B5EF4-FFF2-40B4-BE49-F238E27FC236}">
                <a16:creationId xmlns:a16="http://schemas.microsoft.com/office/drawing/2014/main" id="{5769FD3B-FFC1-4691-B29F-ADAE3FCB74A4}"/>
              </a:ext>
            </a:extLst>
          </p:cNvPr>
          <p:cNvSpPr txBox="1"/>
          <p:nvPr/>
        </p:nvSpPr>
        <p:spPr>
          <a:xfrm>
            <a:off x="13384" y="4568236"/>
            <a:ext cx="5473016" cy="461665"/>
          </a:xfrm>
          <a:prstGeom prst="rect">
            <a:avLst/>
          </a:prstGeom>
          <a:noFill/>
        </p:spPr>
        <p:txBody>
          <a:bodyPr wrap="square">
            <a:spAutoFit/>
          </a:bodyPr>
          <a:lstStyle>
            <a:defPPr marR="0" lvl="0" algn="l" rtl="0">
              <a:lnSpc>
                <a:spcPct val="100000"/>
              </a:lnSpc>
              <a:spcBef>
                <a:spcPts val="0"/>
              </a:spcBef>
              <a:spcAft>
                <a:spcPts val="0"/>
              </a:spcAft>
              <a:defRPr/>
            </a:defPPr>
            <a:lvl1pPr marL="800100" indent="-342900" defTabSz="914400" eaLnBrk="1" fontAlgn="auto" latinLnBrk="0" hangingPunct="1">
              <a:buClr>
                <a:schemeClr val="accent5">
                  <a:lumMod val="75000"/>
                </a:schemeClr>
              </a:buClr>
              <a:buSzPts val="2000"/>
              <a:buFont typeface="Arial" panose="020B0604020202020204" pitchFamily="34" charset="0"/>
              <a:buChar char="•"/>
              <a:tabLst/>
              <a:defRPr kumimoji="0" sz="2400" kern="0" spc="0" normalizeH="0" baseline="0">
                <a:ln>
                  <a:noFill/>
                </a:ln>
                <a:solidFill>
                  <a:schemeClr val="accent2">
                    <a:lumMod val="75000"/>
                  </a:schemeClr>
                </a:solidFill>
                <a:effectLst/>
                <a:uLnTx/>
                <a:uFillTx/>
                <a:latin typeface="ScolaScript_N" panose="00000400000000000000" pitchFamily="2" charset="0"/>
                <a:ea typeface="Calibri"/>
                <a:cs typeface="Calibri"/>
              </a:defRPr>
            </a:lvl1pPr>
          </a:lstStyle>
          <a:p>
            <a:r>
              <a:rPr lang="fr-FR" dirty="0">
                <a:solidFill>
                  <a:schemeClr val="accent5">
                    <a:lumMod val="75000"/>
                  </a:schemeClr>
                </a:solidFill>
                <a:sym typeface="Calibri"/>
              </a:rPr>
              <a:t>Elle lui apprend la violence.</a:t>
            </a:r>
          </a:p>
        </p:txBody>
      </p:sp>
      <p:sp>
        <p:nvSpPr>
          <p:cNvPr id="17" name="C23">
            <a:extLst>
              <a:ext uri="{FF2B5EF4-FFF2-40B4-BE49-F238E27FC236}">
                <a16:creationId xmlns:a16="http://schemas.microsoft.com/office/drawing/2014/main" id="{195460BA-5E51-416E-8A8B-73E0A7F42DA9}"/>
              </a:ext>
            </a:extLst>
          </p:cNvPr>
          <p:cNvSpPr txBox="1"/>
          <p:nvPr/>
        </p:nvSpPr>
        <p:spPr>
          <a:xfrm>
            <a:off x="13385" y="5005373"/>
            <a:ext cx="10470372" cy="461665"/>
          </a:xfrm>
          <a:prstGeom prst="rect">
            <a:avLst/>
          </a:prstGeom>
          <a:noFill/>
        </p:spPr>
        <p:txBody>
          <a:bodyPr wrap="square">
            <a:spAutoFit/>
          </a:bodyPr>
          <a:lstStyle>
            <a:defPPr marR="0" lvl="0" algn="l" rtl="0">
              <a:lnSpc>
                <a:spcPct val="100000"/>
              </a:lnSpc>
              <a:spcBef>
                <a:spcPts val="0"/>
              </a:spcBef>
              <a:spcAft>
                <a:spcPts val="0"/>
              </a:spcAft>
              <a:defRPr/>
            </a:defPPr>
            <a:lvl1pPr marL="800100" indent="-342900" defTabSz="914400" eaLnBrk="1" fontAlgn="auto" latinLnBrk="0" hangingPunct="1">
              <a:buClr>
                <a:schemeClr val="accent5">
                  <a:lumMod val="75000"/>
                </a:schemeClr>
              </a:buClr>
              <a:buSzPts val="2000"/>
              <a:buFont typeface="Arial" panose="020B0604020202020204" pitchFamily="34" charset="0"/>
              <a:buChar char="•"/>
              <a:tabLst/>
              <a:defRPr kumimoji="0" sz="2400" kern="0" spc="0" normalizeH="0" baseline="0">
                <a:ln>
                  <a:noFill/>
                </a:ln>
                <a:solidFill>
                  <a:schemeClr val="accent2">
                    <a:lumMod val="75000"/>
                  </a:schemeClr>
                </a:solidFill>
                <a:effectLst/>
                <a:uLnTx/>
                <a:uFillTx/>
                <a:latin typeface="ScolaScript_N" panose="00000400000000000000" pitchFamily="2" charset="0"/>
                <a:ea typeface="Calibri"/>
                <a:cs typeface="Calibri"/>
              </a:defRPr>
            </a:lvl1pPr>
          </a:lstStyle>
          <a:p>
            <a:r>
              <a:rPr lang="fr-FR" dirty="0">
                <a:solidFill>
                  <a:schemeClr val="accent5">
                    <a:lumMod val="75000"/>
                  </a:schemeClr>
                </a:solidFill>
                <a:sym typeface="Calibri"/>
              </a:rPr>
              <a:t>Elle l’emporte dans un autre monde loin de la réalité.</a:t>
            </a:r>
          </a:p>
        </p:txBody>
      </p:sp>
      <p:sp>
        <p:nvSpPr>
          <p:cNvPr id="22" name="T2">
            <a:extLst>
              <a:ext uri="{FF2B5EF4-FFF2-40B4-BE49-F238E27FC236}">
                <a16:creationId xmlns:a16="http://schemas.microsoft.com/office/drawing/2014/main" id="{F5C39C27-4E5B-45BF-8FE2-4FC7ED84EB49}"/>
              </a:ext>
            </a:extLst>
          </p:cNvPr>
          <p:cNvSpPr txBox="1"/>
          <p:nvPr/>
        </p:nvSpPr>
        <p:spPr>
          <a:xfrm>
            <a:off x="-5723" y="3713213"/>
            <a:ext cx="9562011" cy="461665"/>
          </a:xfrm>
          <a:prstGeom prst="rect">
            <a:avLst/>
          </a:prstGeom>
          <a:noFill/>
        </p:spPr>
        <p:txBody>
          <a:bodyPr wrap="square" lIns="91440" tIns="45720" rIns="91440" bIns="45720" anchor="t">
            <a:spAutoFit/>
          </a:bodyPr>
          <a:lstStyle/>
          <a:p>
            <a:pPr marL="457200"/>
            <a:r>
              <a:rPr lang="fr-FR" sz="2400" b="1" dirty="0">
                <a:solidFill>
                  <a:schemeClr val="tx1">
                    <a:lumMod val="65000"/>
                    <a:lumOff val="35000"/>
                  </a:schemeClr>
                </a:solidFill>
                <a:latin typeface="ScolaScript_N"/>
                <a:ea typeface="Calibri"/>
                <a:cs typeface="Calibri"/>
                <a:sym typeface="Calibri"/>
              </a:rPr>
              <a:t>Quel effet la lecture a-t-elle sur Isabelle ?</a:t>
            </a:r>
          </a:p>
        </p:txBody>
      </p:sp>
      <p:sp>
        <p:nvSpPr>
          <p:cNvPr id="23" name="T1">
            <a:extLst>
              <a:ext uri="{FF2B5EF4-FFF2-40B4-BE49-F238E27FC236}">
                <a16:creationId xmlns:a16="http://schemas.microsoft.com/office/drawing/2014/main" id="{DC91CD67-C4E4-471A-8F3B-37843B59D203}"/>
              </a:ext>
            </a:extLst>
          </p:cNvPr>
          <p:cNvSpPr txBox="1"/>
          <p:nvPr/>
        </p:nvSpPr>
        <p:spPr>
          <a:xfrm>
            <a:off x="-5726" y="1323099"/>
            <a:ext cx="8769364" cy="461665"/>
          </a:xfrm>
          <a:prstGeom prst="rect">
            <a:avLst/>
          </a:prstGeom>
          <a:noFill/>
        </p:spPr>
        <p:txBody>
          <a:bodyPr wrap="square" lIns="91440" tIns="45720" rIns="91440" bIns="45720" anchor="t">
            <a:spAutoFit/>
          </a:bodyPr>
          <a:lstStyle/>
          <a:p>
            <a:pPr marL="457200"/>
            <a:r>
              <a:rPr lang="fr-FR" sz="2400" b="1" dirty="0">
                <a:solidFill>
                  <a:schemeClr val="tx1">
                    <a:lumMod val="65000"/>
                    <a:lumOff val="35000"/>
                  </a:schemeClr>
                </a:solidFill>
                <a:latin typeface="ScolaScript_N"/>
                <a:ea typeface="Calibri"/>
                <a:cs typeface="Calibri"/>
                <a:sym typeface="Calibri"/>
              </a:rPr>
              <a:t>Quel genre de livres aime-t-elle lire ? </a:t>
            </a:r>
            <a:r>
              <a:rPr lang="fr-FR" sz="2400" b="1" dirty="0">
                <a:solidFill>
                  <a:schemeClr val="accent5">
                    <a:lumMod val="75000"/>
                  </a:schemeClr>
                </a:solidFill>
                <a:latin typeface="ScolaScript_N"/>
                <a:ea typeface="Calibri"/>
                <a:cs typeface="Calibri"/>
                <a:sym typeface="Calibri"/>
              </a:rPr>
              <a:t>Elle aime lire	</a:t>
            </a:r>
            <a:endParaRPr lang="en-US" dirty="0">
              <a:solidFill>
                <a:schemeClr val="accent5">
                  <a:lumMod val="75000"/>
                </a:schemeClr>
              </a:solidFill>
              <a:latin typeface="ScolaScript_N"/>
            </a:endParaRPr>
          </a:p>
        </p:txBody>
      </p:sp>
      <p:pic>
        <p:nvPicPr>
          <p:cNvPr id="18" name="Picture 17">
            <a:extLst>
              <a:ext uri="{FF2B5EF4-FFF2-40B4-BE49-F238E27FC236}">
                <a16:creationId xmlns:a16="http://schemas.microsoft.com/office/drawing/2014/main" id="{3CD1E6FD-CCB9-4EA5-9277-1D456B1F86C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026998" y="5577205"/>
            <a:ext cx="628670" cy="743776"/>
          </a:xfrm>
          <a:prstGeom prst="rect">
            <a:avLst/>
          </a:prstGeom>
        </p:spPr>
      </p:pic>
    </p:spTree>
    <p:custDataLst>
      <p:tags r:id="rId1"/>
    </p:custDataLst>
    <p:extLst>
      <p:ext uri="{BB962C8B-B14F-4D97-AF65-F5344CB8AC3E}">
        <p14:creationId xmlns:p14="http://schemas.microsoft.com/office/powerpoint/2010/main" val="2798629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250"/>
                                        <p:tgtEl>
                                          <p:spTgt spid="11"/>
                                        </p:tgtEl>
                                      </p:cBhvr>
                                    </p:animEffect>
                                  </p:childTnLst>
                                </p:cTn>
                              </p:par>
                            </p:childTnLst>
                          </p:cTn>
                        </p:par>
                        <p:par>
                          <p:cTn id="8" fill="hold">
                            <p:stCondLst>
                              <p:cond delay="1250"/>
                            </p:stCondLst>
                            <p:childTnLst>
                              <p:par>
                                <p:cTn id="9" presetID="1" presetClass="entr" presetSubtype="0" fill="hold" grpId="0" nodeType="afterEffect">
                                  <p:stCondLst>
                                    <p:cond delay="750"/>
                                  </p:stCondLst>
                                  <p:childTnLst>
                                    <p:set>
                                      <p:cBhvr>
                                        <p:cTn id="10" dur="1" fill="hold">
                                          <p:stCondLst>
                                            <p:cond delay="0"/>
                                          </p:stCondLst>
                                        </p:cTn>
                                        <p:tgtEl>
                                          <p:spTgt spid="23"/>
                                        </p:tgtEl>
                                        <p:attrNameLst>
                                          <p:attrName>style.visibility</p:attrName>
                                        </p:attrNameLst>
                                      </p:cBhvr>
                                      <p:to>
                                        <p:strVal val="visible"/>
                                      </p:to>
                                    </p:set>
                                  </p:childTnLst>
                                </p:cTn>
                              </p:par>
                            </p:childTnLst>
                          </p:cTn>
                        </p:par>
                        <p:par>
                          <p:cTn id="11" fill="hold">
                            <p:stCondLst>
                              <p:cond delay="2000"/>
                            </p:stCondLst>
                            <p:childTnLst>
                              <p:par>
                                <p:cTn id="12" presetID="1" presetClass="entr" presetSubtype="0" fill="hold" grpId="0" nodeType="afterEffect">
                                  <p:stCondLst>
                                    <p:cond delay="1500"/>
                                  </p:stCondLst>
                                  <p:childTnLst>
                                    <p:set>
                                      <p:cBhvr>
                                        <p:cTn id="13" dur="1" fill="hold">
                                          <p:stCondLst>
                                            <p:cond delay="0"/>
                                          </p:stCondLst>
                                        </p:cTn>
                                        <p:tgtEl>
                                          <p:spTgt spid="12"/>
                                        </p:tgtEl>
                                        <p:attrNameLst>
                                          <p:attrName>style.visibility</p:attrName>
                                        </p:attrNameLst>
                                      </p:cBhvr>
                                      <p:to>
                                        <p:strVal val="visible"/>
                                      </p:to>
                                    </p:set>
                                  </p:childTnLst>
                                </p:cTn>
                              </p:par>
                            </p:childTnLst>
                          </p:cTn>
                        </p:par>
                        <p:par>
                          <p:cTn id="14" fill="hold">
                            <p:stCondLst>
                              <p:cond delay="3500"/>
                            </p:stCondLst>
                            <p:childTnLst>
                              <p:par>
                                <p:cTn id="15" presetID="1" presetClass="entr" presetSubtype="0" fill="hold" grpId="0" nodeType="afterEffect">
                                  <p:stCondLst>
                                    <p:cond delay="500"/>
                                  </p:stCondLst>
                                  <p:childTnLst>
                                    <p:set>
                                      <p:cBhvr>
                                        <p:cTn id="16" dur="1" fill="hold">
                                          <p:stCondLst>
                                            <p:cond delay="0"/>
                                          </p:stCondLst>
                                        </p:cTn>
                                        <p:tgtEl>
                                          <p:spTgt spid="13"/>
                                        </p:tgtEl>
                                        <p:attrNameLst>
                                          <p:attrName>style.visibility</p:attrName>
                                        </p:attrNameLst>
                                      </p:cBhvr>
                                      <p:to>
                                        <p:strVal val="visible"/>
                                      </p:to>
                                    </p:set>
                                  </p:childTnLst>
                                </p:cTn>
                              </p:par>
                            </p:childTnLst>
                          </p:cTn>
                        </p:par>
                        <p:par>
                          <p:cTn id="17" fill="hold">
                            <p:stCondLst>
                              <p:cond delay="4000"/>
                            </p:stCondLst>
                            <p:childTnLst>
                              <p:par>
                                <p:cTn id="18" presetID="1" presetClass="entr" presetSubtype="0" fill="hold" grpId="0" nodeType="afterEffect">
                                  <p:stCondLst>
                                    <p:cond delay="1250"/>
                                  </p:stCondLst>
                                  <p:childTnLst>
                                    <p:set>
                                      <p:cBhvr>
                                        <p:cTn id="19" dur="1" fill="hold">
                                          <p:stCondLst>
                                            <p:cond delay="0"/>
                                          </p:stCondLst>
                                        </p:cTn>
                                        <p:tgtEl>
                                          <p:spTgt spid="1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1250"/>
                                        <p:tgtEl>
                                          <p:spTgt spid="10"/>
                                        </p:tgtEl>
                                      </p:cBhvr>
                                    </p:animEffect>
                                  </p:childTnLst>
                                </p:cTn>
                              </p:par>
                            </p:childTnLst>
                          </p:cTn>
                        </p:par>
                        <p:par>
                          <p:cTn id="25" fill="hold">
                            <p:stCondLst>
                              <p:cond delay="1250"/>
                            </p:stCondLst>
                            <p:childTnLst>
                              <p:par>
                                <p:cTn id="26" presetID="1" presetClass="entr" presetSubtype="0" fill="hold" grpId="0" nodeType="afterEffect">
                                  <p:stCondLst>
                                    <p:cond delay="750"/>
                                  </p:stCondLst>
                                  <p:childTnLst>
                                    <p:set>
                                      <p:cBhvr>
                                        <p:cTn id="27" dur="1" fill="hold">
                                          <p:stCondLst>
                                            <p:cond delay="0"/>
                                          </p:stCondLst>
                                        </p:cTn>
                                        <p:tgtEl>
                                          <p:spTgt spid="22"/>
                                        </p:tgtEl>
                                        <p:attrNameLst>
                                          <p:attrName>style.visibility</p:attrName>
                                        </p:attrNameLst>
                                      </p:cBhvr>
                                      <p:to>
                                        <p:strVal val="visible"/>
                                      </p:to>
                                    </p:set>
                                  </p:childTnLst>
                                </p:cTn>
                              </p:par>
                            </p:childTnLst>
                          </p:cTn>
                        </p:par>
                        <p:par>
                          <p:cTn id="28" fill="hold">
                            <p:stCondLst>
                              <p:cond delay="2000"/>
                            </p:stCondLst>
                            <p:childTnLst>
                              <p:par>
                                <p:cTn id="29" presetID="1" presetClass="entr" presetSubtype="0" fill="hold" grpId="0" nodeType="afterEffect">
                                  <p:stCondLst>
                                    <p:cond delay="1500"/>
                                  </p:stCondLst>
                                  <p:childTnLst>
                                    <p:set>
                                      <p:cBhvr>
                                        <p:cTn id="30" dur="1" fill="hold">
                                          <p:stCondLst>
                                            <p:cond delay="0"/>
                                          </p:stCondLst>
                                        </p:cTn>
                                        <p:tgtEl>
                                          <p:spTgt spid="15"/>
                                        </p:tgtEl>
                                        <p:attrNameLst>
                                          <p:attrName>style.visibility</p:attrName>
                                        </p:attrNameLst>
                                      </p:cBhvr>
                                      <p:to>
                                        <p:strVal val="visible"/>
                                      </p:to>
                                    </p:set>
                                  </p:childTnLst>
                                </p:cTn>
                              </p:par>
                            </p:childTnLst>
                          </p:cTn>
                        </p:par>
                        <p:par>
                          <p:cTn id="31" fill="hold">
                            <p:stCondLst>
                              <p:cond delay="3500"/>
                            </p:stCondLst>
                            <p:childTnLst>
                              <p:par>
                                <p:cTn id="32" presetID="1" presetClass="entr" presetSubtype="0" fill="hold" grpId="0" nodeType="afterEffect">
                                  <p:stCondLst>
                                    <p:cond delay="1250"/>
                                  </p:stCondLst>
                                  <p:childTnLst>
                                    <p:set>
                                      <p:cBhvr>
                                        <p:cTn id="33" dur="1" fill="hold">
                                          <p:stCondLst>
                                            <p:cond delay="0"/>
                                          </p:stCondLst>
                                        </p:cTn>
                                        <p:tgtEl>
                                          <p:spTgt spid="16"/>
                                        </p:tgtEl>
                                        <p:attrNameLst>
                                          <p:attrName>style.visibility</p:attrName>
                                        </p:attrNameLst>
                                      </p:cBhvr>
                                      <p:to>
                                        <p:strVal val="visible"/>
                                      </p:to>
                                    </p:set>
                                  </p:childTnLst>
                                </p:cTn>
                              </p:par>
                            </p:childTnLst>
                          </p:cTn>
                        </p:par>
                        <p:par>
                          <p:cTn id="34" fill="hold">
                            <p:stCondLst>
                              <p:cond delay="4750"/>
                            </p:stCondLst>
                            <p:childTnLst>
                              <p:par>
                                <p:cTn id="35" presetID="1" presetClass="entr" presetSubtype="0" fill="hold" grpId="0" nodeType="afterEffect">
                                  <p:stCondLst>
                                    <p:cond delay="1250"/>
                                  </p:stCondLst>
                                  <p:childTnLst>
                                    <p:set>
                                      <p:cBhvr>
                                        <p:cTn id="3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7" restart="whenNotActive" fill="hold" evtFilter="cancelBubble" nodeType="interactiveSeq">
                <p:stCondLst>
                  <p:cond evt="onClick" delay="0">
                    <p:tgtEl>
                      <p:spTgt spid="12"/>
                    </p:tgtEl>
                  </p:cond>
                </p:stCondLst>
                <p:endSync evt="end" delay="0">
                  <p:rtn val="all"/>
                </p:endSync>
                <p:childTnLst>
                  <p:par>
                    <p:cTn id="38" fill="hold">
                      <p:stCondLst>
                        <p:cond delay="0"/>
                      </p:stCondLst>
                      <p:childTnLst>
                        <p:par>
                          <p:cTn id="39" fill="hold">
                            <p:stCondLst>
                              <p:cond delay="0"/>
                            </p:stCondLst>
                            <p:childTnLst>
                              <p:par>
                                <p:cTn id="40" presetID="3" presetClass="emph" presetSubtype="2" fill="hold" grpId="1" nodeType="clickEffect">
                                  <p:stCondLst>
                                    <p:cond delay="0"/>
                                  </p:stCondLst>
                                  <p:childTnLst>
                                    <p:animClr clrSpc="rgb" dir="cw">
                                      <p:cBhvr override="childStyle">
                                        <p:cTn id="41" dur="2000" fill="hold"/>
                                        <p:tgtEl>
                                          <p:spTgt spid="12"/>
                                        </p:tgtEl>
                                        <p:attrNameLst>
                                          <p:attrName>style.color</p:attrName>
                                        </p:attrNameLst>
                                      </p:cBhvr>
                                      <p:to>
                                        <a:srgbClr val="7030A0"/>
                                      </p:to>
                                    </p:animClr>
                                  </p:childTnLst>
                                </p:cTn>
                              </p:par>
                            </p:childTnLst>
                          </p:cTn>
                        </p:par>
                      </p:childTnLst>
                    </p:cTn>
                  </p:par>
                </p:childTnLst>
              </p:cTn>
              <p:nextCondLst>
                <p:cond evt="onClick" delay="0">
                  <p:tgtEl>
                    <p:spTgt spid="12"/>
                  </p:tgtEl>
                </p:cond>
              </p:nextCondLst>
            </p:seq>
            <p:seq concurrent="1" nextAc="seek">
              <p:cTn id="42" restart="whenNotActive" fill="hold" evtFilter="cancelBubble" nodeType="interactiveSeq">
                <p:stCondLst>
                  <p:cond evt="onClick" delay="0">
                    <p:tgtEl>
                      <p:spTgt spid="14"/>
                    </p:tgtEl>
                  </p:cond>
                </p:stCondLst>
                <p:endSync evt="end" delay="0">
                  <p:rtn val="all"/>
                </p:endSync>
                <p:childTnLst>
                  <p:par>
                    <p:cTn id="43" fill="hold">
                      <p:stCondLst>
                        <p:cond delay="0"/>
                      </p:stCondLst>
                      <p:childTnLst>
                        <p:par>
                          <p:cTn id="44" fill="hold">
                            <p:stCondLst>
                              <p:cond delay="0"/>
                            </p:stCondLst>
                            <p:childTnLst>
                              <p:par>
                                <p:cTn id="45" presetID="3" presetClass="emph" presetSubtype="2" fill="hold" grpId="1" nodeType="clickEffect">
                                  <p:stCondLst>
                                    <p:cond delay="0"/>
                                  </p:stCondLst>
                                  <p:childTnLst>
                                    <p:animClr clrSpc="rgb" dir="cw">
                                      <p:cBhvr override="childStyle">
                                        <p:cTn id="46" dur="2000" fill="hold"/>
                                        <p:tgtEl>
                                          <p:spTgt spid="14"/>
                                        </p:tgtEl>
                                        <p:attrNameLst>
                                          <p:attrName>style.color</p:attrName>
                                        </p:attrNameLst>
                                      </p:cBhvr>
                                      <p:to>
                                        <a:srgbClr val="7030A0"/>
                                      </p:to>
                                    </p:animClr>
                                  </p:childTnLst>
                                </p:cTn>
                              </p:par>
                            </p:childTnLst>
                          </p:cTn>
                        </p:par>
                      </p:childTnLst>
                    </p:cTn>
                  </p:par>
                </p:childTnLst>
              </p:cTn>
              <p:nextCondLst>
                <p:cond evt="onClick" delay="0">
                  <p:tgtEl>
                    <p:spTgt spid="14"/>
                  </p:tgtEl>
                </p:cond>
              </p:nextCondLst>
            </p:seq>
            <p:seq concurrent="1" nextAc="seek">
              <p:cTn id="47" restart="whenNotActive" fill="hold" evtFilter="cancelBubble" nodeType="interactiveSeq">
                <p:stCondLst>
                  <p:cond evt="onClick" delay="0">
                    <p:tgtEl>
                      <p:spTgt spid="15"/>
                    </p:tgtEl>
                  </p:cond>
                </p:stCondLst>
                <p:endSync evt="end" delay="0">
                  <p:rtn val="all"/>
                </p:endSync>
                <p:childTnLst>
                  <p:par>
                    <p:cTn id="48" fill="hold">
                      <p:stCondLst>
                        <p:cond delay="0"/>
                      </p:stCondLst>
                      <p:childTnLst>
                        <p:par>
                          <p:cTn id="49" fill="hold">
                            <p:stCondLst>
                              <p:cond delay="0"/>
                            </p:stCondLst>
                            <p:childTnLst>
                              <p:par>
                                <p:cTn id="50" presetID="3" presetClass="emph" presetSubtype="2" fill="hold" grpId="1" nodeType="clickEffect">
                                  <p:stCondLst>
                                    <p:cond delay="0"/>
                                  </p:stCondLst>
                                  <p:childTnLst>
                                    <p:animClr clrSpc="rgb" dir="cw">
                                      <p:cBhvr override="childStyle">
                                        <p:cTn id="51" dur="2000" fill="hold"/>
                                        <p:tgtEl>
                                          <p:spTgt spid="15"/>
                                        </p:tgtEl>
                                        <p:attrNameLst>
                                          <p:attrName>style.color</p:attrName>
                                        </p:attrNameLst>
                                      </p:cBhvr>
                                      <p:to>
                                        <a:srgbClr val="7030A0"/>
                                      </p:to>
                                    </p:animClr>
                                  </p:childTnLst>
                                </p:cTn>
                              </p:par>
                            </p:childTnLst>
                          </p:cTn>
                        </p:par>
                      </p:childTnLst>
                    </p:cTn>
                  </p:par>
                </p:childTnLst>
              </p:cTn>
              <p:nextCondLst>
                <p:cond evt="onClick" delay="0">
                  <p:tgtEl>
                    <p:spTgt spid="15"/>
                  </p:tgtEl>
                </p:cond>
              </p:nextCondLst>
            </p:seq>
            <p:seq concurrent="1" nextAc="seek">
              <p:cTn id="52" restart="whenNotActive" fill="hold" evtFilter="cancelBubble" nodeType="interactiveSeq">
                <p:stCondLst>
                  <p:cond evt="onClick" delay="0">
                    <p:tgtEl>
                      <p:spTgt spid="13"/>
                    </p:tgtEl>
                  </p:cond>
                </p:stCondLst>
                <p:endSync evt="end" delay="0">
                  <p:rtn val="all"/>
                </p:endSync>
                <p:childTnLst>
                  <p:par>
                    <p:cTn id="53" fill="hold">
                      <p:stCondLst>
                        <p:cond delay="0"/>
                      </p:stCondLst>
                      <p:childTnLst>
                        <p:par>
                          <p:cTn id="54" fill="hold">
                            <p:stCondLst>
                              <p:cond delay="0"/>
                            </p:stCondLst>
                            <p:childTnLst>
                              <p:par>
                                <p:cTn id="55" presetID="3" presetClass="emph" presetSubtype="2" fill="hold" grpId="1" nodeType="clickEffect">
                                  <p:stCondLst>
                                    <p:cond delay="0"/>
                                  </p:stCondLst>
                                  <p:childTnLst>
                                    <p:animClr clrSpc="rgb" dir="cw">
                                      <p:cBhvr override="childStyle">
                                        <p:cTn id="56" dur="2000" fill="hold"/>
                                        <p:tgtEl>
                                          <p:spTgt spid="13"/>
                                        </p:tgtEl>
                                        <p:attrNameLst>
                                          <p:attrName>style.color</p:attrName>
                                        </p:attrNameLst>
                                      </p:cBhvr>
                                      <p:to>
                                        <a:srgbClr val="00B050"/>
                                      </p:to>
                                    </p:animClr>
                                  </p:childTnLst>
                                </p:cTn>
                              </p:par>
                            </p:childTnLst>
                          </p:cTn>
                        </p:par>
                      </p:childTnLst>
                    </p:cTn>
                  </p:par>
                </p:childTnLst>
              </p:cTn>
              <p:nextCondLst>
                <p:cond evt="onClick" delay="0">
                  <p:tgtEl>
                    <p:spTgt spid="13"/>
                  </p:tgtEl>
                </p:cond>
              </p:nextCondLst>
            </p:seq>
            <p:seq concurrent="1" nextAc="seek">
              <p:cTn id="57" restart="whenNotActive" fill="hold" evtFilter="cancelBubble" nodeType="interactiveSeq">
                <p:stCondLst>
                  <p:cond evt="onClick" delay="0">
                    <p:tgtEl>
                      <p:spTgt spid="16"/>
                    </p:tgtEl>
                  </p:cond>
                </p:stCondLst>
                <p:endSync evt="end" delay="0">
                  <p:rtn val="all"/>
                </p:endSync>
                <p:childTnLst>
                  <p:par>
                    <p:cTn id="58" fill="hold">
                      <p:stCondLst>
                        <p:cond delay="0"/>
                      </p:stCondLst>
                      <p:childTnLst>
                        <p:par>
                          <p:cTn id="59" fill="hold">
                            <p:stCondLst>
                              <p:cond delay="0"/>
                            </p:stCondLst>
                            <p:childTnLst>
                              <p:par>
                                <p:cTn id="60" presetID="3" presetClass="emph" presetSubtype="2" fill="hold" grpId="1" nodeType="clickEffect">
                                  <p:stCondLst>
                                    <p:cond delay="0"/>
                                  </p:stCondLst>
                                  <p:childTnLst>
                                    <p:animClr clrSpc="rgb" dir="cw">
                                      <p:cBhvr override="childStyle">
                                        <p:cTn id="61" dur="2000" fill="hold"/>
                                        <p:tgtEl>
                                          <p:spTgt spid="16"/>
                                        </p:tgtEl>
                                        <p:attrNameLst>
                                          <p:attrName>style.color</p:attrName>
                                        </p:attrNameLst>
                                      </p:cBhvr>
                                      <p:to>
                                        <a:srgbClr val="7030A0"/>
                                      </p:to>
                                    </p:animClr>
                                  </p:childTnLst>
                                </p:cTn>
                              </p:par>
                            </p:childTnLst>
                          </p:cTn>
                        </p:par>
                      </p:childTnLst>
                    </p:cTn>
                  </p:par>
                </p:childTnLst>
              </p:cTn>
              <p:nextCondLst>
                <p:cond evt="onClick" delay="0">
                  <p:tgtEl>
                    <p:spTgt spid="16"/>
                  </p:tgtEl>
                </p:cond>
              </p:nextCondLst>
            </p:seq>
            <p:seq concurrent="1" nextAc="seek">
              <p:cTn id="62" restart="whenNotActive" fill="hold" evtFilter="cancelBubble" nodeType="interactiveSeq">
                <p:stCondLst>
                  <p:cond evt="onClick" delay="0">
                    <p:tgtEl>
                      <p:spTgt spid="17"/>
                    </p:tgtEl>
                  </p:cond>
                </p:stCondLst>
                <p:endSync evt="end" delay="0">
                  <p:rtn val="all"/>
                </p:endSync>
                <p:childTnLst>
                  <p:par>
                    <p:cTn id="63" fill="hold">
                      <p:stCondLst>
                        <p:cond delay="0"/>
                      </p:stCondLst>
                      <p:childTnLst>
                        <p:par>
                          <p:cTn id="64" fill="hold">
                            <p:stCondLst>
                              <p:cond delay="0"/>
                            </p:stCondLst>
                            <p:childTnLst>
                              <p:par>
                                <p:cTn id="65" presetID="3" presetClass="emph" presetSubtype="2" fill="hold" grpId="1" nodeType="clickEffect">
                                  <p:stCondLst>
                                    <p:cond delay="0"/>
                                  </p:stCondLst>
                                  <p:childTnLst>
                                    <p:animClr clrSpc="rgb" dir="cw">
                                      <p:cBhvr override="childStyle">
                                        <p:cTn id="66" dur="2000" fill="hold"/>
                                        <p:tgtEl>
                                          <p:spTgt spid="17"/>
                                        </p:tgtEl>
                                        <p:attrNameLst>
                                          <p:attrName>style.color</p:attrName>
                                        </p:attrNameLst>
                                      </p:cBhvr>
                                      <p:to>
                                        <a:srgbClr val="00B050"/>
                                      </p:to>
                                    </p:animClr>
                                  </p:childTnLst>
                                </p:cTn>
                              </p:par>
                            </p:childTnLst>
                          </p:cTn>
                        </p:par>
                      </p:childTnLst>
                    </p:cTn>
                  </p:par>
                </p:childTnLst>
              </p:cTn>
              <p:nextCondLst>
                <p:cond evt="onClick" delay="0">
                  <p:tgtEl>
                    <p:spTgt spid="17"/>
                  </p:tgtEl>
                </p:cond>
              </p:nextCondLst>
            </p:seq>
          </p:childTnLst>
        </p:cTn>
      </p:par>
    </p:tnLst>
    <p:bldLst>
      <p:bldP spid="11" grpId="0" animBg="1"/>
      <p:bldP spid="10" grpId="0" animBg="1"/>
      <p:bldP spid="12" grpId="0"/>
      <p:bldP spid="12" grpId="1"/>
      <p:bldP spid="13" grpId="0"/>
      <p:bldP spid="13" grpId="1"/>
      <p:bldP spid="14" grpId="0"/>
      <p:bldP spid="14" grpId="1"/>
      <p:bldP spid="15" grpId="0"/>
      <p:bldP spid="15" grpId="1"/>
      <p:bldP spid="16" grpId="0"/>
      <p:bldP spid="16" grpId="1"/>
      <p:bldP spid="17" grpId="0"/>
      <p:bldP spid="17" grpId="1"/>
      <p:bldP spid="22" grpId="0"/>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8" name="TextBox 7">
            <a:extLst>
              <a:ext uri="{FF2B5EF4-FFF2-40B4-BE49-F238E27FC236}">
                <a16:creationId xmlns:a16="http://schemas.microsoft.com/office/drawing/2014/main" id="{71A20D43-5EB2-4E53-B1EA-939316112462}"/>
              </a:ext>
            </a:extLst>
          </p:cNvPr>
          <p:cNvSpPr txBox="1"/>
          <p:nvPr/>
        </p:nvSpPr>
        <p:spPr>
          <a:xfrm>
            <a:off x="0" y="550076"/>
            <a:ext cx="12192000" cy="584775"/>
          </a:xfrm>
          <a:prstGeom prst="rect">
            <a:avLst/>
          </a:prstGeom>
          <a:solidFill>
            <a:srgbClr val="A1C4E3"/>
          </a:solidFill>
        </p:spPr>
        <p:txBody>
          <a:bodyPr wrap="square" lIns="91440" tIns="45720" rIns="91440" bIns="45720" rtlCol="0" anchor="t">
            <a:spAutoFit/>
          </a:bodyPr>
          <a:lstStyle/>
          <a:p>
            <a:pPr marL="457200" lvl="1">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R</a:t>
            </a:r>
            <a:r>
              <a:rPr lang="fr-FR" sz="3200" b="1" dirty="0" err="1">
                <a:solidFill>
                  <a:srgbClr val="002060"/>
                </a:solidFill>
                <a:latin typeface="ScolaScript_N" panose="00000400000000000000" pitchFamily="2" charset="0"/>
                <a:ea typeface="+mn-ea"/>
              </a:rPr>
              <a:t>elie</a:t>
            </a:r>
            <a:r>
              <a:rPr lang="fr-FR" sz="3200" b="1" dirty="0">
                <a:solidFill>
                  <a:srgbClr val="002060"/>
                </a:solidFill>
                <a:latin typeface="ScolaScript_N" panose="00000400000000000000" pitchFamily="2" charset="0"/>
                <a:ea typeface="+mn-ea"/>
              </a:rPr>
              <a:t> chaque information à la catégorie correspondante.</a:t>
            </a:r>
          </a:p>
        </p:txBody>
      </p:sp>
      <p:sp>
        <p:nvSpPr>
          <p:cNvPr id="12" name="TextBox 11">
            <a:extLst>
              <a:ext uri="{FF2B5EF4-FFF2-40B4-BE49-F238E27FC236}">
                <a16:creationId xmlns:a16="http://schemas.microsoft.com/office/drawing/2014/main" id="{73A1E46A-176E-4217-B361-843280EA0138}"/>
              </a:ext>
            </a:extLst>
          </p:cNvPr>
          <p:cNvSpPr txBox="1"/>
          <p:nvPr/>
        </p:nvSpPr>
        <p:spPr>
          <a:xfrm>
            <a:off x="480060" y="1388769"/>
            <a:ext cx="2318004" cy="461665"/>
          </a:xfrm>
          <a:prstGeom prst="rect">
            <a:avLst/>
          </a:prstGeom>
          <a:solidFill>
            <a:schemeClr val="accent1">
              <a:lumMod val="20000"/>
              <a:lumOff val="80000"/>
            </a:schemeClr>
          </a:solidFill>
          <a:ln>
            <a:noFill/>
          </a:ln>
        </p:spPr>
        <p:txBody>
          <a:bodyPr wrap="square" anchor="ctr" anchorCtr="0">
            <a:spAutoFit/>
          </a:bodyPr>
          <a:lstStyle/>
          <a:p>
            <a:r>
              <a:rPr kumimoji="0" lang="fr-FR" sz="2400" b="0" i="0" u="none" strike="noStrike" kern="0" cap="none" spc="0" normalizeH="0" baseline="0" noProof="0" dirty="0">
                <a:ln>
                  <a:noFill/>
                </a:ln>
                <a:solidFill>
                  <a:schemeClr val="tx1">
                    <a:lumMod val="75000"/>
                    <a:lumOff val="25000"/>
                  </a:schemeClr>
                </a:solidFill>
                <a:effectLst/>
                <a:uLnTx/>
                <a:uFillTx/>
                <a:latin typeface="ScolaScript_N" panose="00000400000000000000" pitchFamily="2" charset="0"/>
                <a:sym typeface="Calibri"/>
              </a:rPr>
              <a:t>Prénom et nom</a:t>
            </a:r>
            <a:endParaRPr lang="en-US" sz="1600" dirty="0">
              <a:solidFill>
                <a:schemeClr val="tx1">
                  <a:lumMod val="75000"/>
                  <a:lumOff val="25000"/>
                </a:schemeClr>
              </a:solidFill>
              <a:latin typeface="ScolaScript_N" panose="00000400000000000000" pitchFamily="2" charset="0"/>
            </a:endParaRPr>
          </a:p>
        </p:txBody>
      </p:sp>
      <p:sp>
        <p:nvSpPr>
          <p:cNvPr id="13" name="TextBox 12">
            <a:extLst>
              <a:ext uri="{FF2B5EF4-FFF2-40B4-BE49-F238E27FC236}">
                <a16:creationId xmlns:a16="http://schemas.microsoft.com/office/drawing/2014/main" id="{212A6613-2FEC-4102-A352-E8F5F110B071}"/>
              </a:ext>
            </a:extLst>
          </p:cNvPr>
          <p:cNvSpPr txBox="1"/>
          <p:nvPr/>
        </p:nvSpPr>
        <p:spPr>
          <a:xfrm>
            <a:off x="480060" y="2440417"/>
            <a:ext cx="2318004" cy="461665"/>
          </a:xfrm>
          <a:prstGeom prst="rect">
            <a:avLst/>
          </a:prstGeom>
          <a:solidFill>
            <a:schemeClr val="accent1">
              <a:lumMod val="20000"/>
              <a:lumOff val="80000"/>
            </a:schemeClr>
          </a:solidFill>
          <a:ln>
            <a:noFill/>
          </a:ln>
        </p:spPr>
        <p:txBody>
          <a:bodyPr wrap="square" anchor="ctr" anchorCtr="0">
            <a:spAutoFit/>
          </a:bodyPr>
          <a:lstStyle/>
          <a:p>
            <a:r>
              <a:rPr kumimoji="0" lang="fr-FR" sz="2400" b="0" i="0" u="none" strike="noStrike" kern="0" cap="none" spc="0" normalizeH="0" baseline="0" noProof="0" dirty="0">
                <a:ln>
                  <a:noFill/>
                </a:ln>
                <a:solidFill>
                  <a:schemeClr val="tx1">
                    <a:lumMod val="75000"/>
                    <a:lumOff val="25000"/>
                  </a:schemeClr>
                </a:solidFill>
                <a:effectLst/>
                <a:uLnTx/>
                <a:uFillTx/>
                <a:latin typeface="ScolaScript_N" panose="00000400000000000000" pitchFamily="2" charset="0"/>
                <a:sym typeface="Calibri"/>
              </a:rPr>
              <a:t>Age</a:t>
            </a:r>
            <a:endParaRPr lang="en-US" sz="1600" dirty="0">
              <a:solidFill>
                <a:schemeClr val="tx1">
                  <a:lumMod val="75000"/>
                  <a:lumOff val="25000"/>
                </a:schemeClr>
              </a:solidFill>
              <a:latin typeface="ScolaScript_N" panose="00000400000000000000" pitchFamily="2" charset="0"/>
            </a:endParaRPr>
          </a:p>
        </p:txBody>
      </p:sp>
      <p:sp>
        <p:nvSpPr>
          <p:cNvPr id="14" name="TextBox 13">
            <a:extLst>
              <a:ext uri="{FF2B5EF4-FFF2-40B4-BE49-F238E27FC236}">
                <a16:creationId xmlns:a16="http://schemas.microsoft.com/office/drawing/2014/main" id="{1891B23E-5ED8-4126-B598-F513983FB734}"/>
              </a:ext>
            </a:extLst>
          </p:cNvPr>
          <p:cNvSpPr txBox="1"/>
          <p:nvPr/>
        </p:nvSpPr>
        <p:spPr>
          <a:xfrm>
            <a:off x="480060" y="3550942"/>
            <a:ext cx="2318004" cy="461665"/>
          </a:xfrm>
          <a:prstGeom prst="rect">
            <a:avLst/>
          </a:prstGeom>
          <a:solidFill>
            <a:schemeClr val="accent1">
              <a:lumMod val="20000"/>
              <a:lumOff val="80000"/>
            </a:schemeClr>
          </a:solidFill>
          <a:ln>
            <a:noFill/>
          </a:ln>
        </p:spPr>
        <p:txBody>
          <a:bodyPr wrap="square" anchor="ctr" anchorCtr="0">
            <a:spAutoFit/>
          </a:bodyPr>
          <a:lstStyle/>
          <a:p>
            <a:r>
              <a:rPr kumimoji="0" lang="fr-FR" sz="2400" b="0" i="0" u="none" strike="noStrike" kern="0" cap="none" spc="0" normalizeH="0" baseline="0" noProof="0" dirty="0">
                <a:ln>
                  <a:noFill/>
                </a:ln>
                <a:solidFill>
                  <a:schemeClr val="tx1">
                    <a:lumMod val="75000"/>
                    <a:lumOff val="25000"/>
                  </a:schemeClr>
                </a:solidFill>
                <a:effectLst/>
                <a:uLnTx/>
                <a:uFillTx/>
                <a:latin typeface="ScolaScript_N" panose="00000400000000000000" pitchFamily="2" charset="0"/>
                <a:sym typeface="Calibri"/>
              </a:rPr>
              <a:t>Nationalité</a:t>
            </a:r>
            <a:endParaRPr lang="en-US" sz="1600" dirty="0">
              <a:solidFill>
                <a:schemeClr val="tx1">
                  <a:lumMod val="75000"/>
                  <a:lumOff val="25000"/>
                </a:schemeClr>
              </a:solidFill>
              <a:latin typeface="ScolaScript_N" panose="00000400000000000000" pitchFamily="2" charset="0"/>
            </a:endParaRPr>
          </a:p>
        </p:txBody>
      </p:sp>
      <p:sp>
        <p:nvSpPr>
          <p:cNvPr id="15" name="TextBox 14">
            <a:extLst>
              <a:ext uri="{FF2B5EF4-FFF2-40B4-BE49-F238E27FC236}">
                <a16:creationId xmlns:a16="http://schemas.microsoft.com/office/drawing/2014/main" id="{C1D6F082-BA81-485A-9718-17FDF82C6342}"/>
              </a:ext>
            </a:extLst>
          </p:cNvPr>
          <p:cNvSpPr txBox="1"/>
          <p:nvPr/>
        </p:nvSpPr>
        <p:spPr>
          <a:xfrm>
            <a:off x="480060" y="4661467"/>
            <a:ext cx="2318004" cy="461665"/>
          </a:xfrm>
          <a:prstGeom prst="rect">
            <a:avLst/>
          </a:prstGeom>
          <a:solidFill>
            <a:schemeClr val="accent1">
              <a:lumMod val="20000"/>
              <a:lumOff val="80000"/>
            </a:schemeClr>
          </a:solidFill>
          <a:ln>
            <a:noFill/>
          </a:ln>
        </p:spPr>
        <p:txBody>
          <a:bodyPr wrap="square" anchor="ctr" anchorCtr="0">
            <a:spAutoFit/>
          </a:bodyPr>
          <a:lstStyle/>
          <a:p>
            <a:r>
              <a:rPr kumimoji="0" lang="fr-FR" sz="2400" b="0" i="0" u="none" strike="noStrike" kern="0" cap="none" spc="0" normalizeH="0" baseline="0" noProof="0" dirty="0">
                <a:ln>
                  <a:noFill/>
                </a:ln>
                <a:solidFill>
                  <a:schemeClr val="tx1">
                    <a:lumMod val="75000"/>
                    <a:lumOff val="25000"/>
                  </a:schemeClr>
                </a:solidFill>
                <a:effectLst/>
                <a:uLnTx/>
                <a:uFillTx/>
                <a:latin typeface="ScolaScript_N" panose="00000400000000000000" pitchFamily="2" charset="0"/>
                <a:sym typeface="Calibri"/>
              </a:rPr>
              <a:t>Adresse</a:t>
            </a:r>
            <a:endParaRPr lang="en-US" sz="1600" dirty="0">
              <a:solidFill>
                <a:schemeClr val="tx1">
                  <a:lumMod val="75000"/>
                  <a:lumOff val="25000"/>
                </a:schemeClr>
              </a:solidFill>
              <a:latin typeface="ScolaScript_N" panose="00000400000000000000" pitchFamily="2" charset="0"/>
            </a:endParaRPr>
          </a:p>
        </p:txBody>
      </p:sp>
      <p:sp>
        <p:nvSpPr>
          <p:cNvPr id="16" name="TextBox 15">
            <a:extLst>
              <a:ext uri="{FF2B5EF4-FFF2-40B4-BE49-F238E27FC236}">
                <a16:creationId xmlns:a16="http://schemas.microsoft.com/office/drawing/2014/main" id="{E2D324FC-BC80-45DC-A1F5-80F4938AB7A0}"/>
              </a:ext>
            </a:extLst>
          </p:cNvPr>
          <p:cNvSpPr txBox="1"/>
          <p:nvPr/>
        </p:nvSpPr>
        <p:spPr>
          <a:xfrm>
            <a:off x="480060" y="5615811"/>
            <a:ext cx="2318004" cy="461665"/>
          </a:xfrm>
          <a:prstGeom prst="rect">
            <a:avLst/>
          </a:prstGeom>
          <a:solidFill>
            <a:schemeClr val="accent1">
              <a:lumMod val="20000"/>
              <a:lumOff val="80000"/>
            </a:schemeClr>
          </a:solidFill>
          <a:ln>
            <a:noFill/>
          </a:ln>
        </p:spPr>
        <p:txBody>
          <a:bodyPr wrap="square" anchor="ctr" anchorCtr="0">
            <a:spAutoFit/>
          </a:bodyPr>
          <a:lstStyle/>
          <a:p>
            <a:r>
              <a:rPr kumimoji="0" lang="fr-FR" sz="2400" b="0" i="0" u="none" strike="noStrike" kern="0" cap="none" spc="0" normalizeH="0" baseline="0" noProof="0" dirty="0">
                <a:ln>
                  <a:noFill/>
                </a:ln>
                <a:solidFill>
                  <a:schemeClr val="tx1">
                    <a:lumMod val="75000"/>
                    <a:lumOff val="25000"/>
                  </a:schemeClr>
                </a:solidFill>
                <a:effectLst/>
                <a:uLnTx/>
                <a:uFillTx/>
                <a:latin typeface="ScolaScript_N" panose="00000400000000000000" pitchFamily="2" charset="0"/>
                <a:sym typeface="Calibri"/>
              </a:rPr>
              <a:t>Loisirs</a:t>
            </a:r>
            <a:endParaRPr lang="en-US" sz="1600" dirty="0">
              <a:solidFill>
                <a:schemeClr val="tx1">
                  <a:lumMod val="75000"/>
                  <a:lumOff val="25000"/>
                </a:schemeClr>
              </a:solidFill>
              <a:latin typeface="ScolaScript_N" panose="00000400000000000000" pitchFamily="2" charset="0"/>
            </a:endParaRPr>
          </a:p>
        </p:txBody>
      </p:sp>
      <p:sp>
        <p:nvSpPr>
          <p:cNvPr id="18" name="TextBox 17">
            <a:extLst>
              <a:ext uri="{FF2B5EF4-FFF2-40B4-BE49-F238E27FC236}">
                <a16:creationId xmlns:a16="http://schemas.microsoft.com/office/drawing/2014/main" id="{019830F1-F547-4F3A-B723-95D77AF1B726}"/>
              </a:ext>
            </a:extLst>
          </p:cNvPr>
          <p:cNvSpPr txBox="1"/>
          <p:nvPr/>
        </p:nvSpPr>
        <p:spPr>
          <a:xfrm>
            <a:off x="3877056" y="4697550"/>
            <a:ext cx="7991856" cy="1200329"/>
          </a:xfrm>
          <a:prstGeom prst="rect">
            <a:avLst/>
          </a:prstGeom>
          <a:solidFill>
            <a:schemeClr val="accent2">
              <a:lumMod val="20000"/>
              <a:lumOff val="80000"/>
            </a:schemeClr>
          </a:solidFill>
          <a:ln>
            <a:noFill/>
          </a:ln>
        </p:spPr>
        <p:txBody>
          <a:bodyPr wrap="square">
            <a:spAutoFit/>
          </a:bodyPr>
          <a:lstStyle/>
          <a:p>
            <a:r>
              <a:rPr lang="fr-FR" sz="2400" dirty="0">
                <a:solidFill>
                  <a:schemeClr val="tx1">
                    <a:lumMod val="75000"/>
                    <a:lumOff val="25000"/>
                  </a:schemeClr>
                </a:solidFill>
                <a:latin typeface="ScolaScript_N" panose="00000400000000000000" pitchFamily="2" charset="0"/>
                <a:sym typeface="Calibri"/>
              </a:rPr>
              <a:t>J’habite un appartement très modeste situé en banlieue. Tous les habitants de notre quartier se connaissent et s’entraident.</a:t>
            </a:r>
          </a:p>
        </p:txBody>
      </p:sp>
      <p:sp>
        <p:nvSpPr>
          <p:cNvPr id="19" name="TextBox 18">
            <a:extLst>
              <a:ext uri="{FF2B5EF4-FFF2-40B4-BE49-F238E27FC236}">
                <a16:creationId xmlns:a16="http://schemas.microsoft.com/office/drawing/2014/main" id="{F0B26CF0-0B51-4E7F-8F30-2E1B14AB7CE1}"/>
              </a:ext>
            </a:extLst>
          </p:cNvPr>
          <p:cNvSpPr txBox="1"/>
          <p:nvPr/>
        </p:nvSpPr>
        <p:spPr>
          <a:xfrm>
            <a:off x="3877056" y="1388769"/>
            <a:ext cx="7991856" cy="461665"/>
          </a:xfrm>
          <a:prstGeom prst="rect">
            <a:avLst/>
          </a:prstGeom>
          <a:solidFill>
            <a:schemeClr val="accent2">
              <a:lumMod val="20000"/>
              <a:lumOff val="80000"/>
            </a:schemeClr>
          </a:solidFill>
          <a:ln>
            <a:noFill/>
          </a:ln>
        </p:spPr>
        <p:txBody>
          <a:bodyPr wrap="square">
            <a:spAutoFit/>
          </a:bodyPr>
          <a:lstStyle/>
          <a:p>
            <a:r>
              <a:rPr kumimoji="0" lang="fr-FR" sz="2400" b="0" i="0" u="none" strike="noStrike" kern="0" cap="none" spc="0" normalizeH="0" baseline="0" noProof="0" dirty="0">
                <a:ln>
                  <a:noFill/>
                </a:ln>
                <a:solidFill>
                  <a:schemeClr val="tx1">
                    <a:lumMod val="75000"/>
                    <a:lumOff val="25000"/>
                  </a:schemeClr>
                </a:solidFill>
                <a:effectLst/>
                <a:uLnTx/>
                <a:uFillTx/>
                <a:latin typeface="ScolaScript_N" panose="00000400000000000000" pitchFamily="2" charset="0"/>
                <a:sym typeface="Calibri"/>
              </a:rPr>
              <a:t>Je suis d’origine française mais je suis née au Liban.</a:t>
            </a:r>
          </a:p>
        </p:txBody>
      </p:sp>
      <p:sp>
        <p:nvSpPr>
          <p:cNvPr id="20" name="TextBox 19">
            <a:extLst>
              <a:ext uri="{FF2B5EF4-FFF2-40B4-BE49-F238E27FC236}">
                <a16:creationId xmlns:a16="http://schemas.microsoft.com/office/drawing/2014/main" id="{95F68254-F7AC-47DA-AE19-063AB2942FA8}"/>
              </a:ext>
            </a:extLst>
          </p:cNvPr>
          <p:cNvSpPr txBox="1"/>
          <p:nvPr/>
        </p:nvSpPr>
        <p:spPr>
          <a:xfrm>
            <a:off x="3877056" y="5800477"/>
            <a:ext cx="7991856" cy="461665"/>
          </a:xfrm>
          <a:prstGeom prst="rect">
            <a:avLst/>
          </a:prstGeom>
          <a:solidFill>
            <a:schemeClr val="accent2">
              <a:lumMod val="20000"/>
              <a:lumOff val="80000"/>
            </a:schemeClr>
          </a:solidFill>
          <a:ln>
            <a:noFill/>
          </a:ln>
        </p:spPr>
        <p:txBody>
          <a:bodyPr wrap="square">
            <a:spAutoFit/>
          </a:bodyPr>
          <a:lstStyle/>
          <a:p>
            <a:r>
              <a:rPr lang="fr-FR" sz="2400" dirty="0">
                <a:solidFill>
                  <a:schemeClr val="tx1">
                    <a:lumMod val="75000"/>
                    <a:lumOff val="25000"/>
                  </a:schemeClr>
                </a:solidFill>
                <a:latin typeface="ScolaScript_N" panose="00000400000000000000" pitchFamily="2" charset="0"/>
                <a:sym typeface="Calibri"/>
              </a:rPr>
              <a:t>Dimanche dernier, j’ai soufflé mes 12 bougies.</a:t>
            </a:r>
          </a:p>
        </p:txBody>
      </p:sp>
      <p:sp>
        <p:nvSpPr>
          <p:cNvPr id="21" name="TextBox 20">
            <a:extLst>
              <a:ext uri="{FF2B5EF4-FFF2-40B4-BE49-F238E27FC236}">
                <a16:creationId xmlns:a16="http://schemas.microsoft.com/office/drawing/2014/main" id="{8BF34CA7-6F4F-4FCA-90AA-106036AC4B27}"/>
              </a:ext>
            </a:extLst>
          </p:cNvPr>
          <p:cNvSpPr txBox="1"/>
          <p:nvPr/>
        </p:nvSpPr>
        <p:spPr>
          <a:xfrm>
            <a:off x="3877056" y="2122364"/>
            <a:ext cx="7991856" cy="1569660"/>
          </a:xfrm>
          <a:prstGeom prst="rect">
            <a:avLst/>
          </a:prstGeom>
          <a:solidFill>
            <a:schemeClr val="accent2">
              <a:lumMod val="20000"/>
              <a:lumOff val="80000"/>
            </a:schemeClr>
          </a:solidFill>
          <a:ln>
            <a:noFill/>
          </a:ln>
        </p:spPr>
        <p:txBody>
          <a:bodyPr wrap="square">
            <a:spAutoFit/>
          </a:bodyPr>
          <a:lstStyle/>
          <a:p>
            <a:r>
              <a:rPr kumimoji="0" lang="fr-FR" sz="2400" b="0" i="0" u="none" strike="noStrike" kern="0" cap="none" spc="0" normalizeH="0" baseline="0" noProof="0" dirty="0">
                <a:ln>
                  <a:noFill/>
                </a:ln>
                <a:solidFill>
                  <a:schemeClr val="tx1">
                    <a:lumMod val="75000"/>
                    <a:lumOff val="25000"/>
                  </a:schemeClr>
                </a:solidFill>
                <a:effectLst/>
                <a:uLnTx/>
                <a:uFillTx/>
                <a:latin typeface="ScolaScript_N" panose="00000400000000000000" pitchFamily="2" charset="0"/>
                <a:sym typeface="Calibri"/>
              </a:rPr>
              <a:t>J’aime bien faire du vélo avec ma sœur jumelle dans le parc voisin mais ce que je préfère c’est danser. En fait, je prends des cours de ballet classique depuis l’âge de 5 ans.</a:t>
            </a:r>
          </a:p>
        </p:txBody>
      </p:sp>
      <p:cxnSp>
        <p:nvCxnSpPr>
          <p:cNvPr id="5" name="Straight Connector 4">
            <a:extLst>
              <a:ext uri="{FF2B5EF4-FFF2-40B4-BE49-F238E27FC236}">
                <a16:creationId xmlns:a16="http://schemas.microsoft.com/office/drawing/2014/main" id="{3DC091C6-DAF1-4C4C-9417-07E1949CB0A7}"/>
              </a:ext>
            </a:extLst>
          </p:cNvPr>
          <p:cNvCxnSpPr>
            <a:cxnSpLocks/>
            <a:stCxn id="2" idx="5"/>
            <a:endCxn id="25" idx="1"/>
          </p:cNvCxnSpPr>
          <p:nvPr/>
        </p:nvCxnSpPr>
        <p:spPr>
          <a:xfrm>
            <a:off x="2833898" y="1664348"/>
            <a:ext cx="987278" cy="1555978"/>
          </a:xfrm>
          <a:prstGeom prst="line">
            <a:avLst/>
          </a:prstGeom>
          <a:ln w="19050">
            <a:solidFill>
              <a:srgbClr val="EC6E45"/>
            </a:solidFill>
          </a:ln>
        </p:spPr>
        <p:style>
          <a:lnRef idx="1">
            <a:schemeClr val="accent2"/>
          </a:lnRef>
          <a:fillRef idx="0">
            <a:schemeClr val="accent2"/>
          </a:fillRef>
          <a:effectRef idx="0">
            <a:schemeClr val="accent2"/>
          </a:effectRef>
          <a:fontRef idx="minor">
            <a:schemeClr val="tx1"/>
          </a:fontRef>
        </p:style>
      </p:cxnSp>
      <p:cxnSp>
        <p:nvCxnSpPr>
          <p:cNvPr id="24" name="Straight Connector 23">
            <a:extLst>
              <a:ext uri="{FF2B5EF4-FFF2-40B4-BE49-F238E27FC236}">
                <a16:creationId xmlns:a16="http://schemas.microsoft.com/office/drawing/2014/main" id="{15720CC8-1BC3-4C09-AA32-BD2768FA8BC3}"/>
              </a:ext>
            </a:extLst>
          </p:cNvPr>
          <p:cNvCxnSpPr>
            <a:cxnSpLocks/>
            <a:stCxn id="28" idx="4"/>
            <a:endCxn id="33" idx="1"/>
          </p:cNvCxnSpPr>
          <p:nvPr/>
        </p:nvCxnSpPr>
        <p:spPr>
          <a:xfrm>
            <a:off x="2797080" y="2722611"/>
            <a:ext cx="1024096" cy="2767243"/>
          </a:xfrm>
          <a:prstGeom prst="line">
            <a:avLst/>
          </a:prstGeom>
          <a:ln w="19050">
            <a:solidFill>
              <a:srgbClr val="EC6E45"/>
            </a:solidFill>
          </a:ln>
        </p:spPr>
        <p:style>
          <a:lnRef idx="1">
            <a:schemeClr val="accent2"/>
          </a:lnRef>
          <a:fillRef idx="0">
            <a:schemeClr val="accent2"/>
          </a:fillRef>
          <a:effectRef idx="0">
            <a:schemeClr val="accent2"/>
          </a:effectRef>
          <a:fontRef idx="minor">
            <a:schemeClr val="tx1"/>
          </a:fontRef>
        </p:style>
      </p:cxnSp>
      <p:cxnSp>
        <p:nvCxnSpPr>
          <p:cNvPr id="29" name="Straight Connector 28">
            <a:extLst>
              <a:ext uri="{FF2B5EF4-FFF2-40B4-BE49-F238E27FC236}">
                <a16:creationId xmlns:a16="http://schemas.microsoft.com/office/drawing/2014/main" id="{8F35A832-7A25-49B7-96ED-3B94BB02EC09}"/>
              </a:ext>
            </a:extLst>
          </p:cNvPr>
          <p:cNvCxnSpPr>
            <a:cxnSpLocks/>
            <a:stCxn id="26" idx="7"/>
            <a:endCxn id="22" idx="3"/>
          </p:cNvCxnSpPr>
          <p:nvPr/>
        </p:nvCxnSpPr>
        <p:spPr>
          <a:xfrm flipV="1">
            <a:off x="2842485" y="1664348"/>
            <a:ext cx="978691" cy="2121002"/>
          </a:xfrm>
          <a:prstGeom prst="line">
            <a:avLst/>
          </a:prstGeom>
          <a:ln w="19050">
            <a:solidFill>
              <a:srgbClr val="EC6E45"/>
            </a:solidFill>
          </a:ln>
        </p:spPr>
        <p:style>
          <a:lnRef idx="1">
            <a:schemeClr val="accent2"/>
          </a:lnRef>
          <a:fillRef idx="0">
            <a:schemeClr val="accent2"/>
          </a:fillRef>
          <a:effectRef idx="0">
            <a:schemeClr val="accent2"/>
          </a:effectRef>
          <a:fontRef idx="minor">
            <a:schemeClr val="tx1"/>
          </a:fontRef>
        </p:style>
      </p:cxnSp>
      <p:cxnSp>
        <p:nvCxnSpPr>
          <p:cNvPr id="32" name="Straight Connector 31">
            <a:extLst>
              <a:ext uri="{FF2B5EF4-FFF2-40B4-BE49-F238E27FC236}">
                <a16:creationId xmlns:a16="http://schemas.microsoft.com/office/drawing/2014/main" id="{A179B75D-D302-4749-AB47-575B1CEBEC45}"/>
              </a:ext>
            </a:extLst>
          </p:cNvPr>
          <p:cNvCxnSpPr>
            <a:cxnSpLocks/>
            <a:stCxn id="23" idx="5"/>
            <a:endCxn id="33" idx="2"/>
          </p:cNvCxnSpPr>
          <p:nvPr/>
        </p:nvCxnSpPr>
        <p:spPr>
          <a:xfrm>
            <a:off x="2842485" y="4983013"/>
            <a:ext cx="963440" cy="543660"/>
          </a:xfrm>
          <a:prstGeom prst="line">
            <a:avLst/>
          </a:prstGeom>
          <a:ln w="19050">
            <a:solidFill>
              <a:srgbClr val="EC6E45"/>
            </a:solidFill>
          </a:ln>
        </p:spPr>
        <p:style>
          <a:lnRef idx="1">
            <a:schemeClr val="accent2"/>
          </a:lnRef>
          <a:fillRef idx="0">
            <a:schemeClr val="accent2"/>
          </a:fillRef>
          <a:effectRef idx="0">
            <a:schemeClr val="accent2"/>
          </a:effectRef>
          <a:fontRef idx="minor">
            <a:schemeClr val="tx1"/>
          </a:fontRef>
        </p:style>
      </p:cxnSp>
      <p:cxnSp>
        <p:nvCxnSpPr>
          <p:cNvPr id="41" name="Straight Connector 40">
            <a:extLst>
              <a:ext uri="{FF2B5EF4-FFF2-40B4-BE49-F238E27FC236}">
                <a16:creationId xmlns:a16="http://schemas.microsoft.com/office/drawing/2014/main" id="{FC79F2DA-047B-4315-8E15-7998EC02FD8C}"/>
              </a:ext>
            </a:extLst>
          </p:cNvPr>
          <p:cNvCxnSpPr>
            <a:cxnSpLocks/>
            <a:stCxn id="31" idx="0"/>
            <a:endCxn id="25" idx="3"/>
          </p:cNvCxnSpPr>
          <p:nvPr/>
        </p:nvCxnSpPr>
        <p:spPr>
          <a:xfrm flipV="1">
            <a:off x="2805667" y="3293963"/>
            <a:ext cx="1015509" cy="2556442"/>
          </a:xfrm>
          <a:prstGeom prst="line">
            <a:avLst/>
          </a:prstGeom>
          <a:ln w="19050">
            <a:solidFill>
              <a:srgbClr val="EC6E45"/>
            </a:solidFill>
          </a:ln>
        </p:spPr>
        <p:style>
          <a:lnRef idx="1">
            <a:schemeClr val="accent2"/>
          </a:lnRef>
          <a:fillRef idx="0">
            <a:schemeClr val="accent2"/>
          </a:fillRef>
          <a:effectRef idx="0">
            <a:schemeClr val="accent2"/>
          </a:effectRef>
          <a:fontRef idx="minor">
            <a:schemeClr val="tx1"/>
          </a:fontRef>
        </p:style>
      </p:cxnSp>
      <p:sp>
        <p:nvSpPr>
          <p:cNvPr id="2" name="Oval 1">
            <a:extLst>
              <a:ext uri="{FF2B5EF4-FFF2-40B4-BE49-F238E27FC236}">
                <a16:creationId xmlns:a16="http://schemas.microsoft.com/office/drawing/2014/main" id="{F53B8B97-1ACC-46F4-83B3-5534C0867E3D}"/>
              </a:ext>
            </a:extLst>
          </p:cNvPr>
          <p:cNvSpPr/>
          <p:nvPr/>
        </p:nvSpPr>
        <p:spPr>
          <a:xfrm>
            <a:off x="2745010" y="1575460"/>
            <a:ext cx="104139" cy="104139"/>
          </a:xfrm>
          <a:prstGeom prst="ellipse">
            <a:avLst/>
          </a:prstGeom>
          <a:solidFill>
            <a:schemeClr val="tx2">
              <a:lumMod val="60000"/>
              <a:lumOff val="40000"/>
            </a:schemeClr>
          </a:solidFill>
          <a:ln>
            <a:solidFill>
              <a:srgbClr val="C9D6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ScolaScript_N" panose="00000400000000000000" pitchFamily="2" charset="0"/>
            </a:endParaRPr>
          </a:p>
        </p:txBody>
      </p:sp>
      <p:sp>
        <p:nvSpPr>
          <p:cNvPr id="22" name="Oval 21">
            <a:extLst>
              <a:ext uri="{FF2B5EF4-FFF2-40B4-BE49-F238E27FC236}">
                <a16:creationId xmlns:a16="http://schemas.microsoft.com/office/drawing/2014/main" id="{4CDF82B5-F927-4AFD-AE83-82724985F4F9}"/>
              </a:ext>
            </a:extLst>
          </p:cNvPr>
          <p:cNvSpPr/>
          <p:nvPr/>
        </p:nvSpPr>
        <p:spPr>
          <a:xfrm>
            <a:off x="3805925" y="1575460"/>
            <a:ext cx="104139" cy="104139"/>
          </a:xfrm>
          <a:prstGeom prst="ellipse">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ScolaScript_N" panose="00000400000000000000" pitchFamily="2" charset="0"/>
            </a:endParaRPr>
          </a:p>
        </p:txBody>
      </p:sp>
      <p:sp>
        <p:nvSpPr>
          <p:cNvPr id="23" name="Oval 22">
            <a:extLst>
              <a:ext uri="{FF2B5EF4-FFF2-40B4-BE49-F238E27FC236}">
                <a16:creationId xmlns:a16="http://schemas.microsoft.com/office/drawing/2014/main" id="{E52BED5E-2471-4BA1-9715-67666C5AF512}"/>
              </a:ext>
            </a:extLst>
          </p:cNvPr>
          <p:cNvSpPr/>
          <p:nvPr/>
        </p:nvSpPr>
        <p:spPr>
          <a:xfrm>
            <a:off x="2753597" y="4894125"/>
            <a:ext cx="104139" cy="104139"/>
          </a:xfrm>
          <a:prstGeom prst="ellipse">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ScolaScript_N" panose="00000400000000000000" pitchFamily="2" charset="0"/>
            </a:endParaRPr>
          </a:p>
        </p:txBody>
      </p:sp>
      <p:sp>
        <p:nvSpPr>
          <p:cNvPr id="25" name="Oval 24">
            <a:extLst>
              <a:ext uri="{FF2B5EF4-FFF2-40B4-BE49-F238E27FC236}">
                <a16:creationId xmlns:a16="http://schemas.microsoft.com/office/drawing/2014/main" id="{FE12BCE4-ACA6-4225-B3B7-E54CD8E22C4F}"/>
              </a:ext>
            </a:extLst>
          </p:cNvPr>
          <p:cNvSpPr/>
          <p:nvPr/>
        </p:nvSpPr>
        <p:spPr>
          <a:xfrm>
            <a:off x="3805925" y="3205075"/>
            <a:ext cx="104139" cy="104139"/>
          </a:xfrm>
          <a:prstGeom prst="ellipse">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ScolaScript_N" panose="00000400000000000000" pitchFamily="2" charset="0"/>
            </a:endParaRPr>
          </a:p>
        </p:txBody>
      </p:sp>
      <p:sp>
        <p:nvSpPr>
          <p:cNvPr id="26" name="Oval 25">
            <a:extLst>
              <a:ext uri="{FF2B5EF4-FFF2-40B4-BE49-F238E27FC236}">
                <a16:creationId xmlns:a16="http://schemas.microsoft.com/office/drawing/2014/main" id="{2224C9C0-8D1A-45CB-9B15-69A2C0ACE367}"/>
              </a:ext>
            </a:extLst>
          </p:cNvPr>
          <p:cNvSpPr/>
          <p:nvPr/>
        </p:nvSpPr>
        <p:spPr>
          <a:xfrm>
            <a:off x="2753597" y="3770099"/>
            <a:ext cx="104139" cy="104139"/>
          </a:xfrm>
          <a:prstGeom prst="ellipse">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ScolaScript_N" panose="00000400000000000000" pitchFamily="2" charset="0"/>
            </a:endParaRPr>
          </a:p>
        </p:txBody>
      </p:sp>
      <p:sp>
        <p:nvSpPr>
          <p:cNvPr id="28" name="Oval 27">
            <a:extLst>
              <a:ext uri="{FF2B5EF4-FFF2-40B4-BE49-F238E27FC236}">
                <a16:creationId xmlns:a16="http://schemas.microsoft.com/office/drawing/2014/main" id="{7607136D-CAED-4423-8058-757581D5B7B9}"/>
              </a:ext>
            </a:extLst>
          </p:cNvPr>
          <p:cNvSpPr/>
          <p:nvPr/>
        </p:nvSpPr>
        <p:spPr>
          <a:xfrm>
            <a:off x="2745010" y="2618472"/>
            <a:ext cx="104139" cy="104139"/>
          </a:xfrm>
          <a:prstGeom prst="ellipse">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ScolaScript_N" panose="00000400000000000000" pitchFamily="2" charset="0"/>
            </a:endParaRPr>
          </a:p>
        </p:txBody>
      </p:sp>
      <p:sp>
        <p:nvSpPr>
          <p:cNvPr id="30" name="Oval 29">
            <a:extLst>
              <a:ext uri="{FF2B5EF4-FFF2-40B4-BE49-F238E27FC236}">
                <a16:creationId xmlns:a16="http://schemas.microsoft.com/office/drawing/2014/main" id="{B6611407-208E-4A60-AC7F-30493CF12A7C}"/>
              </a:ext>
            </a:extLst>
          </p:cNvPr>
          <p:cNvSpPr/>
          <p:nvPr/>
        </p:nvSpPr>
        <p:spPr>
          <a:xfrm>
            <a:off x="3805925" y="-21053"/>
            <a:ext cx="104139" cy="104139"/>
          </a:xfrm>
          <a:prstGeom prst="ellipse">
            <a:avLst/>
          </a:prstGeom>
          <a:solidFill>
            <a:srgbClr val="FAE0CE"/>
          </a:solidFill>
          <a:ln>
            <a:solidFill>
              <a:srgbClr val="FAE0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31" name="Oval 30">
            <a:extLst>
              <a:ext uri="{FF2B5EF4-FFF2-40B4-BE49-F238E27FC236}">
                <a16:creationId xmlns:a16="http://schemas.microsoft.com/office/drawing/2014/main" id="{72E83C31-0B98-4D05-AD26-B3DE19D0EFE6}"/>
              </a:ext>
            </a:extLst>
          </p:cNvPr>
          <p:cNvSpPr/>
          <p:nvPr/>
        </p:nvSpPr>
        <p:spPr>
          <a:xfrm>
            <a:off x="2753597" y="5850405"/>
            <a:ext cx="104139" cy="104139"/>
          </a:xfrm>
          <a:prstGeom prst="ellipse">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ScolaScript_N" panose="00000400000000000000" pitchFamily="2" charset="0"/>
            </a:endParaRPr>
          </a:p>
        </p:txBody>
      </p:sp>
      <p:sp>
        <p:nvSpPr>
          <p:cNvPr id="33" name="Oval 32">
            <a:extLst>
              <a:ext uri="{FF2B5EF4-FFF2-40B4-BE49-F238E27FC236}">
                <a16:creationId xmlns:a16="http://schemas.microsoft.com/office/drawing/2014/main" id="{72AE020F-4E1A-4D74-BC16-EE31A7F874F8}"/>
              </a:ext>
            </a:extLst>
          </p:cNvPr>
          <p:cNvSpPr/>
          <p:nvPr/>
        </p:nvSpPr>
        <p:spPr>
          <a:xfrm>
            <a:off x="3805925" y="5474603"/>
            <a:ext cx="104139" cy="104139"/>
          </a:xfrm>
          <a:prstGeom prst="ellipse">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ScolaScript_N" panose="00000400000000000000" pitchFamily="2" charset="0"/>
            </a:endParaRPr>
          </a:p>
        </p:txBody>
      </p:sp>
      <p:sp>
        <p:nvSpPr>
          <p:cNvPr id="17" name="TextBox 16">
            <a:extLst>
              <a:ext uri="{FF2B5EF4-FFF2-40B4-BE49-F238E27FC236}">
                <a16:creationId xmlns:a16="http://schemas.microsoft.com/office/drawing/2014/main" id="{A9A6C08E-4B01-4662-B583-8E8BE4B3AE9B}"/>
              </a:ext>
            </a:extLst>
          </p:cNvPr>
          <p:cNvSpPr txBox="1"/>
          <p:nvPr/>
        </p:nvSpPr>
        <p:spPr>
          <a:xfrm>
            <a:off x="3877056" y="3594623"/>
            <a:ext cx="7991856" cy="830997"/>
          </a:xfrm>
          <a:prstGeom prst="rect">
            <a:avLst/>
          </a:prstGeom>
          <a:solidFill>
            <a:schemeClr val="accent2">
              <a:lumMod val="20000"/>
              <a:lumOff val="80000"/>
            </a:schemeClr>
          </a:solidFill>
          <a:ln>
            <a:noFill/>
          </a:ln>
        </p:spPr>
        <p:txBody>
          <a:bodyPr wrap="square">
            <a:spAutoFit/>
          </a:bodyPr>
          <a:lstStyle/>
          <a:p>
            <a:r>
              <a:rPr kumimoji="0" lang="fr-FR" sz="2400" b="0" i="0" u="none" strike="noStrike" kern="0" cap="none" spc="0" normalizeH="0" baseline="0" noProof="0" dirty="0">
                <a:ln>
                  <a:noFill/>
                </a:ln>
                <a:solidFill>
                  <a:schemeClr val="tx1">
                    <a:lumMod val="75000"/>
                    <a:lumOff val="25000"/>
                  </a:schemeClr>
                </a:solidFill>
                <a:effectLst/>
                <a:uLnTx/>
                <a:uFillTx/>
                <a:latin typeface="ScolaScript_N" panose="00000400000000000000" pitchFamily="2" charset="0"/>
                <a:sym typeface="Calibri"/>
              </a:rPr>
              <a:t>Je m’appelle Caroline Duras, tout comme ma grand-mère paternelle.</a:t>
            </a:r>
            <a:endParaRPr lang="en-US" sz="2400" dirty="0">
              <a:solidFill>
                <a:schemeClr val="tx1">
                  <a:lumMod val="75000"/>
                  <a:lumOff val="25000"/>
                </a:schemeClr>
              </a:solidFill>
              <a:latin typeface="ScolaScript_N" panose="00000400000000000000" pitchFamily="2" charset="0"/>
            </a:endParaRPr>
          </a:p>
        </p:txBody>
      </p:sp>
    </p:spTree>
    <p:custDataLst>
      <p:tags r:id="rId1"/>
    </p:custDataLst>
    <p:extLst>
      <p:ext uri="{BB962C8B-B14F-4D97-AF65-F5344CB8AC3E}">
        <p14:creationId xmlns:p14="http://schemas.microsoft.com/office/powerpoint/2010/main" val="1403803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left)">
                                      <p:cBhvr>
                                        <p:cTn id="17" dur="500"/>
                                        <p:tgtEl>
                                          <p:spTgt spid="2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left)">
                                      <p:cBhvr>
                                        <p:cTn id="2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Shape 199"/>
        <p:cNvGrpSpPr/>
        <p:nvPr/>
      </p:nvGrpSpPr>
      <p:grpSpPr>
        <a:xfrm>
          <a:off x="0" y="0"/>
          <a:ext cx="0" cy="0"/>
          <a:chOff x="0" y="0"/>
          <a:chExt cx="0" cy="0"/>
        </a:xfrm>
      </p:grpSpPr>
      <p:sp>
        <p:nvSpPr>
          <p:cNvPr id="7" name="Google Shape;201;p29"/>
          <p:cNvSpPr txBox="1"/>
          <p:nvPr/>
        </p:nvSpPr>
        <p:spPr>
          <a:xfrm>
            <a:off x="-1" y="1031898"/>
            <a:ext cx="9807677" cy="5575383"/>
          </a:xfrm>
          <a:prstGeom prst="rect">
            <a:avLst/>
          </a:prstGeom>
          <a:noFill/>
          <a:ln>
            <a:noFill/>
          </a:ln>
        </p:spPr>
        <p:txBody>
          <a:bodyPr spcFirstLastPara="1" wrap="square" lIns="91425" tIns="91425" rIns="91425" bIns="91425" anchor="t" anchorCtr="0">
            <a:noAutofit/>
          </a:bodyPr>
          <a:lstStyle/>
          <a:p>
            <a:pPr marL="914400" marR="0" lvl="0" indent="-457200" algn="l" defTabSz="914400" rtl="0" eaLnBrk="1" fontAlgn="auto" latinLnBrk="0" hangingPunct="1">
              <a:lnSpc>
                <a:spcPct val="250000"/>
              </a:lnSpc>
              <a:spcBef>
                <a:spcPts val="600"/>
              </a:spcBef>
              <a:spcAft>
                <a:spcPts val="600"/>
              </a:spcAft>
              <a:buClr>
                <a:schemeClr val="accent5">
                  <a:lumMod val="75000"/>
                </a:schemeClr>
              </a:buClr>
              <a:buSzPts val="2400"/>
              <a:buFont typeface="+mj-lt"/>
              <a:buAutoNum type="arabicPeriod"/>
              <a:tabLst/>
              <a:defRPr/>
            </a:pPr>
            <a:r>
              <a:rPr kumimoji="0" lang="fr-FR" sz="24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Prénom et nom:</a:t>
            </a:r>
            <a:endParaRPr kumimoji="0" sz="24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endParaRPr>
          </a:p>
          <a:p>
            <a:pPr marL="914400" marR="0" lvl="0" indent="-457200" algn="l" defTabSz="914400" rtl="0" eaLnBrk="1" fontAlgn="auto" latinLnBrk="0" hangingPunct="1">
              <a:lnSpc>
                <a:spcPct val="250000"/>
              </a:lnSpc>
              <a:spcBef>
                <a:spcPts val="600"/>
              </a:spcBef>
              <a:spcAft>
                <a:spcPts val="600"/>
              </a:spcAft>
              <a:buClr>
                <a:schemeClr val="accent5">
                  <a:lumMod val="75000"/>
                </a:schemeClr>
              </a:buClr>
              <a:buSzPts val="2400"/>
              <a:buFont typeface="+mj-lt"/>
              <a:buAutoNum type="arabicPeriod"/>
              <a:tabLst/>
              <a:defRPr/>
            </a:pPr>
            <a:r>
              <a:rPr kumimoji="0" lang="fr-FR" sz="24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Age:</a:t>
            </a:r>
            <a:endParaRPr kumimoji="0" sz="24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endParaRPr>
          </a:p>
          <a:p>
            <a:pPr marL="914400" marR="0" lvl="0" indent="-457200" algn="l" defTabSz="914400" rtl="0" eaLnBrk="1" fontAlgn="auto" latinLnBrk="0" hangingPunct="1">
              <a:lnSpc>
                <a:spcPct val="250000"/>
              </a:lnSpc>
              <a:spcBef>
                <a:spcPts val="600"/>
              </a:spcBef>
              <a:spcAft>
                <a:spcPts val="600"/>
              </a:spcAft>
              <a:buClr>
                <a:schemeClr val="accent5">
                  <a:lumMod val="75000"/>
                </a:schemeClr>
              </a:buClr>
              <a:buSzPts val="2400"/>
              <a:buFont typeface="+mj-lt"/>
              <a:buAutoNum type="arabicPeriod"/>
              <a:tabLst/>
              <a:defRPr/>
            </a:pPr>
            <a:r>
              <a:rPr kumimoji="0" lang="fr-FR" sz="24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Nationalité :</a:t>
            </a:r>
            <a:endParaRPr kumimoji="0" sz="24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endParaRPr>
          </a:p>
          <a:p>
            <a:pPr marL="914400" marR="0" lvl="0" indent="-457200" algn="l" defTabSz="914400" rtl="0" eaLnBrk="1" fontAlgn="auto" latinLnBrk="0" hangingPunct="1">
              <a:lnSpc>
                <a:spcPct val="250000"/>
              </a:lnSpc>
              <a:spcBef>
                <a:spcPts val="600"/>
              </a:spcBef>
              <a:spcAft>
                <a:spcPts val="600"/>
              </a:spcAft>
              <a:buClr>
                <a:schemeClr val="accent5">
                  <a:lumMod val="75000"/>
                </a:schemeClr>
              </a:buClr>
              <a:buSzPts val="2400"/>
              <a:buFont typeface="+mj-lt"/>
              <a:buAutoNum type="arabicPeriod"/>
              <a:tabLst/>
              <a:defRPr/>
            </a:pPr>
            <a:r>
              <a:rPr kumimoji="0" lang="fr-FR" sz="24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Adresse :</a:t>
            </a:r>
          </a:p>
          <a:p>
            <a:pPr marL="914400" marR="0" lvl="0" indent="-457200" algn="l" defTabSz="914400" rtl="0" eaLnBrk="1" fontAlgn="auto" latinLnBrk="0" hangingPunct="1">
              <a:lnSpc>
                <a:spcPct val="250000"/>
              </a:lnSpc>
              <a:spcBef>
                <a:spcPts val="600"/>
              </a:spcBef>
              <a:spcAft>
                <a:spcPts val="600"/>
              </a:spcAft>
              <a:buClr>
                <a:schemeClr val="accent5">
                  <a:lumMod val="75000"/>
                </a:schemeClr>
              </a:buClr>
              <a:buSzPts val="2400"/>
              <a:buFont typeface="+mj-lt"/>
              <a:buAutoNum type="arabicPeriod"/>
              <a:tabLst/>
              <a:defRPr/>
            </a:pPr>
            <a:r>
              <a:rPr kumimoji="0" lang="fr-FR" sz="24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Loisirs :</a:t>
            </a:r>
            <a:endParaRPr kumimoji="0" sz="24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endParaRPr>
          </a:p>
        </p:txBody>
      </p:sp>
      <p:sp>
        <p:nvSpPr>
          <p:cNvPr id="2" name="Text Placeholder 1">
            <a:extLst>
              <a:ext uri="{FF2B5EF4-FFF2-40B4-BE49-F238E27FC236}">
                <a16:creationId xmlns:a16="http://schemas.microsoft.com/office/drawing/2014/main" id="{2779DBD3-6B37-4698-AF9D-12CA10F4E145}"/>
              </a:ext>
            </a:extLst>
          </p:cNvPr>
          <p:cNvSpPr>
            <a:spLocks noGrp="1"/>
          </p:cNvSpPr>
          <p:nvPr>
            <p:ph type="body" sz="quarter" idx="10"/>
          </p:nvPr>
        </p:nvSpPr>
        <p:spPr/>
        <p:txBody>
          <a:bodyPr/>
          <a:lstStyle/>
          <a:p>
            <a:r>
              <a:rPr lang="fr-FR" dirty="0"/>
              <a:t>Remplis la fiche en utilisant des phrases complètes.</a:t>
            </a:r>
          </a:p>
        </p:txBody>
      </p:sp>
    </p:spTree>
    <p:custDataLst>
      <p:tags r:id="rId1"/>
    </p:custDataLst>
    <p:extLst>
      <p:ext uri="{BB962C8B-B14F-4D97-AF65-F5344CB8AC3E}">
        <p14:creationId xmlns:p14="http://schemas.microsoft.com/office/powerpoint/2010/main" val="4057682779"/>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12192000" cy="1053737"/>
          </a:xfrm>
          <a:prstGeom prst="rect">
            <a:avLst/>
          </a:prstGeom>
        </p:spPr>
      </p:pic>
      <p:cxnSp>
        <p:nvCxnSpPr>
          <p:cNvPr id="5" name="Straight Connector 4"/>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368" y="1465729"/>
            <a:ext cx="12187263" cy="3994546"/>
          </a:xfrm>
          <a:prstGeom prst="rect">
            <a:avLst/>
          </a:prstGeom>
        </p:spPr>
      </p:pic>
      <p:pic>
        <p:nvPicPr>
          <p:cNvPr id="7" name="Picture 6"/>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414" y="5490753"/>
            <a:ext cx="12181172" cy="1367247"/>
          </a:xfrm>
          <a:prstGeom prst="rect">
            <a:avLst/>
          </a:prstGeom>
        </p:spPr>
      </p:pic>
    </p:spTree>
    <p:custDataLst>
      <p:tags r:id="rId1"/>
    </p:custDataLst>
    <p:extLst>
      <p:ext uri="{BB962C8B-B14F-4D97-AF65-F5344CB8AC3E}">
        <p14:creationId xmlns:p14="http://schemas.microsoft.com/office/powerpoint/2010/main" val="3871705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8" name="Rectangle 16">
            <a:extLst>
              <a:ext uri="{FF2B5EF4-FFF2-40B4-BE49-F238E27FC236}">
                <a16:creationId xmlns:a16="http://schemas.microsoft.com/office/drawing/2014/main" id="{14DC2733-97C7-48E2-9489-E0A7C0FF8DE3}"/>
              </a:ext>
            </a:extLst>
          </p:cNvPr>
          <p:cNvSpPr>
            <a:spLocks noChangeArrowheads="1"/>
          </p:cNvSpPr>
          <p:nvPr/>
        </p:nvSpPr>
        <p:spPr bwMode="gray">
          <a:xfrm>
            <a:off x="1024501" y="4414390"/>
            <a:ext cx="10142998" cy="1749339"/>
          </a:xfrm>
          <a:prstGeom prst="rect">
            <a:avLst/>
          </a:prstGeom>
          <a:solidFill>
            <a:srgbClr val="578CC3"/>
          </a:solidFill>
          <a:ln w="9525">
            <a:solidFill>
              <a:schemeClr val="accent5">
                <a:lumMod val="40000"/>
                <a:lumOff val="60000"/>
              </a:schemeClr>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marR="0" lvl="0" indent="0" algn="ctr" defTabSz="914400" rtl="1" eaLnBrk="1" fontAlgn="auto" latinLnBrk="0" hangingPunct="1">
              <a:lnSpc>
                <a:spcPct val="100000"/>
              </a:lnSpc>
              <a:spcBef>
                <a:spcPts val="0"/>
              </a:spcBef>
              <a:spcAft>
                <a:spcPts val="0"/>
              </a:spcAft>
              <a:buClr>
                <a:srgbClr val="000000"/>
              </a:buClr>
              <a:buSzTx/>
              <a:buFont typeface="Arial"/>
              <a:buNone/>
              <a:tabLst/>
              <a:defRPr/>
            </a:pPr>
            <a:r>
              <a:rPr kumimoji="0" lang="en-US" sz="5400" b="1" i="0" u="none" strike="noStrike" kern="1200" cap="none" spc="0" normalizeH="0" baseline="0" noProof="0" dirty="0" err="1">
                <a:ln>
                  <a:noFill/>
                </a:ln>
                <a:solidFill>
                  <a:srgbClr val="FFFFFF"/>
                </a:solidFill>
                <a:effectLst/>
                <a:uLnTx/>
                <a:uFillTx/>
                <a:latin typeface="ScolaScript_N" panose="00000400000000000000" pitchFamily="2" charset="0"/>
                <a:ea typeface="+mn-ea"/>
                <a:sym typeface="Arial"/>
              </a:rPr>
              <a:t>Mes</a:t>
            </a:r>
            <a:r>
              <a:rPr kumimoji="0" lang="en-US" sz="5400" b="1" i="0" u="none" strike="noStrike" kern="1200" cap="none" spc="0" normalizeH="0" baseline="0" noProof="0" dirty="0">
                <a:ln>
                  <a:noFill/>
                </a:ln>
                <a:solidFill>
                  <a:srgbClr val="FFFFFF"/>
                </a:solidFill>
                <a:effectLst/>
                <a:uLnTx/>
                <a:uFillTx/>
                <a:latin typeface="ScolaScript_N" panose="00000400000000000000" pitchFamily="2" charset="0"/>
                <a:ea typeface="+mn-ea"/>
                <a:sym typeface="Arial"/>
              </a:rPr>
              <a:t> premiers pas </a:t>
            </a:r>
            <a:r>
              <a:rPr kumimoji="0" lang="en-US" sz="5400" b="1" i="0" u="none" strike="noStrike" kern="1200" cap="none" spc="0" normalizeH="0" baseline="0" noProof="0" dirty="0" err="1">
                <a:ln>
                  <a:noFill/>
                </a:ln>
                <a:solidFill>
                  <a:srgbClr val="FFFFFF"/>
                </a:solidFill>
                <a:effectLst/>
                <a:uLnTx/>
                <a:uFillTx/>
                <a:latin typeface="ScolaScript_N" panose="00000400000000000000" pitchFamily="2" charset="0"/>
                <a:ea typeface="+mn-ea"/>
                <a:sym typeface="Arial"/>
              </a:rPr>
              <a:t>vers</a:t>
            </a:r>
            <a:r>
              <a:rPr kumimoji="0" lang="en-US" sz="5400" b="1" i="0" u="none" strike="noStrike" kern="1200" cap="none" spc="0" normalizeH="0" baseline="0" noProof="0" dirty="0">
                <a:ln>
                  <a:noFill/>
                </a:ln>
                <a:solidFill>
                  <a:srgbClr val="FFFFFF"/>
                </a:solidFill>
                <a:effectLst/>
                <a:uLnTx/>
                <a:uFillTx/>
                <a:latin typeface="ScolaScript_N" panose="00000400000000000000" pitchFamily="2" charset="0"/>
                <a:ea typeface="+mn-ea"/>
                <a:sym typeface="Arial"/>
              </a:rPr>
              <a:t> </a:t>
            </a:r>
            <a:r>
              <a:rPr kumimoji="0" lang="en-US" sz="5400" b="1" i="0" u="none" strike="noStrike" kern="1200" cap="none" spc="0" normalizeH="0" baseline="0" noProof="0" dirty="0" err="1">
                <a:ln>
                  <a:noFill/>
                </a:ln>
                <a:solidFill>
                  <a:srgbClr val="FFFFFF"/>
                </a:solidFill>
                <a:effectLst/>
                <a:uLnTx/>
                <a:uFillTx/>
                <a:latin typeface="ScolaScript_N" panose="00000400000000000000" pitchFamily="2" charset="0"/>
                <a:ea typeface="+mn-ea"/>
                <a:sym typeface="Arial"/>
              </a:rPr>
              <a:t>l’unité</a:t>
            </a:r>
            <a:endParaRPr kumimoji="0" lang="en-US" sz="5400" b="0" i="0" u="none" strike="noStrike" kern="1200" cap="none" spc="0" normalizeH="0" baseline="0" noProof="0" dirty="0">
              <a:ln>
                <a:noFill/>
              </a:ln>
              <a:solidFill>
                <a:srgbClr val="FFFFFF"/>
              </a:solidFill>
              <a:effectLst/>
              <a:uLnTx/>
              <a:uFillTx/>
              <a:latin typeface="ScolaScript_N" panose="00000400000000000000" pitchFamily="2" charset="0"/>
              <a:ea typeface="+mn-ea"/>
              <a:sym typeface="Arial"/>
            </a:endParaRPr>
          </a:p>
        </p:txBody>
      </p:sp>
      <p:pic>
        <p:nvPicPr>
          <p:cNvPr id="3" name="Graphic 2" descr="Door Open with solid fill">
            <a:extLst>
              <a:ext uri="{FF2B5EF4-FFF2-40B4-BE49-F238E27FC236}">
                <a16:creationId xmlns:a16="http://schemas.microsoft.com/office/drawing/2014/main" id="{6F361C58-9842-A664-A412-D316C3D5249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593432" y="-29272"/>
            <a:ext cx="4443662" cy="4443662"/>
          </a:xfrm>
          <a:prstGeom prst="rect">
            <a:avLst/>
          </a:prstGeom>
        </p:spPr>
      </p:pic>
    </p:spTree>
    <p:custDataLst>
      <p:tags r:id="rId1"/>
    </p:custDataLst>
    <p:extLst>
      <p:ext uri="{BB962C8B-B14F-4D97-AF65-F5344CB8AC3E}">
        <p14:creationId xmlns:p14="http://schemas.microsoft.com/office/powerpoint/2010/main" val="3831393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pic>
        <p:nvPicPr>
          <p:cNvPr id="41" name="Graphic 40">
            <a:extLst>
              <a:ext uri="{FF2B5EF4-FFF2-40B4-BE49-F238E27FC236}">
                <a16:creationId xmlns:a16="http://schemas.microsoft.com/office/drawing/2014/main" id="{01DFF786-94E1-4BB4-8253-B595F6F29DF4}"/>
              </a:ext>
            </a:extLst>
          </p:cNvPr>
          <p:cNvPicPr>
            <a:picLocks noChangeAspect="1"/>
          </p:cNvPicPr>
          <p:nvPr/>
        </p:nvPicPr>
        <p:blipFill>
          <a:blip r:embed="rId6">
            <a:alphaModFix amt="19000"/>
            <a:extLst>
              <a:ext uri="{96DAC541-7B7A-43D3-8B79-37D633B846F1}">
                <asvg:svgBlip xmlns:asvg="http://schemas.microsoft.com/office/drawing/2016/SVG/main" r:embed="rId7"/>
              </a:ext>
            </a:extLst>
          </a:blip>
          <a:stretch>
            <a:fillRect/>
          </a:stretch>
        </p:blipFill>
        <p:spPr>
          <a:xfrm>
            <a:off x="0" y="1106905"/>
            <a:ext cx="12192000" cy="5751095"/>
          </a:xfrm>
          <a:prstGeom prst="rect">
            <a:avLst/>
          </a:prstGeom>
        </p:spPr>
      </p:pic>
      <p:sp>
        <p:nvSpPr>
          <p:cNvPr id="36" name="Rectangle: Rounded Corners 35">
            <a:extLst>
              <a:ext uri="{FF2B5EF4-FFF2-40B4-BE49-F238E27FC236}">
                <a16:creationId xmlns:a16="http://schemas.microsoft.com/office/drawing/2014/main" id="{4EA1C652-0B04-463E-A682-8DEA2565B328}"/>
              </a:ext>
            </a:extLst>
          </p:cNvPr>
          <p:cNvSpPr/>
          <p:nvPr/>
        </p:nvSpPr>
        <p:spPr>
          <a:xfrm>
            <a:off x="332868" y="3630264"/>
            <a:ext cx="9780325" cy="584775"/>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prstClr val="white"/>
              </a:solidFill>
              <a:effectLst/>
              <a:uLnTx/>
              <a:uFillTx/>
              <a:latin typeface="ScolaScript_N" panose="00000400000000000000" pitchFamily="2" charset="0"/>
              <a:ea typeface="+mn-ea"/>
              <a:cs typeface="+mn-cs"/>
              <a:sym typeface="Arial"/>
            </a:endParaRPr>
          </a:p>
        </p:txBody>
      </p:sp>
      <p:sp>
        <p:nvSpPr>
          <p:cNvPr id="37" name="Rectangle: Rounded Corners 36">
            <a:extLst>
              <a:ext uri="{FF2B5EF4-FFF2-40B4-BE49-F238E27FC236}">
                <a16:creationId xmlns:a16="http://schemas.microsoft.com/office/drawing/2014/main" id="{8D3D1BC5-5507-413B-B68B-BE1116813A30}"/>
              </a:ext>
            </a:extLst>
          </p:cNvPr>
          <p:cNvSpPr/>
          <p:nvPr/>
        </p:nvSpPr>
        <p:spPr>
          <a:xfrm>
            <a:off x="332868" y="1723836"/>
            <a:ext cx="9780325" cy="584775"/>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prstClr val="white"/>
              </a:solidFill>
              <a:effectLst/>
              <a:uLnTx/>
              <a:uFillTx/>
              <a:latin typeface="ScolaScript_N" panose="00000400000000000000" pitchFamily="2" charset="0"/>
              <a:ea typeface="+mn-ea"/>
              <a:cs typeface="+mn-cs"/>
              <a:sym typeface="Arial"/>
            </a:endParaRPr>
          </a:p>
        </p:txBody>
      </p:sp>
      <p:sp>
        <p:nvSpPr>
          <p:cNvPr id="38" name="Rectangle: Rounded Corners 37">
            <a:extLst>
              <a:ext uri="{FF2B5EF4-FFF2-40B4-BE49-F238E27FC236}">
                <a16:creationId xmlns:a16="http://schemas.microsoft.com/office/drawing/2014/main" id="{1DF2092C-14B4-4C19-B818-63EF958D3A14}"/>
              </a:ext>
            </a:extLst>
          </p:cNvPr>
          <p:cNvSpPr/>
          <p:nvPr/>
        </p:nvSpPr>
        <p:spPr>
          <a:xfrm>
            <a:off x="332868" y="2684451"/>
            <a:ext cx="9771263" cy="584775"/>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prstClr val="white"/>
              </a:solidFill>
              <a:effectLst/>
              <a:uLnTx/>
              <a:uFillTx/>
              <a:latin typeface="ScolaScript_N" panose="00000400000000000000" pitchFamily="2" charset="0"/>
              <a:ea typeface="+mn-ea"/>
              <a:cs typeface="+mn-cs"/>
              <a:sym typeface="Arial"/>
            </a:endParaRPr>
          </a:p>
        </p:txBody>
      </p:sp>
      <p:sp>
        <p:nvSpPr>
          <p:cNvPr id="39" name="Rectangle: Rounded Corners 38">
            <a:extLst>
              <a:ext uri="{FF2B5EF4-FFF2-40B4-BE49-F238E27FC236}">
                <a16:creationId xmlns:a16="http://schemas.microsoft.com/office/drawing/2014/main" id="{3B725691-1C72-4986-80F5-D8595DBA5411}"/>
              </a:ext>
            </a:extLst>
          </p:cNvPr>
          <p:cNvSpPr/>
          <p:nvPr/>
        </p:nvSpPr>
        <p:spPr>
          <a:xfrm>
            <a:off x="332868" y="5529992"/>
            <a:ext cx="9780325" cy="584775"/>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prstClr val="white"/>
              </a:solidFill>
              <a:effectLst/>
              <a:uLnTx/>
              <a:uFillTx/>
              <a:latin typeface="ScolaScript_N" panose="00000400000000000000" pitchFamily="2" charset="0"/>
              <a:ea typeface="+mn-ea"/>
              <a:cs typeface="+mn-cs"/>
              <a:sym typeface="Arial"/>
            </a:endParaRPr>
          </a:p>
        </p:txBody>
      </p:sp>
      <p:sp>
        <p:nvSpPr>
          <p:cNvPr id="40" name="Rectangle: Rounded Corners 39">
            <a:extLst>
              <a:ext uri="{FF2B5EF4-FFF2-40B4-BE49-F238E27FC236}">
                <a16:creationId xmlns:a16="http://schemas.microsoft.com/office/drawing/2014/main" id="{5CBD3D09-492B-4B4A-B0BD-A9BEE50D0EE3}"/>
              </a:ext>
            </a:extLst>
          </p:cNvPr>
          <p:cNvSpPr/>
          <p:nvPr/>
        </p:nvSpPr>
        <p:spPr>
          <a:xfrm>
            <a:off x="332868" y="4593267"/>
            <a:ext cx="9771263" cy="584775"/>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prstClr val="white"/>
              </a:solidFill>
              <a:effectLst/>
              <a:uLnTx/>
              <a:uFillTx/>
              <a:latin typeface="ScolaScript_N" panose="00000400000000000000" pitchFamily="2" charset="0"/>
              <a:ea typeface="+mn-ea"/>
              <a:cs typeface="+mn-cs"/>
              <a:sym typeface="Arial"/>
            </a:endParaRPr>
          </a:p>
        </p:txBody>
      </p:sp>
      <p:pic>
        <p:nvPicPr>
          <p:cNvPr id="3" name="Graphic 2">
            <a:extLst>
              <a:ext uri="{FF2B5EF4-FFF2-40B4-BE49-F238E27FC236}">
                <a16:creationId xmlns:a16="http://schemas.microsoft.com/office/drawing/2014/main" id="{FB4F67CC-5613-4808-B9B7-725C74150954}"/>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flipH="1">
            <a:off x="10613151" y="1652777"/>
            <a:ext cx="1530945" cy="2648121"/>
          </a:xfrm>
          <a:prstGeom prst="rect">
            <a:avLst/>
          </a:prstGeom>
        </p:spPr>
      </p:pic>
      <p:sp>
        <p:nvSpPr>
          <p:cNvPr id="4" name="Text Placeholder 3">
            <a:extLst>
              <a:ext uri="{FF2B5EF4-FFF2-40B4-BE49-F238E27FC236}">
                <a16:creationId xmlns:a16="http://schemas.microsoft.com/office/drawing/2014/main" id="{A63D1011-C488-4E7C-9587-22F12A4E7E87}"/>
              </a:ext>
            </a:extLst>
          </p:cNvPr>
          <p:cNvSpPr>
            <a:spLocks noGrp="1"/>
          </p:cNvSpPr>
          <p:nvPr>
            <p:ph type="body" sz="quarter" idx="10"/>
          </p:nvPr>
        </p:nvSpPr>
        <p:spPr/>
        <p:txBody>
          <a:bodyPr/>
          <a:lstStyle/>
          <a:p>
            <a:pPr indent="0">
              <a:buNone/>
            </a:pPr>
            <a:r>
              <a:rPr lang="fr-FR" sz="2600" dirty="0"/>
              <a:t>Ecoute Jad qui se présente et dis si les affirmations sont vraies ou fausses.</a:t>
            </a:r>
          </a:p>
        </p:txBody>
      </p:sp>
      <p:sp>
        <p:nvSpPr>
          <p:cNvPr id="6" name="Text Placeholder 5">
            <a:extLst>
              <a:ext uri="{FF2B5EF4-FFF2-40B4-BE49-F238E27FC236}">
                <a16:creationId xmlns:a16="http://schemas.microsoft.com/office/drawing/2014/main" id="{C31237E3-2E5C-459F-9509-217389E3A504}"/>
              </a:ext>
            </a:extLst>
          </p:cNvPr>
          <p:cNvSpPr>
            <a:spLocks noGrp="1"/>
          </p:cNvSpPr>
          <p:nvPr>
            <p:ph type="body" sz="quarter" idx="11"/>
          </p:nvPr>
        </p:nvSpPr>
        <p:spPr/>
        <p:txBody>
          <a:bodyPr/>
          <a:lstStyle/>
          <a:p>
            <a:pPr marL="228600" indent="0">
              <a:buNone/>
            </a:pPr>
            <a:r>
              <a:rPr lang="en-US" dirty="0"/>
              <a:t>Compréhension </a:t>
            </a:r>
            <a:r>
              <a:rPr lang="en-US" dirty="0" err="1"/>
              <a:t>orale</a:t>
            </a:r>
            <a:r>
              <a:rPr lang="en-US" dirty="0"/>
              <a:t> </a:t>
            </a:r>
          </a:p>
        </p:txBody>
      </p:sp>
      <p:pic>
        <p:nvPicPr>
          <p:cNvPr id="8" name="Picture 2">
            <a:extLst>
              <a:ext uri="{FF2B5EF4-FFF2-40B4-BE49-F238E27FC236}">
                <a16:creationId xmlns:a16="http://schemas.microsoft.com/office/drawing/2014/main" id="{91E22722-1E3B-43E1-A924-C1CFFCBF377D}"/>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11388000" y="5943838"/>
            <a:ext cx="881831" cy="881831"/>
          </a:xfrm>
          <a:prstGeom prst="rect">
            <a:avLst/>
          </a:prstGeom>
          <a:noFill/>
          <a:extLst>
            <a:ext uri="{909E8E84-426E-40DD-AFC4-6F175D3DCCD1}">
              <a14:hiddenFill xmlns:a14="http://schemas.microsoft.com/office/drawing/2010/main">
                <a:solidFill>
                  <a:srgbClr val="FFFFFF"/>
                </a:solidFill>
              </a14:hiddenFill>
            </a:ext>
          </a:extLst>
        </p:spPr>
      </p:pic>
      <p:sp>
        <p:nvSpPr>
          <p:cNvPr id="9" name="Google Shape;113;p17">
            <a:extLst>
              <a:ext uri="{FF2B5EF4-FFF2-40B4-BE49-F238E27FC236}">
                <a16:creationId xmlns:a16="http://schemas.microsoft.com/office/drawing/2014/main" id="{EFF9C927-5CAF-4846-B43F-5EF6A8732814}"/>
              </a:ext>
            </a:extLst>
          </p:cNvPr>
          <p:cNvSpPr txBox="1"/>
          <p:nvPr/>
        </p:nvSpPr>
        <p:spPr>
          <a:xfrm>
            <a:off x="466817" y="1583782"/>
            <a:ext cx="5573770" cy="729923"/>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20000"/>
              </a:lnSpc>
              <a:spcBef>
                <a:spcPts val="600"/>
              </a:spcBef>
              <a:spcAft>
                <a:spcPts val="600"/>
              </a:spcAft>
              <a:buClr>
                <a:srgbClr val="000000"/>
              </a:buClr>
              <a:buSzPts val="1100"/>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Jad est plus âgé que ses sœurs.</a:t>
            </a:r>
            <a:endParaRPr kumimoji="0" sz="2800" b="0" i="0" u="none" strike="noStrike" kern="0" cap="none" spc="0" normalizeH="0" baseline="0" noProof="0" dirty="0">
              <a:ln>
                <a:noFill/>
              </a:ln>
              <a:solidFill>
                <a:srgbClr val="C00000"/>
              </a:solidFill>
              <a:effectLst/>
              <a:uLnTx/>
              <a:uFillTx/>
              <a:latin typeface="ScolaScript_N" panose="00000400000000000000" pitchFamily="2" charset="0"/>
              <a:ea typeface="Calibri"/>
              <a:cs typeface="Calibri"/>
              <a:sym typeface="Calibri"/>
            </a:endParaRPr>
          </a:p>
        </p:txBody>
      </p:sp>
      <p:sp>
        <p:nvSpPr>
          <p:cNvPr id="10" name="Google Shape;113;p17">
            <a:extLst>
              <a:ext uri="{FF2B5EF4-FFF2-40B4-BE49-F238E27FC236}">
                <a16:creationId xmlns:a16="http://schemas.microsoft.com/office/drawing/2014/main" id="{0A988613-674D-4A49-A09E-AB3013D27518}"/>
              </a:ext>
            </a:extLst>
          </p:cNvPr>
          <p:cNvSpPr txBox="1"/>
          <p:nvPr/>
        </p:nvSpPr>
        <p:spPr>
          <a:xfrm>
            <a:off x="466816" y="2529950"/>
            <a:ext cx="6210034" cy="729923"/>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20000"/>
              </a:lnSpc>
              <a:spcBef>
                <a:spcPts val="600"/>
              </a:spcBef>
              <a:spcAft>
                <a:spcPts val="600"/>
              </a:spcAft>
              <a:buClr>
                <a:srgbClr val="000000"/>
              </a:buClr>
              <a:buSzPts val="1100"/>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Jad passe ses vacances à Beyrouth. </a:t>
            </a:r>
            <a:endParaRPr kumimoji="0" sz="2800" b="0" i="0" u="none" strike="noStrike" kern="0" cap="none" spc="0" normalizeH="0" baseline="0" noProof="0" dirty="0">
              <a:ln>
                <a:noFill/>
              </a:ln>
              <a:solidFill>
                <a:srgbClr val="C00000"/>
              </a:solidFill>
              <a:effectLst/>
              <a:uLnTx/>
              <a:uFillTx/>
              <a:latin typeface="ScolaScript_N" panose="00000400000000000000" pitchFamily="2" charset="0"/>
              <a:ea typeface="Calibri"/>
              <a:cs typeface="Calibri"/>
              <a:sym typeface="Calibri"/>
            </a:endParaRPr>
          </a:p>
        </p:txBody>
      </p:sp>
      <p:sp>
        <p:nvSpPr>
          <p:cNvPr id="11" name="Google Shape;113;p17">
            <a:extLst>
              <a:ext uri="{FF2B5EF4-FFF2-40B4-BE49-F238E27FC236}">
                <a16:creationId xmlns:a16="http://schemas.microsoft.com/office/drawing/2014/main" id="{FF452B69-F19D-4018-9704-7DE9CC0DE79F}"/>
              </a:ext>
            </a:extLst>
          </p:cNvPr>
          <p:cNvSpPr txBox="1"/>
          <p:nvPr/>
        </p:nvSpPr>
        <p:spPr>
          <a:xfrm>
            <a:off x="466815" y="3476118"/>
            <a:ext cx="5573770" cy="729923"/>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20000"/>
              </a:lnSpc>
              <a:spcBef>
                <a:spcPts val="600"/>
              </a:spcBef>
              <a:spcAft>
                <a:spcPts val="600"/>
              </a:spcAft>
              <a:buClr>
                <a:srgbClr val="000000"/>
              </a:buClr>
              <a:buSzPts val="1100"/>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Le père de Jad est mécanicien.</a:t>
            </a:r>
            <a:endParaRPr kumimoji="0" sz="2800" b="0" i="0" u="none" strike="noStrike" kern="0" cap="none" spc="0" normalizeH="0" baseline="0" noProof="0" dirty="0">
              <a:ln>
                <a:noFill/>
              </a:ln>
              <a:solidFill>
                <a:srgbClr val="C00000"/>
              </a:solidFill>
              <a:effectLst/>
              <a:uLnTx/>
              <a:uFillTx/>
              <a:latin typeface="ScolaScript_N" panose="00000400000000000000" pitchFamily="2" charset="0"/>
              <a:ea typeface="Calibri"/>
              <a:cs typeface="Calibri"/>
              <a:sym typeface="Calibri"/>
            </a:endParaRPr>
          </a:p>
        </p:txBody>
      </p:sp>
      <p:sp>
        <p:nvSpPr>
          <p:cNvPr id="12" name="Google Shape;113;p17">
            <a:extLst>
              <a:ext uri="{FF2B5EF4-FFF2-40B4-BE49-F238E27FC236}">
                <a16:creationId xmlns:a16="http://schemas.microsoft.com/office/drawing/2014/main" id="{8746BC4A-9499-4134-8554-B4E4631B3428}"/>
              </a:ext>
            </a:extLst>
          </p:cNvPr>
          <p:cNvSpPr txBox="1"/>
          <p:nvPr/>
        </p:nvSpPr>
        <p:spPr>
          <a:xfrm>
            <a:off x="466815" y="4422286"/>
            <a:ext cx="6884849" cy="729923"/>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20000"/>
              </a:lnSpc>
              <a:spcBef>
                <a:spcPts val="600"/>
              </a:spcBef>
              <a:spcAft>
                <a:spcPts val="600"/>
              </a:spcAft>
              <a:buClr>
                <a:srgbClr val="000000"/>
              </a:buClr>
              <a:buSzPts val="1100"/>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Jad lit des articles sur la technologie. </a:t>
            </a:r>
            <a:endParaRPr kumimoji="0" sz="2800" b="0" i="0" u="none" strike="noStrike" kern="0" cap="none" spc="0" normalizeH="0" baseline="0" noProof="0" dirty="0">
              <a:ln>
                <a:noFill/>
              </a:ln>
              <a:solidFill>
                <a:srgbClr val="C00000"/>
              </a:solidFill>
              <a:effectLst/>
              <a:uLnTx/>
              <a:uFillTx/>
              <a:latin typeface="ScolaScript_N" panose="00000400000000000000" pitchFamily="2" charset="0"/>
              <a:ea typeface="Calibri"/>
              <a:cs typeface="Calibri"/>
              <a:sym typeface="Calibri"/>
            </a:endParaRPr>
          </a:p>
        </p:txBody>
      </p:sp>
      <p:sp>
        <p:nvSpPr>
          <p:cNvPr id="13" name="Google Shape;113;p17">
            <a:extLst>
              <a:ext uri="{FF2B5EF4-FFF2-40B4-BE49-F238E27FC236}">
                <a16:creationId xmlns:a16="http://schemas.microsoft.com/office/drawing/2014/main" id="{23CDDB1B-2FA1-4A22-BD84-9BC936DF6FFF}"/>
              </a:ext>
            </a:extLst>
          </p:cNvPr>
          <p:cNvSpPr txBox="1"/>
          <p:nvPr/>
        </p:nvSpPr>
        <p:spPr>
          <a:xfrm>
            <a:off x="466814" y="5368456"/>
            <a:ext cx="7576121" cy="729923"/>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20000"/>
              </a:lnSpc>
              <a:spcBef>
                <a:spcPts val="600"/>
              </a:spcBef>
              <a:spcAft>
                <a:spcPts val="600"/>
              </a:spcAft>
              <a:buClr>
                <a:srgbClr val="000000"/>
              </a:buClr>
              <a:buSzPts val="1100"/>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Jad aimerait devenir ingénieur en mécanique.</a:t>
            </a:r>
          </a:p>
        </p:txBody>
      </p:sp>
      <p:sp>
        <p:nvSpPr>
          <p:cNvPr id="14" name="R1F">
            <a:extLst>
              <a:ext uri="{FF2B5EF4-FFF2-40B4-BE49-F238E27FC236}">
                <a16:creationId xmlns:a16="http://schemas.microsoft.com/office/drawing/2014/main" id="{3129F1ED-819D-457D-BF55-D43B15205F7A}"/>
              </a:ext>
            </a:extLst>
          </p:cNvPr>
          <p:cNvSpPr/>
          <p:nvPr/>
        </p:nvSpPr>
        <p:spPr>
          <a:xfrm>
            <a:off x="9001883" y="1771294"/>
            <a:ext cx="897333" cy="485206"/>
          </a:xfrm>
          <a:prstGeom prst="roundRect">
            <a:avLst>
              <a:gd name="adj" fmla="val 16667"/>
            </a:avLst>
          </a:prstGeom>
          <a:noFill/>
          <a:ln w="9525" cap="flat" cmpd="sng">
            <a:solidFill>
              <a:schemeClr val="tx1">
                <a:lumMod val="65000"/>
                <a:lumOff val="35000"/>
              </a:schemeClr>
            </a:solidFill>
            <a:prstDash val="solid"/>
            <a:round/>
            <a:headEnd type="none" w="sm" len="sm"/>
            <a:tailEnd type="none" w="sm" len="sm"/>
          </a:ln>
        </p:spPr>
        <p:txBody>
          <a:bodyPr spcFirstLastPara="1" wrap="square" lIns="68550" tIns="34275" rIns="68550" bIns="34275" anchor="ctr"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kumimoji="0" lang="en-US" sz="2400" b="0" i="0" u="none" strike="noStrike" kern="0" cap="none" spc="0" normalizeH="0" baseline="0" noProof="0" dirty="0">
                <a:ln>
                  <a:noFill/>
                </a:ln>
                <a:solidFill>
                  <a:prstClr val="black">
                    <a:lumMod val="65000"/>
                    <a:lumOff val="35000"/>
                  </a:prstClr>
                </a:solidFill>
                <a:effectLst/>
                <a:uLnTx/>
                <a:uFillTx/>
                <a:latin typeface="ScolaScript_N" panose="00000400000000000000" pitchFamily="2" charset="0"/>
                <a:ea typeface="Comic Sans MS"/>
                <a:cs typeface="+mj-cs"/>
                <a:sym typeface="Comic Sans MS"/>
              </a:rPr>
              <a:t>Faux</a:t>
            </a:r>
            <a:endParaRPr kumimoji="0" lang="en-US" sz="2400" b="0" i="0" u="none" strike="noStrike" kern="0" cap="none" spc="0" normalizeH="0" baseline="0" noProof="0" dirty="0">
              <a:ln>
                <a:noFill/>
              </a:ln>
              <a:solidFill>
                <a:prstClr val="black">
                  <a:lumMod val="65000"/>
                  <a:lumOff val="35000"/>
                </a:prstClr>
              </a:solidFill>
              <a:effectLst/>
              <a:uLnTx/>
              <a:uFillTx/>
              <a:latin typeface="ScolaScript_N" panose="00000400000000000000" pitchFamily="2" charset="0"/>
              <a:ea typeface="Calibri"/>
              <a:cs typeface="+mj-cs"/>
              <a:sym typeface="Calibri"/>
            </a:endParaRPr>
          </a:p>
        </p:txBody>
      </p:sp>
      <p:sp>
        <p:nvSpPr>
          <p:cNvPr id="15" name="R1T">
            <a:extLst>
              <a:ext uri="{FF2B5EF4-FFF2-40B4-BE49-F238E27FC236}">
                <a16:creationId xmlns:a16="http://schemas.microsoft.com/office/drawing/2014/main" id="{2E86A7EF-97E5-48A4-B8FF-C14F59064203}"/>
              </a:ext>
            </a:extLst>
          </p:cNvPr>
          <p:cNvSpPr/>
          <p:nvPr/>
        </p:nvSpPr>
        <p:spPr>
          <a:xfrm>
            <a:off x="7916602" y="1771470"/>
            <a:ext cx="801518" cy="485206"/>
          </a:xfrm>
          <a:prstGeom prst="roundRect">
            <a:avLst>
              <a:gd name="adj" fmla="val 16667"/>
            </a:avLst>
          </a:prstGeom>
          <a:noFill/>
          <a:ln w="9525" cap="flat" cmpd="sng">
            <a:solidFill>
              <a:schemeClr val="tx1">
                <a:lumMod val="65000"/>
                <a:lumOff val="35000"/>
              </a:schemeClr>
            </a:solidFill>
            <a:prstDash val="solid"/>
            <a:round/>
            <a:headEnd type="none" w="sm" len="sm"/>
            <a:tailEnd type="none" w="sm" len="sm"/>
          </a:ln>
        </p:spPr>
        <p:txBody>
          <a:bodyPr spcFirstLastPara="1" wrap="square" lIns="68550" tIns="34275" rIns="68550" bIns="34275" anchor="ctr"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kumimoji="0" lang="en-US" sz="2400" b="0" i="0" u="none" strike="noStrike" kern="0" cap="none" spc="0" normalizeH="0" baseline="0" noProof="0" dirty="0" err="1">
                <a:ln>
                  <a:noFill/>
                </a:ln>
                <a:solidFill>
                  <a:prstClr val="black">
                    <a:lumMod val="65000"/>
                    <a:lumOff val="35000"/>
                  </a:prstClr>
                </a:solidFill>
                <a:effectLst/>
                <a:uLnTx/>
                <a:uFillTx/>
                <a:latin typeface="ScolaScript_N" panose="00000400000000000000" pitchFamily="2" charset="0"/>
                <a:ea typeface="Comic Sans MS"/>
                <a:cs typeface="+mj-cs"/>
                <a:sym typeface="Comic Sans MS"/>
              </a:rPr>
              <a:t>Vrai</a:t>
            </a:r>
            <a:endParaRPr kumimoji="0" lang="en-US" sz="2400" b="0" i="0" u="none" strike="noStrike" kern="0" cap="none" spc="0" normalizeH="0" baseline="0" noProof="0" dirty="0">
              <a:ln>
                <a:noFill/>
              </a:ln>
              <a:solidFill>
                <a:prstClr val="black">
                  <a:lumMod val="65000"/>
                  <a:lumOff val="35000"/>
                </a:prstClr>
              </a:solidFill>
              <a:effectLst/>
              <a:uLnTx/>
              <a:uFillTx/>
              <a:latin typeface="ScolaScript_N" panose="00000400000000000000" pitchFamily="2" charset="0"/>
              <a:ea typeface="Calibri"/>
              <a:cs typeface="+mj-cs"/>
              <a:sym typeface="Calibri"/>
            </a:endParaRPr>
          </a:p>
        </p:txBody>
      </p:sp>
      <p:pic>
        <p:nvPicPr>
          <p:cNvPr id="16" name="Correct1">
            <a:extLst>
              <a:ext uri="{FF2B5EF4-FFF2-40B4-BE49-F238E27FC236}">
                <a16:creationId xmlns:a16="http://schemas.microsoft.com/office/drawing/2014/main" id="{86A90380-0EC6-4B5C-98BF-036911C75E51}"/>
              </a:ext>
            </a:extLst>
          </p:cNvPr>
          <p:cNvPicPr>
            <a:picLocks noChangeAspect="1"/>
          </p:cNvPicPr>
          <p:nvPr/>
        </p:nvPicPr>
        <p:blipFill>
          <a:blip r:embed="rId11" cstate="screen">
            <a:extLst>
              <a:ext uri="{28A0092B-C50C-407E-A947-70E740481C1C}">
                <a14:useLocalDpi xmlns:a14="http://schemas.microsoft.com/office/drawing/2010/main"/>
              </a:ext>
            </a:extLst>
          </a:blip>
          <a:srcRect/>
          <a:stretch/>
        </p:blipFill>
        <p:spPr>
          <a:xfrm>
            <a:off x="8571448" y="1572543"/>
            <a:ext cx="371876" cy="343703"/>
          </a:xfrm>
          <a:prstGeom prst="rect">
            <a:avLst/>
          </a:prstGeom>
        </p:spPr>
      </p:pic>
      <p:pic>
        <p:nvPicPr>
          <p:cNvPr id="17" name="Flase1" descr="Icon&#10;&#10;Description automatically generated">
            <a:extLst>
              <a:ext uri="{FF2B5EF4-FFF2-40B4-BE49-F238E27FC236}">
                <a16:creationId xmlns:a16="http://schemas.microsoft.com/office/drawing/2014/main" id="{ABF77FC5-0106-4C0D-8CF0-F9E27C7051AA}"/>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9773107" y="1619685"/>
            <a:ext cx="281527" cy="329058"/>
          </a:xfrm>
          <a:prstGeom prst="rect">
            <a:avLst/>
          </a:prstGeom>
        </p:spPr>
      </p:pic>
      <p:sp>
        <p:nvSpPr>
          <p:cNvPr id="18" name="R2T">
            <a:extLst>
              <a:ext uri="{FF2B5EF4-FFF2-40B4-BE49-F238E27FC236}">
                <a16:creationId xmlns:a16="http://schemas.microsoft.com/office/drawing/2014/main" id="{F7B28EC1-BDC8-4674-B6E0-A4CB34A7F176}"/>
              </a:ext>
            </a:extLst>
          </p:cNvPr>
          <p:cNvSpPr/>
          <p:nvPr/>
        </p:nvSpPr>
        <p:spPr>
          <a:xfrm>
            <a:off x="7916602" y="2727943"/>
            <a:ext cx="796935" cy="485206"/>
          </a:xfrm>
          <a:prstGeom prst="roundRect">
            <a:avLst>
              <a:gd name="adj" fmla="val 16667"/>
            </a:avLst>
          </a:prstGeom>
          <a:noFill/>
          <a:ln w="9525" cap="flat" cmpd="sng">
            <a:solidFill>
              <a:schemeClr val="tx1">
                <a:lumMod val="65000"/>
                <a:lumOff val="35000"/>
              </a:schemeClr>
            </a:solidFill>
            <a:prstDash val="solid"/>
            <a:round/>
            <a:headEnd type="none" w="sm" len="sm"/>
            <a:tailEnd type="none" w="sm" len="sm"/>
          </a:ln>
        </p:spPr>
        <p:txBody>
          <a:bodyPr spcFirstLastPara="1" wrap="square" lIns="68550" tIns="34275" rIns="68550" bIns="34275" anchor="ctr"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kumimoji="0" lang="en-US" sz="2400" b="0" i="0" u="none" strike="noStrike" kern="0" cap="none" spc="0" normalizeH="0" baseline="0" noProof="0" dirty="0" err="1">
                <a:ln>
                  <a:noFill/>
                </a:ln>
                <a:solidFill>
                  <a:prstClr val="black">
                    <a:lumMod val="65000"/>
                    <a:lumOff val="35000"/>
                  </a:prstClr>
                </a:solidFill>
                <a:effectLst/>
                <a:uLnTx/>
                <a:uFillTx/>
                <a:latin typeface="ScolaScript_N" panose="00000400000000000000" pitchFamily="2" charset="0"/>
                <a:ea typeface="Comic Sans MS"/>
                <a:cs typeface="+mj-cs"/>
                <a:sym typeface="Comic Sans MS"/>
              </a:rPr>
              <a:t>Vrai</a:t>
            </a:r>
            <a:endParaRPr kumimoji="0" lang="en-US" sz="2400" b="0" i="0" u="none" strike="noStrike" kern="0" cap="none" spc="0" normalizeH="0" baseline="0" noProof="0" dirty="0">
              <a:ln>
                <a:noFill/>
              </a:ln>
              <a:solidFill>
                <a:prstClr val="black">
                  <a:lumMod val="65000"/>
                  <a:lumOff val="35000"/>
                </a:prstClr>
              </a:solidFill>
              <a:effectLst/>
              <a:uLnTx/>
              <a:uFillTx/>
              <a:latin typeface="ScolaScript_N" panose="00000400000000000000" pitchFamily="2" charset="0"/>
              <a:ea typeface="Calibri"/>
              <a:cs typeface="+mj-cs"/>
              <a:sym typeface="Calibri"/>
            </a:endParaRPr>
          </a:p>
        </p:txBody>
      </p:sp>
      <p:sp>
        <p:nvSpPr>
          <p:cNvPr id="19" name="R2F">
            <a:extLst>
              <a:ext uri="{FF2B5EF4-FFF2-40B4-BE49-F238E27FC236}">
                <a16:creationId xmlns:a16="http://schemas.microsoft.com/office/drawing/2014/main" id="{70002060-276D-4ADB-8227-FA1FE025E8C0}"/>
              </a:ext>
            </a:extLst>
          </p:cNvPr>
          <p:cNvSpPr/>
          <p:nvPr/>
        </p:nvSpPr>
        <p:spPr>
          <a:xfrm>
            <a:off x="9001884" y="2725777"/>
            <a:ext cx="897332" cy="485206"/>
          </a:xfrm>
          <a:prstGeom prst="roundRect">
            <a:avLst>
              <a:gd name="adj" fmla="val 16667"/>
            </a:avLst>
          </a:prstGeom>
          <a:noFill/>
          <a:ln w="9525" cap="flat" cmpd="sng">
            <a:solidFill>
              <a:schemeClr val="tx1">
                <a:lumMod val="65000"/>
                <a:lumOff val="35000"/>
              </a:schemeClr>
            </a:solidFill>
            <a:prstDash val="solid"/>
            <a:round/>
            <a:headEnd type="none" w="sm" len="sm"/>
            <a:tailEnd type="none" w="sm" len="sm"/>
          </a:ln>
        </p:spPr>
        <p:txBody>
          <a:bodyPr spcFirstLastPara="1" wrap="square" lIns="68550" tIns="34275" rIns="68550" bIns="34275" anchor="ctr"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kumimoji="0" lang="en-US" sz="2400" b="0" i="0" u="none" strike="noStrike" kern="0" cap="none" spc="0" normalizeH="0" baseline="0" noProof="0" dirty="0">
                <a:ln>
                  <a:noFill/>
                </a:ln>
                <a:solidFill>
                  <a:prstClr val="black">
                    <a:lumMod val="65000"/>
                    <a:lumOff val="35000"/>
                  </a:prstClr>
                </a:solidFill>
                <a:effectLst/>
                <a:uLnTx/>
                <a:uFillTx/>
                <a:latin typeface="ScolaScript_N" panose="00000400000000000000" pitchFamily="2" charset="0"/>
                <a:ea typeface="Comic Sans MS"/>
                <a:cs typeface="+mj-cs"/>
                <a:sym typeface="Cambria"/>
              </a:rPr>
              <a:t>Faux</a:t>
            </a:r>
            <a:endParaRPr kumimoji="0" lang="en-US" sz="2400" b="0" i="0" u="none" strike="noStrike" kern="0" cap="none" spc="0" normalizeH="0" baseline="0" noProof="0" dirty="0">
              <a:ln>
                <a:noFill/>
              </a:ln>
              <a:solidFill>
                <a:prstClr val="black">
                  <a:lumMod val="65000"/>
                  <a:lumOff val="35000"/>
                </a:prstClr>
              </a:solidFill>
              <a:effectLst/>
              <a:uLnTx/>
              <a:uFillTx/>
              <a:latin typeface="ScolaScript_N" panose="00000400000000000000" pitchFamily="2" charset="0"/>
              <a:ea typeface="Comic Sans MS"/>
              <a:cs typeface="+mj-cs"/>
              <a:sym typeface="Calibri"/>
            </a:endParaRPr>
          </a:p>
        </p:txBody>
      </p:sp>
      <p:pic>
        <p:nvPicPr>
          <p:cNvPr id="20" name="Correct1">
            <a:extLst>
              <a:ext uri="{FF2B5EF4-FFF2-40B4-BE49-F238E27FC236}">
                <a16:creationId xmlns:a16="http://schemas.microsoft.com/office/drawing/2014/main" id="{348ED72F-2D65-4042-B552-3E23B7035A18}"/>
              </a:ext>
            </a:extLst>
          </p:cNvPr>
          <p:cNvPicPr>
            <a:picLocks noChangeAspect="1"/>
          </p:cNvPicPr>
          <p:nvPr/>
        </p:nvPicPr>
        <p:blipFill>
          <a:blip r:embed="rId11" cstate="screen">
            <a:extLst>
              <a:ext uri="{28A0092B-C50C-407E-A947-70E740481C1C}">
                <a14:useLocalDpi xmlns:a14="http://schemas.microsoft.com/office/drawing/2010/main"/>
              </a:ext>
            </a:extLst>
          </a:blip>
          <a:srcRect/>
          <a:stretch/>
        </p:blipFill>
        <p:spPr>
          <a:xfrm>
            <a:off x="9773112" y="2507650"/>
            <a:ext cx="371876" cy="343703"/>
          </a:xfrm>
          <a:prstGeom prst="rect">
            <a:avLst/>
          </a:prstGeom>
        </p:spPr>
      </p:pic>
      <p:pic>
        <p:nvPicPr>
          <p:cNvPr id="21" name="Flase1" descr="Icon&#10;&#10;Description automatically generated">
            <a:extLst>
              <a:ext uri="{FF2B5EF4-FFF2-40B4-BE49-F238E27FC236}">
                <a16:creationId xmlns:a16="http://schemas.microsoft.com/office/drawing/2014/main" id="{B9B65FF3-C54E-492C-B9C8-9E5049623EAB}"/>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8560295" y="2565853"/>
            <a:ext cx="281527" cy="329058"/>
          </a:xfrm>
          <a:prstGeom prst="rect">
            <a:avLst/>
          </a:prstGeom>
        </p:spPr>
      </p:pic>
      <p:sp>
        <p:nvSpPr>
          <p:cNvPr id="22" name="R3T">
            <a:extLst>
              <a:ext uri="{FF2B5EF4-FFF2-40B4-BE49-F238E27FC236}">
                <a16:creationId xmlns:a16="http://schemas.microsoft.com/office/drawing/2014/main" id="{E9C396B1-DE3D-43A6-8FFF-7D1174A447F8}"/>
              </a:ext>
            </a:extLst>
          </p:cNvPr>
          <p:cNvSpPr/>
          <p:nvPr/>
        </p:nvSpPr>
        <p:spPr>
          <a:xfrm>
            <a:off x="9001883" y="3680260"/>
            <a:ext cx="894479" cy="485206"/>
          </a:xfrm>
          <a:prstGeom prst="roundRect">
            <a:avLst>
              <a:gd name="adj" fmla="val 16667"/>
            </a:avLst>
          </a:prstGeom>
          <a:noFill/>
          <a:ln w="9525" cap="flat" cmpd="sng">
            <a:solidFill>
              <a:schemeClr val="tx1">
                <a:lumMod val="65000"/>
                <a:lumOff val="35000"/>
              </a:schemeClr>
            </a:solidFill>
            <a:prstDash val="solid"/>
            <a:round/>
            <a:headEnd type="none" w="sm" len="sm"/>
            <a:tailEnd type="none" w="sm" len="sm"/>
          </a:ln>
        </p:spPr>
        <p:txBody>
          <a:bodyPr spcFirstLastPara="1" wrap="square" lIns="68550" tIns="34275" rIns="68550" bIns="34275" anchor="ctr"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kumimoji="0" lang="en-US" sz="2400" b="0" i="0" u="none" strike="noStrike" kern="0" cap="none" spc="0" normalizeH="0" baseline="0" noProof="0" dirty="0">
                <a:ln>
                  <a:noFill/>
                </a:ln>
                <a:solidFill>
                  <a:prstClr val="black">
                    <a:lumMod val="65000"/>
                    <a:lumOff val="35000"/>
                  </a:prstClr>
                </a:solidFill>
                <a:effectLst/>
                <a:uLnTx/>
                <a:uFillTx/>
                <a:latin typeface="ScolaScript_N" panose="00000400000000000000" pitchFamily="2" charset="0"/>
                <a:ea typeface="Comic Sans MS"/>
                <a:cs typeface="+mj-cs"/>
                <a:sym typeface="Comic Sans MS"/>
              </a:rPr>
              <a:t>Faux</a:t>
            </a:r>
            <a:endParaRPr kumimoji="0" lang="en-US" sz="2400" b="0" i="0" u="none" strike="noStrike" kern="0" cap="none" spc="0" normalizeH="0" baseline="0" noProof="0" dirty="0">
              <a:ln>
                <a:noFill/>
              </a:ln>
              <a:solidFill>
                <a:prstClr val="black">
                  <a:lumMod val="65000"/>
                  <a:lumOff val="35000"/>
                </a:prstClr>
              </a:solidFill>
              <a:effectLst/>
              <a:uLnTx/>
              <a:uFillTx/>
              <a:latin typeface="ScolaScript_N" panose="00000400000000000000" pitchFamily="2" charset="0"/>
              <a:ea typeface="Calibri"/>
              <a:cs typeface="+mj-cs"/>
              <a:sym typeface="Calibri"/>
            </a:endParaRPr>
          </a:p>
        </p:txBody>
      </p:sp>
      <p:sp>
        <p:nvSpPr>
          <p:cNvPr id="23" name="R3F">
            <a:extLst>
              <a:ext uri="{FF2B5EF4-FFF2-40B4-BE49-F238E27FC236}">
                <a16:creationId xmlns:a16="http://schemas.microsoft.com/office/drawing/2014/main" id="{7090E8A6-D913-4F54-867B-A9E5F07C7B14}"/>
              </a:ext>
            </a:extLst>
          </p:cNvPr>
          <p:cNvSpPr/>
          <p:nvPr/>
        </p:nvSpPr>
        <p:spPr>
          <a:xfrm>
            <a:off x="7900550" y="3684416"/>
            <a:ext cx="809967" cy="485206"/>
          </a:xfrm>
          <a:prstGeom prst="roundRect">
            <a:avLst>
              <a:gd name="adj" fmla="val 16667"/>
            </a:avLst>
          </a:prstGeom>
          <a:noFill/>
          <a:ln w="9525" cap="flat" cmpd="sng">
            <a:solidFill>
              <a:schemeClr val="tx1">
                <a:lumMod val="65000"/>
                <a:lumOff val="35000"/>
              </a:schemeClr>
            </a:solidFill>
            <a:prstDash val="solid"/>
            <a:round/>
            <a:headEnd type="none" w="sm" len="sm"/>
            <a:tailEnd type="none" w="sm" len="sm"/>
          </a:ln>
        </p:spPr>
        <p:txBody>
          <a:bodyPr spcFirstLastPara="1" wrap="square" lIns="68550" tIns="34275" rIns="68550" bIns="34275" anchor="ctr"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kumimoji="0" lang="en-US" sz="2400" b="0" i="0" u="none" strike="noStrike" kern="0" cap="none" spc="0" normalizeH="0" baseline="0" noProof="0" dirty="0" err="1">
                <a:ln>
                  <a:noFill/>
                </a:ln>
                <a:solidFill>
                  <a:prstClr val="black">
                    <a:lumMod val="65000"/>
                    <a:lumOff val="35000"/>
                  </a:prstClr>
                </a:solidFill>
                <a:effectLst/>
                <a:uLnTx/>
                <a:uFillTx/>
                <a:latin typeface="ScolaScript_N" panose="00000400000000000000" pitchFamily="2" charset="0"/>
                <a:ea typeface="Comic Sans MS"/>
                <a:cs typeface="+mj-cs"/>
                <a:sym typeface="Cambria"/>
              </a:rPr>
              <a:t>Vrai</a:t>
            </a:r>
            <a:endParaRPr kumimoji="0" lang="en-US" sz="2400" b="0" i="0" u="none" strike="noStrike" kern="0" cap="none" spc="0" normalizeH="0" baseline="0" noProof="0" dirty="0">
              <a:ln>
                <a:noFill/>
              </a:ln>
              <a:solidFill>
                <a:prstClr val="black">
                  <a:lumMod val="65000"/>
                  <a:lumOff val="35000"/>
                </a:prstClr>
              </a:solidFill>
              <a:effectLst/>
              <a:uLnTx/>
              <a:uFillTx/>
              <a:latin typeface="ScolaScript_N" panose="00000400000000000000" pitchFamily="2" charset="0"/>
              <a:ea typeface="Comic Sans MS"/>
              <a:cs typeface="+mj-cs"/>
              <a:sym typeface="Calibri"/>
            </a:endParaRPr>
          </a:p>
        </p:txBody>
      </p:sp>
      <p:pic>
        <p:nvPicPr>
          <p:cNvPr id="24" name="Correct1">
            <a:extLst>
              <a:ext uri="{FF2B5EF4-FFF2-40B4-BE49-F238E27FC236}">
                <a16:creationId xmlns:a16="http://schemas.microsoft.com/office/drawing/2014/main" id="{F1E51A12-EE77-45F4-94E8-8CC6CA0FB9B4}"/>
              </a:ext>
            </a:extLst>
          </p:cNvPr>
          <p:cNvPicPr>
            <a:picLocks noChangeAspect="1"/>
          </p:cNvPicPr>
          <p:nvPr/>
        </p:nvPicPr>
        <p:blipFill>
          <a:blip r:embed="rId11" cstate="screen">
            <a:extLst>
              <a:ext uri="{28A0092B-C50C-407E-A947-70E740481C1C}">
                <a14:useLocalDpi xmlns:a14="http://schemas.microsoft.com/office/drawing/2010/main"/>
              </a:ext>
            </a:extLst>
          </a:blip>
          <a:srcRect/>
          <a:stretch/>
        </p:blipFill>
        <p:spPr>
          <a:xfrm>
            <a:off x="9766709" y="3520713"/>
            <a:ext cx="371876" cy="343703"/>
          </a:xfrm>
          <a:prstGeom prst="rect">
            <a:avLst/>
          </a:prstGeom>
        </p:spPr>
      </p:pic>
      <p:pic>
        <p:nvPicPr>
          <p:cNvPr id="25" name="Flase1" descr="Icon&#10;&#10;Description automatically generated">
            <a:extLst>
              <a:ext uri="{FF2B5EF4-FFF2-40B4-BE49-F238E27FC236}">
                <a16:creationId xmlns:a16="http://schemas.microsoft.com/office/drawing/2014/main" id="{13042354-CE74-420B-8041-DDA25B967301}"/>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8560294" y="3535358"/>
            <a:ext cx="281527" cy="329058"/>
          </a:xfrm>
          <a:prstGeom prst="rect">
            <a:avLst/>
          </a:prstGeom>
        </p:spPr>
      </p:pic>
      <p:sp>
        <p:nvSpPr>
          <p:cNvPr id="26" name="R4T">
            <a:extLst>
              <a:ext uri="{FF2B5EF4-FFF2-40B4-BE49-F238E27FC236}">
                <a16:creationId xmlns:a16="http://schemas.microsoft.com/office/drawing/2014/main" id="{288E21D5-07A1-4564-9475-DE67C89F63EF}"/>
              </a:ext>
            </a:extLst>
          </p:cNvPr>
          <p:cNvSpPr/>
          <p:nvPr/>
        </p:nvSpPr>
        <p:spPr>
          <a:xfrm>
            <a:off x="7923132" y="4640889"/>
            <a:ext cx="796935" cy="485206"/>
          </a:xfrm>
          <a:prstGeom prst="roundRect">
            <a:avLst>
              <a:gd name="adj" fmla="val 16667"/>
            </a:avLst>
          </a:prstGeom>
          <a:noFill/>
          <a:ln w="9525" cap="flat" cmpd="sng">
            <a:solidFill>
              <a:schemeClr val="tx1">
                <a:lumMod val="65000"/>
                <a:lumOff val="35000"/>
              </a:schemeClr>
            </a:solidFill>
            <a:prstDash val="solid"/>
            <a:round/>
            <a:headEnd type="none" w="sm" len="sm"/>
            <a:tailEnd type="none" w="sm" len="sm"/>
          </a:ln>
        </p:spPr>
        <p:txBody>
          <a:bodyPr spcFirstLastPara="1" wrap="square" lIns="68550" tIns="34275" rIns="68550" bIns="34275" anchor="ctr"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kumimoji="0" lang="en-US" sz="2400" b="0" i="0" u="none" strike="noStrike" kern="0" cap="none" spc="0" normalizeH="0" baseline="0" noProof="0" dirty="0" err="1">
                <a:ln>
                  <a:noFill/>
                </a:ln>
                <a:solidFill>
                  <a:prstClr val="black">
                    <a:lumMod val="65000"/>
                    <a:lumOff val="35000"/>
                  </a:prstClr>
                </a:solidFill>
                <a:effectLst/>
                <a:uLnTx/>
                <a:uFillTx/>
                <a:latin typeface="ScolaScript_N" panose="00000400000000000000" pitchFamily="2" charset="0"/>
                <a:ea typeface="Comic Sans MS"/>
                <a:cs typeface="+mj-cs"/>
                <a:sym typeface="Comic Sans MS"/>
              </a:rPr>
              <a:t>Vrai</a:t>
            </a:r>
            <a:endParaRPr kumimoji="0" lang="en-US" sz="2400" b="0" i="0" u="none" strike="noStrike" kern="0" cap="none" spc="0" normalizeH="0" baseline="0" noProof="0" dirty="0">
              <a:ln>
                <a:noFill/>
              </a:ln>
              <a:solidFill>
                <a:prstClr val="black">
                  <a:lumMod val="65000"/>
                  <a:lumOff val="35000"/>
                </a:prstClr>
              </a:solidFill>
              <a:effectLst/>
              <a:uLnTx/>
              <a:uFillTx/>
              <a:latin typeface="ScolaScript_N" panose="00000400000000000000" pitchFamily="2" charset="0"/>
              <a:ea typeface="Calibri"/>
              <a:cs typeface="+mj-cs"/>
              <a:sym typeface="Calibri"/>
            </a:endParaRPr>
          </a:p>
        </p:txBody>
      </p:sp>
      <p:sp>
        <p:nvSpPr>
          <p:cNvPr id="27" name="R4F">
            <a:extLst>
              <a:ext uri="{FF2B5EF4-FFF2-40B4-BE49-F238E27FC236}">
                <a16:creationId xmlns:a16="http://schemas.microsoft.com/office/drawing/2014/main" id="{17555494-9B2F-45BC-A66D-D02F5FE899A9}"/>
              </a:ext>
            </a:extLst>
          </p:cNvPr>
          <p:cNvSpPr/>
          <p:nvPr/>
        </p:nvSpPr>
        <p:spPr>
          <a:xfrm>
            <a:off x="9001883" y="4634743"/>
            <a:ext cx="897331" cy="485206"/>
          </a:xfrm>
          <a:prstGeom prst="roundRect">
            <a:avLst>
              <a:gd name="adj" fmla="val 16667"/>
            </a:avLst>
          </a:prstGeom>
          <a:noFill/>
          <a:ln w="9525" cap="flat" cmpd="sng">
            <a:solidFill>
              <a:schemeClr val="tx1">
                <a:lumMod val="65000"/>
                <a:lumOff val="35000"/>
              </a:schemeClr>
            </a:solidFill>
            <a:prstDash val="solid"/>
            <a:round/>
            <a:headEnd type="none" w="sm" len="sm"/>
            <a:tailEnd type="none" w="sm" len="sm"/>
          </a:ln>
        </p:spPr>
        <p:txBody>
          <a:bodyPr spcFirstLastPara="1" wrap="square" lIns="68550" tIns="34275" rIns="68550" bIns="34275" anchor="ctr"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kumimoji="0" lang="en-US" sz="2400" b="0" i="0" u="none" strike="noStrike" kern="0" cap="none" spc="0" normalizeH="0" baseline="0" noProof="0" dirty="0">
                <a:ln>
                  <a:noFill/>
                </a:ln>
                <a:solidFill>
                  <a:prstClr val="black">
                    <a:lumMod val="65000"/>
                    <a:lumOff val="35000"/>
                  </a:prstClr>
                </a:solidFill>
                <a:effectLst/>
                <a:uLnTx/>
                <a:uFillTx/>
                <a:latin typeface="ScolaScript_N" panose="00000400000000000000" pitchFamily="2" charset="0"/>
                <a:ea typeface="Comic Sans MS"/>
                <a:cs typeface="+mj-cs"/>
                <a:sym typeface="Cambria"/>
              </a:rPr>
              <a:t>Faux</a:t>
            </a:r>
            <a:endParaRPr kumimoji="0" lang="en-US" sz="2400" b="0" i="0" u="none" strike="noStrike" kern="0" cap="none" spc="0" normalizeH="0" baseline="0" noProof="0" dirty="0">
              <a:ln>
                <a:noFill/>
              </a:ln>
              <a:solidFill>
                <a:prstClr val="black">
                  <a:lumMod val="65000"/>
                  <a:lumOff val="35000"/>
                </a:prstClr>
              </a:solidFill>
              <a:effectLst/>
              <a:uLnTx/>
              <a:uFillTx/>
              <a:latin typeface="ScolaScript_N" panose="00000400000000000000" pitchFamily="2" charset="0"/>
              <a:ea typeface="Comic Sans MS"/>
              <a:cs typeface="+mj-cs"/>
              <a:sym typeface="Calibri"/>
            </a:endParaRPr>
          </a:p>
        </p:txBody>
      </p:sp>
      <p:pic>
        <p:nvPicPr>
          <p:cNvPr id="28" name="Correct1">
            <a:extLst>
              <a:ext uri="{FF2B5EF4-FFF2-40B4-BE49-F238E27FC236}">
                <a16:creationId xmlns:a16="http://schemas.microsoft.com/office/drawing/2014/main" id="{C900605C-562A-4EF6-A13A-A3ED9C167415}"/>
              </a:ext>
            </a:extLst>
          </p:cNvPr>
          <p:cNvPicPr>
            <a:picLocks noChangeAspect="1"/>
          </p:cNvPicPr>
          <p:nvPr/>
        </p:nvPicPr>
        <p:blipFill>
          <a:blip r:embed="rId11" cstate="screen">
            <a:extLst>
              <a:ext uri="{28A0092B-C50C-407E-A947-70E740481C1C}">
                <a14:useLocalDpi xmlns:a14="http://schemas.microsoft.com/office/drawing/2010/main"/>
              </a:ext>
            </a:extLst>
          </a:blip>
          <a:srcRect/>
          <a:stretch/>
        </p:blipFill>
        <p:spPr>
          <a:xfrm>
            <a:off x="8583189" y="4431713"/>
            <a:ext cx="371876" cy="343703"/>
          </a:xfrm>
          <a:prstGeom prst="rect">
            <a:avLst/>
          </a:prstGeom>
        </p:spPr>
      </p:pic>
      <p:pic>
        <p:nvPicPr>
          <p:cNvPr id="29" name="Flase1" descr="Icon&#10;&#10;Description automatically generated">
            <a:extLst>
              <a:ext uri="{FF2B5EF4-FFF2-40B4-BE49-F238E27FC236}">
                <a16:creationId xmlns:a16="http://schemas.microsoft.com/office/drawing/2014/main" id="{AA40072D-2B28-4463-93FE-E573D3040EFA}"/>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9766709" y="4431713"/>
            <a:ext cx="281527" cy="329058"/>
          </a:xfrm>
          <a:prstGeom prst="rect">
            <a:avLst/>
          </a:prstGeom>
        </p:spPr>
      </p:pic>
      <p:sp>
        <p:nvSpPr>
          <p:cNvPr id="30" name="R5T">
            <a:extLst>
              <a:ext uri="{FF2B5EF4-FFF2-40B4-BE49-F238E27FC236}">
                <a16:creationId xmlns:a16="http://schemas.microsoft.com/office/drawing/2014/main" id="{467453D0-EF3B-480D-B3FE-68631768E25C}"/>
              </a:ext>
            </a:extLst>
          </p:cNvPr>
          <p:cNvSpPr/>
          <p:nvPr/>
        </p:nvSpPr>
        <p:spPr>
          <a:xfrm>
            <a:off x="9001883" y="5589226"/>
            <a:ext cx="909399" cy="485206"/>
          </a:xfrm>
          <a:prstGeom prst="roundRect">
            <a:avLst>
              <a:gd name="adj" fmla="val 16667"/>
            </a:avLst>
          </a:prstGeom>
          <a:noFill/>
          <a:ln w="9525" cap="flat" cmpd="sng">
            <a:solidFill>
              <a:schemeClr val="tx1">
                <a:lumMod val="65000"/>
                <a:lumOff val="35000"/>
              </a:schemeClr>
            </a:solidFill>
            <a:prstDash val="solid"/>
            <a:round/>
            <a:headEnd type="none" w="sm" len="sm"/>
            <a:tailEnd type="none" w="sm" len="sm"/>
          </a:ln>
        </p:spPr>
        <p:txBody>
          <a:bodyPr spcFirstLastPara="1" wrap="square" lIns="68550" tIns="34275" rIns="68550" bIns="34275" anchor="ctr"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kumimoji="0" lang="en-US" sz="2400" b="0" i="0" u="none" strike="noStrike" kern="0" cap="none" spc="0" normalizeH="0" baseline="0" noProof="0" dirty="0">
                <a:ln>
                  <a:noFill/>
                </a:ln>
                <a:solidFill>
                  <a:prstClr val="black">
                    <a:lumMod val="65000"/>
                    <a:lumOff val="35000"/>
                  </a:prstClr>
                </a:solidFill>
                <a:effectLst/>
                <a:uLnTx/>
                <a:uFillTx/>
                <a:latin typeface="ScolaScript_N" panose="00000400000000000000" pitchFamily="2" charset="0"/>
                <a:ea typeface="Comic Sans MS"/>
                <a:cs typeface="+mj-cs"/>
                <a:sym typeface="Comic Sans MS"/>
              </a:rPr>
              <a:t>Faux</a:t>
            </a:r>
            <a:endParaRPr kumimoji="0" lang="en-US" sz="2400" b="0" i="0" u="none" strike="noStrike" kern="0" cap="none" spc="0" normalizeH="0" baseline="0" noProof="0" dirty="0">
              <a:ln>
                <a:noFill/>
              </a:ln>
              <a:solidFill>
                <a:prstClr val="black">
                  <a:lumMod val="65000"/>
                  <a:lumOff val="35000"/>
                </a:prstClr>
              </a:solidFill>
              <a:effectLst/>
              <a:uLnTx/>
              <a:uFillTx/>
              <a:latin typeface="ScolaScript_N" panose="00000400000000000000" pitchFamily="2" charset="0"/>
              <a:ea typeface="Calibri"/>
              <a:cs typeface="+mj-cs"/>
              <a:sym typeface="Calibri"/>
            </a:endParaRPr>
          </a:p>
        </p:txBody>
      </p:sp>
      <p:sp>
        <p:nvSpPr>
          <p:cNvPr id="31" name="R5F">
            <a:extLst>
              <a:ext uri="{FF2B5EF4-FFF2-40B4-BE49-F238E27FC236}">
                <a16:creationId xmlns:a16="http://schemas.microsoft.com/office/drawing/2014/main" id="{5A2038A5-BEF0-4D27-9ED6-E7F0D93C83DE}"/>
              </a:ext>
            </a:extLst>
          </p:cNvPr>
          <p:cNvSpPr/>
          <p:nvPr/>
        </p:nvSpPr>
        <p:spPr>
          <a:xfrm>
            <a:off x="7916602" y="5597364"/>
            <a:ext cx="800703" cy="485206"/>
          </a:xfrm>
          <a:prstGeom prst="roundRect">
            <a:avLst>
              <a:gd name="adj" fmla="val 16667"/>
            </a:avLst>
          </a:prstGeom>
          <a:noFill/>
          <a:ln w="9525" cap="flat" cmpd="sng">
            <a:solidFill>
              <a:schemeClr val="tx1">
                <a:lumMod val="65000"/>
                <a:lumOff val="35000"/>
              </a:schemeClr>
            </a:solidFill>
            <a:prstDash val="solid"/>
            <a:round/>
            <a:headEnd type="none" w="sm" len="sm"/>
            <a:tailEnd type="none" w="sm" len="sm"/>
          </a:ln>
        </p:spPr>
        <p:txBody>
          <a:bodyPr spcFirstLastPara="1" wrap="square" lIns="68550" tIns="34275" rIns="68550" bIns="34275" anchor="ctr"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kumimoji="0" lang="en-US" sz="2400" b="0" i="0" u="none" strike="noStrike" kern="0" cap="none" spc="0" normalizeH="0" baseline="0" noProof="0" dirty="0" err="1">
                <a:ln>
                  <a:noFill/>
                </a:ln>
                <a:solidFill>
                  <a:prstClr val="black">
                    <a:lumMod val="65000"/>
                    <a:lumOff val="35000"/>
                  </a:prstClr>
                </a:solidFill>
                <a:effectLst/>
                <a:uLnTx/>
                <a:uFillTx/>
                <a:latin typeface="ScolaScript_N" panose="00000400000000000000" pitchFamily="2" charset="0"/>
                <a:ea typeface="Comic Sans MS"/>
                <a:cs typeface="+mj-cs"/>
                <a:sym typeface="Cambria"/>
              </a:rPr>
              <a:t>Vrai</a:t>
            </a:r>
            <a:endParaRPr kumimoji="0" lang="en-US" sz="2400" b="0" i="0" u="none" strike="noStrike" kern="0" cap="none" spc="0" normalizeH="0" baseline="0" noProof="0" dirty="0">
              <a:ln>
                <a:noFill/>
              </a:ln>
              <a:solidFill>
                <a:prstClr val="black">
                  <a:lumMod val="65000"/>
                  <a:lumOff val="35000"/>
                </a:prstClr>
              </a:solidFill>
              <a:effectLst/>
              <a:uLnTx/>
              <a:uFillTx/>
              <a:latin typeface="ScolaScript_N" panose="00000400000000000000" pitchFamily="2" charset="0"/>
              <a:ea typeface="Comic Sans MS"/>
              <a:cs typeface="+mj-cs"/>
              <a:sym typeface="Calibri"/>
            </a:endParaRPr>
          </a:p>
        </p:txBody>
      </p:sp>
      <p:pic>
        <p:nvPicPr>
          <p:cNvPr id="32" name="Correct1">
            <a:extLst>
              <a:ext uri="{FF2B5EF4-FFF2-40B4-BE49-F238E27FC236}">
                <a16:creationId xmlns:a16="http://schemas.microsoft.com/office/drawing/2014/main" id="{25AF0557-C271-4D9E-8FE3-1BFF1232C741}"/>
              </a:ext>
            </a:extLst>
          </p:cNvPr>
          <p:cNvPicPr>
            <a:picLocks noChangeAspect="1"/>
          </p:cNvPicPr>
          <p:nvPr/>
        </p:nvPicPr>
        <p:blipFill>
          <a:blip r:embed="rId11" cstate="screen">
            <a:extLst>
              <a:ext uri="{28A0092B-C50C-407E-A947-70E740481C1C}">
                <a14:useLocalDpi xmlns:a14="http://schemas.microsoft.com/office/drawing/2010/main"/>
              </a:ext>
            </a:extLst>
          </a:blip>
          <a:srcRect/>
          <a:stretch/>
        </p:blipFill>
        <p:spPr>
          <a:xfrm>
            <a:off x="8632323" y="5425512"/>
            <a:ext cx="371876" cy="343703"/>
          </a:xfrm>
          <a:prstGeom prst="rect">
            <a:avLst/>
          </a:prstGeom>
        </p:spPr>
      </p:pic>
      <p:pic>
        <p:nvPicPr>
          <p:cNvPr id="33" name="Flase1" descr="Icon&#10;&#10;Description automatically generated">
            <a:extLst>
              <a:ext uri="{FF2B5EF4-FFF2-40B4-BE49-F238E27FC236}">
                <a16:creationId xmlns:a16="http://schemas.microsoft.com/office/drawing/2014/main" id="{2C2F1C4A-AE21-4FED-9B2E-A474AC622AC0}"/>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9796864" y="5443558"/>
            <a:ext cx="281527" cy="329058"/>
          </a:xfrm>
          <a:prstGeom prst="rect">
            <a:avLst/>
          </a:prstGeom>
        </p:spPr>
      </p:pic>
      <p:pic>
        <p:nvPicPr>
          <p:cNvPr id="7" name="FG6U1L1-12">
            <a:hlinkClick r:id="" action="ppaction://media"/>
            <a:extLst>
              <a:ext uri="{FF2B5EF4-FFF2-40B4-BE49-F238E27FC236}">
                <a16:creationId xmlns:a16="http://schemas.microsoft.com/office/drawing/2014/main" id="{1ED4B3C9-E5F5-497E-B094-96706D8B6589}"/>
              </a:ext>
            </a:extLst>
          </p:cNvPr>
          <p:cNvPicPr>
            <a:picLocks noChangeAspect="1"/>
          </p:cNvPicPr>
          <p:nvPr>
            <a:audioFile r:link="rId3"/>
            <p:extLst>
              <p:ext uri="{DAA4B4D4-6D71-4841-9C94-3DE7FCFB9230}">
                <p14:media xmlns:p14="http://schemas.microsoft.com/office/powerpoint/2010/main" r:embed="rId2"/>
              </p:ext>
            </p:extLst>
          </p:nvPr>
        </p:nvPicPr>
        <p:blipFill>
          <a:blip r:embed="rId13"/>
          <a:stretch>
            <a:fillRect/>
          </a:stretch>
        </p:blipFill>
        <p:spPr>
          <a:xfrm>
            <a:off x="-1752794" y="1378943"/>
            <a:ext cx="487363" cy="487363"/>
          </a:xfrm>
          <a:prstGeom prst="rect">
            <a:avLst/>
          </a:prstGeom>
        </p:spPr>
      </p:pic>
      <p:pic>
        <p:nvPicPr>
          <p:cNvPr id="45" name="Picture 44" descr="A person lying on the ground next to a wrecked car&#10;&#10;Description automatically generated with low confidence">
            <a:extLst>
              <a:ext uri="{FF2B5EF4-FFF2-40B4-BE49-F238E27FC236}">
                <a16:creationId xmlns:a16="http://schemas.microsoft.com/office/drawing/2014/main" id="{41DE0E79-FC38-4EB8-92A1-CF6D3C7EE91E}"/>
              </a:ext>
            </a:extLst>
          </p:cNvPr>
          <p:cNvPicPr>
            <a:picLocks noChangeAspect="1"/>
          </p:cNvPicPr>
          <p:nvPr/>
        </p:nvPicPr>
        <p:blipFill>
          <a:blip r:embed="rId14"/>
          <a:stretch>
            <a:fillRect/>
          </a:stretch>
        </p:blipFill>
        <p:spPr>
          <a:xfrm>
            <a:off x="0" y="538920"/>
            <a:ext cx="12184380" cy="6319079"/>
          </a:xfrm>
          <a:prstGeom prst="rect">
            <a:avLst/>
          </a:prstGeom>
        </p:spPr>
      </p:pic>
    </p:spTree>
    <p:custDataLst>
      <p:tags r:id="rId1"/>
    </p:custDataLst>
    <p:extLst>
      <p:ext uri="{BB962C8B-B14F-4D97-AF65-F5344CB8AC3E}">
        <p14:creationId xmlns:p14="http://schemas.microsoft.com/office/powerpoint/2010/main" val="4014803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28"/>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29"/>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32"/>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33"/>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24"/>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25"/>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21"/>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20"/>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16"/>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17"/>
                                        </p:tgtEl>
                                        <p:attrNameLst>
                                          <p:attrName>style.visibility</p:attrName>
                                        </p:attrNameLst>
                                      </p:cBhvr>
                                      <p:to>
                                        <p:strVal val="hidden"/>
                                      </p:to>
                                    </p:set>
                                  </p:childTnLst>
                                </p:cTn>
                              </p:par>
                            </p:childTnLst>
                          </p:cTn>
                        </p:par>
                        <p:par>
                          <p:cTn id="27" fill="hold">
                            <p:stCondLst>
                              <p:cond delay="0"/>
                            </p:stCondLst>
                            <p:childTnLst>
                              <p:par>
                                <p:cTn id="28" presetID="1" presetClass="mediacall" presetSubtype="0" fill="hold" nodeType="afterEffect">
                                  <p:stCondLst>
                                    <p:cond delay="0"/>
                                  </p:stCondLst>
                                  <p:childTnLst>
                                    <p:cmd type="call" cmd="playFrom(0.0)">
                                      <p:cBhvr>
                                        <p:cTn id="29" dur="60917" fill="hold"/>
                                        <p:tgtEl>
                                          <p:spTgt spid="7"/>
                                        </p:tgtEl>
                                      </p:cBhvr>
                                    </p:cmd>
                                  </p:childTnLst>
                                </p:cTn>
                              </p:par>
                            </p:childTnLst>
                          </p:cTn>
                        </p:par>
                      </p:childTnLst>
                    </p:cTn>
                  </p:par>
                  <p:par>
                    <p:cTn id="30" fill="hold">
                      <p:stCondLst>
                        <p:cond delay="indefinite"/>
                      </p:stCondLst>
                      <p:childTnLst>
                        <p:par>
                          <p:cTn id="31" fill="hold">
                            <p:stCondLst>
                              <p:cond delay="0"/>
                            </p:stCondLst>
                            <p:childTnLst>
                              <p:par>
                                <p:cTn id="32" presetID="14" presetClass="exit" presetSubtype="10" fill="hold" nodeType="clickEffect">
                                  <p:stCondLst>
                                    <p:cond delay="0"/>
                                  </p:stCondLst>
                                  <p:childTnLst>
                                    <p:animEffect transition="out" filter="randombar(horizontal)">
                                      <p:cBhvr>
                                        <p:cTn id="33" dur="500"/>
                                        <p:tgtEl>
                                          <p:spTgt spid="45"/>
                                        </p:tgtEl>
                                      </p:cBhvr>
                                    </p:animEffect>
                                    <p:set>
                                      <p:cBhvr>
                                        <p:cTn id="34" dur="1" fill="hold">
                                          <p:stCondLst>
                                            <p:cond delay="499"/>
                                          </p:stCondLst>
                                        </p:cTn>
                                        <p:tgtEl>
                                          <p:spTgt spid="45"/>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left)">
                                      <p:cBhvr>
                                        <p:cTn id="39" dur="500"/>
                                        <p:tgtEl>
                                          <p:spTgt spid="37"/>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wipe(left)">
                                      <p:cBhvr>
                                        <p:cTn id="44" dur="500"/>
                                        <p:tgtEl>
                                          <p:spTgt spid="38"/>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left)">
                                      <p:cBhvr>
                                        <p:cTn id="49" dur="500"/>
                                        <p:tgtEl>
                                          <p:spTgt spid="36"/>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wipe(left)">
                                      <p:cBhvr>
                                        <p:cTn id="54" dur="500"/>
                                        <p:tgtEl>
                                          <p:spTgt spid="40"/>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grpId="0" nodeType="click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60" restart="whenNotActive" fill="hold" evtFilter="cancelBubble" nodeType="interactiveSeq">
                <p:stCondLst>
                  <p:cond evt="onClick" delay="0">
                    <p:tgtEl>
                      <p:spTgt spid="15"/>
                    </p:tgtEl>
                  </p:cond>
                </p:stCondLst>
                <p:endSync evt="end" delay="0">
                  <p:rtn val="all"/>
                </p:endSync>
                <p:childTnLst>
                  <p:par>
                    <p:cTn id="61" fill="hold">
                      <p:stCondLst>
                        <p:cond delay="0"/>
                      </p:stCondLst>
                      <p:childTnLst>
                        <p:par>
                          <p:cTn id="62" fill="hold">
                            <p:stCondLst>
                              <p:cond delay="0"/>
                            </p:stCondLst>
                            <p:childTnLst>
                              <p:par>
                                <p:cTn id="63" presetID="1" presetClass="entr" presetSubtype="0" fill="hold" nodeType="withEffect">
                                  <p:stCondLst>
                                    <p:cond delay="0"/>
                                  </p:stCondLst>
                                  <p:childTnLst>
                                    <p:set>
                                      <p:cBhvr>
                                        <p:cTn id="64"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seq concurrent="1" nextAc="seek">
              <p:cTn id="65" restart="whenNotActive" fill="hold" evtFilter="cancelBubble" nodeType="interactiveSeq">
                <p:stCondLst>
                  <p:cond evt="onClick" delay="0">
                    <p:tgtEl>
                      <p:spTgt spid="14"/>
                    </p:tgtEl>
                  </p:cond>
                </p:stCondLst>
                <p:endSync evt="end" delay="0">
                  <p:rtn val="all"/>
                </p:endSync>
                <p:childTnLst>
                  <p:par>
                    <p:cTn id="66" fill="hold">
                      <p:stCondLst>
                        <p:cond delay="0"/>
                      </p:stCondLst>
                      <p:childTnLst>
                        <p:par>
                          <p:cTn id="67" fill="hold">
                            <p:stCondLst>
                              <p:cond delay="0"/>
                            </p:stCondLst>
                            <p:childTnLst>
                              <p:par>
                                <p:cTn id="68" presetID="1" presetClass="entr" presetSubtype="0" fill="hold" nodeType="withEffect">
                                  <p:stCondLst>
                                    <p:cond delay="0"/>
                                  </p:stCondLst>
                                  <p:childTnLst>
                                    <p:set>
                                      <p:cBhvr>
                                        <p:cTn id="69" dur="1" fill="hold">
                                          <p:stCondLst>
                                            <p:cond delay="0"/>
                                          </p:stCondLst>
                                        </p:cTn>
                                        <p:tgtEl>
                                          <p:spTgt spid="17"/>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seq concurrent="1" nextAc="seek">
              <p:cTn id="70" restart="whenNotActive" fill="hold" evtFilter="cancelBubble" nodeType="interactiveSeq">
                <p:stCondLst>
                  <p:cond evt="onClick" delay="0">
                    <p:tgtEl>
                      <p:spTgt spid="18"/>
                    </p:tgtEl>
                  </p:cond>
                </p:stCondLst>
                <p:endSync evt="end" delay="0">
                  <p:rtn val="all"/>
                </p:endSync>
                <p:childTnLst>
                  <p:par>
                    <p:cTn id="71" fill="hold">
                      <p:stCondLst>
                        <p:cond delay="0"/>
                      </p:stCondLst>
                      <p:childTnLst>
                        <p:par>
                          <p:cTn id="72" fill="hold">
                            <p:stCondLst>
                              <p:cond delay="0"/>
                            </p:stCondLst>
                            <p:childTnLst>
                              <p:par>
                                <p:cTn id="73" presetID="1" presetClass="entr" presetSubtype="0" fill="hold" nodeType="withEffect">
                                  <p:stCondLst>
                                    <p:cond delay="0"/>
                                  </p:stCondLst>
                                  <p:childTnLst>
                                    <p:set>
                                      <p:cBhvr>
                                        <p:cTn id="74" dur="1" fill="hold">
                                          <p:stCondLst>
                                            <p:cond delay="0"/>
                                          </p:stCondLst>
                                        </p:cTn>
                                        <p:tgtEl>
                                          <p:spTgt spid="21"/>
                                        </p:tgtEl>
                                        <p:attrNameLst>
                                          <p:attrName>style.visibility</p:attrName>
                                        </p:attrNameLst>
                                      </p:cBhvr>
                                      <p:to>
                                        <p:strVal val="visible"/>
                                      </p:to>
                                    </p:set>
                                  </p:childTnLst>
                                </p:cTn>
                              </p:par>
                            </p:childTnLst>
                          </p:cTn>
                        </p:par>
                      </p:childTnLst>
                    </p:cTn>
                  </p:par>
                </p:childTnLst>
              </p:cTn>
              <p:nextCondLst>
                <p:cond evt="onClick" delay="0">
                  <p:tgtEl>
                    <p:spTgt spid="18"/>
                  </p:tgtEl>
                </p:cond>
              </p:nextCondLst>
            </p:seq>
            <p:seq concurrent="1" nextAc="seek">
              <p:cTn id="75" restart="whenNotActive" fill="hold" evtFilter="cancelBubble" nodeType="interactiveSeq">
                <p:stCondLst>
                  <p:cond evt="onClick" delay="0">
                    <p:tgtEl>
                      <p:spTgt spid="19"/>
                    </p:tgtEl>
                  </p:cond>
                </p:stCondLst>
                <p:endSync evt="end" delay="0">
                  <p:rtn val="all"/>
                </p:endSync>
                <p:childTnLst>
                  <p:par>
                    <p:cTn id="76" fill="hold">
                      <p:stCondLst>
                        <p:cond delay="0"/>
                      </p:stCondLst>
                      <p:childTnLst>
                        <p:par>
                          <p:cTn id="77" fill="hold">
                            <p:stCondLst>
                              <p:cond delay="0"/>
                            </p:stCondLst>
                            <p:childTnLst>
                              <p:par>
                                <p:cTn id="78" presetID="1" presetClass="entr" presetSubtype="0" fill="hold" nodeType="withEffect">
                                  <p:stCondLst>
                                    <p:cond delay="0"/>
                                  </p:stCondLst>
                                  <p:childTnLst>
                                    <p:set>
                                      <p:cBhvr>
                                        <p:cTn id="79" dur="1" fill="hold">
                                          <p:stCondLst>
                                            <p:cond delay="0"/>
                                          </p:stCondLst>
                                        </p:cTn>
                                        <p:tgtEl>
                                          <p:spTgt spid="20"/>
                                        </p:tgtEl>
                                        <p:attrNameLst>
                                          <p:attrName>style.visibility</p:attrName>
                                        </p:attrNameLst>
                                      </p:cBhvr>
                                      <p:to>
                                        <p:strVal val="visible"/>
                                      </p:to>
                                    </p:set>
                                  </p:childTnLst>
                                </p:cTn>
                              </p:par>
                            </p:childTnLst>
                          </p:cTn>
                        </p:par>
                      </p:childTnLst>
                    </p:cTn>
                  </p:par>
                </p:childTnLst>
              </p:cTn>
              <p:nextCondLst>
                <p:cond evt="onClick" delay="0">
                  <p:tgtEl>
                    <p:spTgt spid="19"/>
                  </p:tgtEl>
                </p:cond>
              </p:nextCondLst>
            </p:seq>
            <p:seq concurrent="1" nextAc="seek">
              <p:cTn id="80" restart="whenNotActive" fill="hold" evtFilter="cancelBubble" nodeType="interactiveSeq">
                <p:stCondLst>
                  <p:cond evt="onClick" delay="0">
                    <p:tgtEl>
                      <p:spTgt spid="23"/>
                    </p:tgtEl>
                  </p:cond>
                </p:stCondLst>
                <p:endSync evt="end" delay="0">
                  <p:rtn val="all"/>
                </p:endSync>
                <p:childTnLst>
                  <p:par>
                    <p:cTn id="81" fill="hold">
                      <p:stCondLst>
                        <p:cond delay="0"/>
                      </p:stCondLst>
                      <p:childTnLst>
                        <p:par>
                          <p:cTn id="82" fill="hold">
                            <p:stCondLst>
                              <p:cond delay="0"/>
                            </p:stCondLst>
                            <p:childTnLst>
                              <p:par>
                                <p:cTn id="83" presetID="1" presetClass="entr" presetSubtype="0" fill="hold" nodeType="withEffect">
                                  <p:stCondLst>
                                    <p:cond delay="0"/>
                                  </p:stCondLst>
                                  <p:childTnLst>
                                    <p:set>
                                      <p:cBhvr>
                                        <p:cTn id="84" dur="1" fill="hold">
                                          <p:stCondLst>
                                            <p:cond delay="0"/>
                                          </p:stCondLst>
                                        </p:cTn>
                                        <p:tgtEl>
                                          <p:spTgt spid="25"/>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85" restart="whenNotActive" fill="hold" evtFilter="cancelBubble" nodeType="interactiveSeq">
                <p:stCondLst>
                  <p:cond evt="onClick" delay="0">
                    <p:tgtEl>
                      <p:spTgt spid="22"/>
                    </p:tgtEl>
                  </p:cond>
                </p:stCondLst>
                <p:endSync evt="end" delay="0">
                  <p:rtn val="all"/>
                </p:endSync>
                <p:childTnLst>
                  <p:par>
                    <p:cTn id="86" fill="hold">
                      <p:stCondLst>
                        <p:cond delay="0"/>
                      </p:stCondLst>
                      <p:childTnLst>
                        <p:par>
                          <p:cTn id="87" fill="hold">
                            <p:stCondLst>
                              <p:cond delay="0"/>
                            </p:stCondLst>
                            <p:childTnLst>
                              <p:par>
                                <p:cTn id="88" presetID="1" presetClass="entr" presetSubtype="0" fill="hold" nodeType="withEffect">
                                  <p:stCondLst>
                                    <p:cond delay="0"/>
                                  </p:stCondLst>
                                  <p:childTnLst>
                                    <p:set>
                                      <p:cBhvr>
                                        <p:cTn id="89" dur="1" fill="hold">
                                          <p:stCondLst>
                                            <p:cond delay="0"/>
                                          </p:stCondLst>
                                        </p:cTn>
                                        <p:tgtEl>
                                          <p:spTgt spid="24"/>
                                        </p:tgtEl>
                                        <p:attrNameLst>
                                          <p:attrName>style.visibility</p:attrName>
                                        </p:attrNameLst>
                                      </p:cBhvr>
                                      <p:to>
                                        <p:strVal val="visible"/>
                                      </p:to>
                                    </p:set>
                                  </p:childTnLst>
                                </p:cTn>
                              </p:par>
                            </p:childTnLst>
                          </p:cTn>
                        </p:par>
                      </p:childTnLst>
                    </p:cTn>
                  </p:par>
                </p:childTnLst>
              </p:cTn>
              <p:nextCondLst>
                <p:cond evt="onClick" delay="0">
                  <p:tgtEl>
                    <p:spTgt spid="22"/>
                  </p:tgtEl>
                </p:cond>
              </p:nextCondLst>
            </p:seq>
            <p:seq concurrent="1" nextAc="seek">
              <p:cTn id="90" restart="whenNotActive" fill="hold" evtFilter="cancelBubble" nodeType="interactiveSeq">
                <p:stCondLst>
                  <p:cond evt="onClick" delay="0">
                    <p:tgtEl>
                      <p:spTgt spid="27"/>
                    </p:tgtEl>
                  </p:cond>
                </p:stCondLst>
                <p:endSync evt="end" delay="0">
                  <p:rtn val="all"/>
                </p:endSync>
                <p:childTnLst>
                  <p:par>
                    <p:cTn id="91" fill="hold">
                      <p:stCondLst>
                        <p:cond delay="0"/>
                      </p:stCondLst>
                      <p:childTnLst>
                        <p:par>
                          <p:cTn id="92" fill="hold">
                            <p:stCondLst>
                              <p:cond delay="0"/>
                            </p:stCondLst>
                            <p:childTnLst>
                              <p:par>
                                <p:cTn id="93" presetID="1" presetClass="entr" presetSubtype="0" fill="hold" nodeType="withEffect">
                                  <p:stCondLst>
                                    <p:cond delay="0"/>
                                  </p:stCondLst>
                                  <p:childTnLst>
                                    <p:set>
                                      <p:cBhvr>
                                        <p:cTn id="94" dur="1" fill="hold">
                                          <p:stCondLst>
                                            <p:cond delay="0"/>
                                          </p:stCondLst>
                                        </p:cTn>
                                        <p:tgtEl>
                                          <p:spTgt spid="29"/>
                                        </p:tgtEl>
                                        <p:attrNameLst>
                                          <p:attrName>style.visibility</p:attrName>
                                        </p:attrNameLst>
                                      </p:cBhvr>
                                      <p:to>
                                        <p:strVal val="visible"/>
                                      </p:to>
                                    </p:set>
                                  </p:childTnLst>
                                </p:cTn>
                              </p:par>
                            </p:childTnLst>
                          </p:cTn>
                        </p:par>
                      </p:childTnLst>
                    </p:cTn>
                  </p:par>
                </p:childTnLst>
              </p:cTn>
              <p:nextCondLst>
                <p:cond evt="onClick" delay="0">
                  <p:tgtEl>
                    <p:spTgt spid="27"/>
                  </p:tgtEl>
                </p:cond>
              </p:nextCondLst>
            </p:seq>
            <p:seq concurrent="1" nextAc="seek">
              <p:cTn id="95" restart="whenNotActive" fill="hold" evtFilter="cancelBubble" nodeType="interactiveSeq">
                <p:stCondLst>
                  <p:cond evt="onClick" delay="0">
                    <p:tgtEl>
                      <p:spTgt spid="31"/>
                    </p:tgtEl>
                  </p:cond>
                </p:stCondLst>
                <p:endSync evt="end" delay="0">
                  <p:rtn val="all"/>
                </p:endSync>
                <p:childTnLst>
                  <p:par>
                    <p:cTn id="96" fill="hold">
                      <p:stCondLst>
                        <p:cond delay="0"/>
                      </p:stCondLst>
                      <p:childTnLst>
                        <p:par>
                          <p:cTn id="97" fill="hold">
                            <p:stCondLst>
                              <p:cond delay="0"/>
                            </p:stCondLst>
                            <p:childTnLst>
                              <p:par>
                                <p:cTn id="98" presetID="1" presetClass="entr" presetSubtype="0" fill="hold" nodeType="withEffect">
                                  <p:stCondLst>
                                    <p:cond delay="0"/>
                                  </p:stCondLst>
                                  <p:childTnLst>
                                    <p:set>
                                      <p:cBhvr>
                                        <p:cTn id="99" dur="1" fill="hold">
                                          <p:stCondLst>
                                            <p:cond delay="0"/>
                                          </p:stCondLst>
                                        </p:cTn>
                                        <p:tgtEl>
                                          <p:spTgt spid="32"/>
                                        </p:tgtEl>
                                        <p:attrNameLst>
                                          <p:attrName>style.visibility</p:attrName>
                                        </p:attrNameLst>
                                      </p:cBhvr>
                                      <p:to>
                                        <p:strVal val="visible"/>
                                      </p:to>
                                    </p:set>
                                  </p:childTnLst>
                                </p:cTn>
                              </p:par>
                            </p:childTnLst>
                          </p:cTn>
                        </p:par>
                      </p:childTnLst>
                    </p:cTn>
                  </p:par>
                </p:childTnLst>
              </p:cTn>
              <p:nextCondLst>
                <p:cond evt="onClick" delay="0">
                  <p:tgtEl>
                    <p:spTgt spid="31"/>
                  </p:tgtEl>
                </p:cond>
              </p:nextCondLst>
            </p:seq>
            <p:seq concurrent="1" nextAc="seek">
              <p:cTn id="100" restart="whenNotActive" fill="hold" evtFilter="cancelBubble" nodeType="interactiveSeq">
                <p:stCondLst>
                  <p:cond evt="onClick" delay="0">
                    <p:tgtEl>
                      <p:spTgt spid="30"/>
                    </p:tgtEl>
                  </p:cond>
                </p:stCondLst>
                <p:endSync evt="end" delay="0">
                  <p:rtn val="all"/>
                </p:endSync>
                <p:childTnLst>
                  <p:par>
                    <p:cTn id="101" fill="hold">
                      <p:stCondLst>
                        <p:cond delay="0"/>
                      </p:stCondLst>
                      <p:childTnLst>
                        <p:par>
                          <p:cTn id="102" fill="hold">
                            <p:stCondLst>
                              <p:cond delay="0"/>
                            </p:stCondLst>
                            <p:childTnLst>
                              <p:par>
                                <p:cTn id="103" presetID="1" presetClass="entr" presetSubtype="0" fill="hold" nodeType="withEffect">
                                  <p:stCondLst>
                                    <p:cond delay="0"/>
                                  </p:stCondLst>
                                  <p:childTnLst>
                                    <p:set>
                                      <p:cBhvr>
                                        <p:cTn id="104" dur="1" fill="hold">
                                          <p:stCondLst>
                                            <p:cond delay="0"/>
                                          </p:stCondLst>
                                        </p:cTn>
                                        <p:tgtEl>
                                          <p:spTgt spid="33"/>
                                        </p:tgtEl>
                                        <p:attrNameLst>
                                          <p:attrName>style.visibility</p:attrName>
                                        </p:attrNameLst>
                                      </p:cBhvr>
                                      <p:to>
                                        <p:strVal val="visible"/>
                                      </p:to>
                                    </p:set>
                                  </p:childTnLst>
                                </p:cTn>
                              </p:par>
                            </p:childTnLst>
                          </p:cTn>
                        </p:par>
                      </p:childTnLst>
                    </p:cTn>
                  </p:par>
                </p:childTnLst>
              </p:cTn>
              <p:nextCondLst>
                <p:cond evt="onClick" delay="0">
                  <p:tgtEl>
                    <p:spTgt spid="30"/>
                  </p:tgtEl>
                </p:cond>
              </p:nextCondLst>
            </p:seq>
            <p:seq concurrent="1" nextAc="seek">
              <p:cTn id="105" restart="whenNotActive" fill="hold" evtFilter="cancelBubble" nodeType="interactiveSeq">
                <p:stCondLst>
                  <p:cond evt="onClick" delay="0">
                    <p:tgtEl>
                      <p:spTgt spid="26"/>
                    </p:tgtEl>
                  </p:cond>
                </p:stCondLst>
                <p:endSync evt="end" delay="0">
                  <p:rtn val="all"/>
                </p:endSync>
                <p:childTnLst>
                  <p:par>
                    <p:cTn id="106" fill="hold">
                      <p:stCondLst>
                        <p:cond delay="0"/>
                      </p:stCondLst>
                      <p:childTnLst>
                        <p:par>
                          <p:cTn id="107" fill="hold">
                            <p:stCondLst>
                              <p:cond delay="0"/>
                            </p:stCondLst>
                            <p:childTnLst>
                              <p:par>
                                <p:cTn id="108" presetID="1" presetClass="entr" presetSubtype="0" fill="hold" nodeType="withEffect">
                                  <p:stCondLst>
                                    <p:cond delay="0"/>
                                  </p:stCondLst>
                                  <p:childTnLst>
                                    <p:set>
                                      <p:cBhvr>
                                        <p:cTn id="109" dur="1" fill="hold">
                                          <p:stCondLst>
                                            <p:cond delay="0"/>
                                          </p:stCondLst>
                                        </p:cTn>
                                        <p:tgtEl>
                                          <p:spTgt spid="28"/>
                                        </p:tgtEl>
                                        <p:attrNameLst>
                                          <p:attrName>style.visibility</p:attrName>
                                        </p:attrNameLst>
                                      </p:cBhvr>
                                      <p:to>
                                        <p:strVal val="visible"/>
                                      </p:to>
                                    </p:set>
                                  </p:childTnLst>
                                </p:cTn>
                              </p:par>
                            </p:childTnLst>
                          </p:cTn>
                        </p:par>
                      </p:childTnLst>
                    </p:cTn>
                  </p:par>
                </p:childTnLst>
              </p:cTn>
              <p:nextCondLst>
                <p:cond evt="onClick" delay="0">
                  <p:tgtEl>
                    <p:spTgt spid="26"/>
                  </p:tgtEl>
                </p:cond>
              </p:nextCondLst>
            </p:seq>
            <p:audio>
              <p:cMediaNode vol="80000">
                <p:cTn id="110" fill="hold" display="0">
                  <p:stCondLst>
                    <p:cond delay="indefinite"/>
                  </p:stCondLst>
                  <p:endCondLst>
                    <p:cond evt="onStopAudio" delay="0">
                      <p:tgtEl>
                        <p:sldTgt/>
                      </p:tgtEl>
                    </p:cond>
                  </p:endCondLst>
                </p:cTn>
                <p:tgtEl>
                  <p:spTgt spid="7"/>
                </p:tgtEl>
              </p:cMediaNode>
            </p:audio>
          </p:childTnLst>
        </p:cTn>
      </p:par>
    </p:tnLst>
    <p:bldLst>
      <p:bldP spid="36" grpId="0" animBg="1"/>
      <p:bldP spid="37" grpId="0" animBg="1"/>
      <p:bldP spid="38" grpId="0" animBg="1"/>
      <p:bldP spid="39" grpId="0" animBg="1"/>
      <p:bldP spid="4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pic>
        <p:nvPicPr>
          <p:cNvPr id="13" name="Picture 12" descr="Chart, background pattern, surface chart&#10;&#10;Description automatically generated">
            <a:extLst>
              <a:ext uri="{FF2B5EF4-FFF2-40B4-BE49-F238E27FC236}">
                <a16:creationId xmlns:a16="http://schemas.microsoft.com/office/drawing/2014/main" id="{5A926486-74F2-4C0C-ABFF-71FBE559BB30}"/>
              </a:ext>
            </a:extLst>
          </p:cNvPr>
          <p:cNvPicPr>
            <a:picLocks noChangeAspect="1"/>
          </p:cNvPicPr>
          <p:nvPr/>
        </p:nvPicPr>
        <p:blipFill rotWithShape="1">
          <a:blip r:embed="rId4" cstate="screen">
            <a:alphaModFix amt="20000"/>
            <a:extLst>
              <a:ext uri="{28A0092B-C50C-407E-A947-70E740481C1C}">
                <a14:useLocalDpi xmlns:a14="http://schemas.microsoft.com/office/drawing/2010/main"/>
              </a:ext>
            </a:extLst>
          </a:blip>
          <a:srcRect/>
          <a:stretch/>
        </p:blipFill>
        <p:spPr>
          <a:xfrm>
            <a:off x="12314640" y="2179355"/>
            <a:ext cx="3959501" cy="1973740"/>
          </a:xfrm>
          <a:prstGeom prst="rect">
            <a:avLst/>
          </a:prstGeom>
        </p:spPr>
      </p:pic>
      <p:pic>
        <p:nvPicPr>
          <p:cNvPr id="8" name="Graphic 7">
            <a:extLst>
              <a:ext uri="{FF2B5EF4-FFF2-40B4-BE49-F238E27FC236}">
                <a16:creationId xmlns:a16="http://schemas.microsoft.com/office/drawing/2014/main" id="{2012CFA8-66F8-4AD5-BBD8-FE1FA18596F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67165" y="1899824"/>
            <a:ext cx="3587962" cy="3848905"/>
          </a:xfrm>
          <a:prstGeom prst="rect">
            <a:avLst/>
          </a:prstGeom>
        </p:spPr>
      </p:pic>
      <p:pic>
        <p:nvPicPr>
          <p:cNvPr id="10" name="Graphic 9">
            <a:extLst>
              <a:ext uri="{FF2B5EF4-FFF2-40B4-BE49-F238E27FC236}">
                <a16:creationId xmlns:a16="http://schemas.microsoft.com/office/drawing/2014/main" id="{07E2E059-9B6C-4041-9DD1-5A3AD8E1D50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700933" y="1421545"/>
            <a:ext cx="3235313" cy="4425073"/>
          </a:xfrm>
          <a:prstGeom prst="rect">
            <a:avLst/>
          </a:prstGeom>
        </p:spPr>
      </p:pic>
      <p:pic>
        <p:nvPicPr>
          <p:cNvPr id="11" name="Graphic 10">
            <a:extLst>
              <a:ext uri="{FF2B5EF4-FFF2-40B4-BE49-F238E27FC236}">
                <a16:creationId xmlns:a16="http://schemas.microsoft.com/office/drawing/2014/main" id="{08EBDBB2-A59D-48C5-A247-E17FB46EE743}"/>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flipH="1">
            <a:off x="10304532" y="2299084"/>
            <a:ext cx="1062191" cy="2590800"/>
          </a:xfrm>
          <a:prstGeom prst="rect">
            <a:avLst/>
          </a:prstGeom>
        </p:spPr>
      </p:pic>
      <p:sp>
        <p:nvSpPr>
          <p:cNvPr id="2" name="Text Placeholder 1">
            <a:extLst>
              <a:ext uri="{FF2B5EF4-FFF2-40B4-BE49-F238E27FC236}">
                <a16:creationId xmlns:a16="http://schemas.microsoft.com/office/drawing/2014/main" id="{DE648516-FB6A-4DD7-9B2B-08C3BA1990BD}"/>
              </a:ext>
            </a:extLst>
          </p:cNvPr>
          <p:cNvSpPr>
            <a:spLocks noGrp="1"/>
          </p:cNvSpPr>
          <p:nvPr>
            <p:ph type="body" sz="quarter" idx="10"/>
          </p:nvPr>
        </p:nvSpPr>
        <p:spPr/>
        <p:txBody>
          <a:bodyPr/>
          <a:lstStyle/>
          <a:p>
            <a:r>
              <a:rPr lang="en-US" dirty="0"/>
              <a:t>Expression </a:t>
            </a:r>
            <a:r>
              <a:rPr lang="en-US" dirty="0" err="1"/>
              <a:t>orale</a:t>
            </a:r>
            <a:r>
              <a:rPr lang="en-US" dirty="0"/>
              <a:t> </a:t>
            </a:r>
          </a:p>
        </p:txBody>
      </p:sp>
    </p:spTree>
    <p:custDataLst>
      <p:tags r:id="rId1"/>
    </p:custDataLst>
    <p:extLst>
      <p:ext uri="{BB962C8B-B14F-4D97-AF65-F5344CB8AC3E}">
        <p14:creationId xmlns:p14="http://schemas.microsoft.com/office/powerpoint/2010/main" val="25831061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pic>
        <p:nvPicPr>
          <p:cNvPr id="10" name="Graphic 9">
            <a:extLst>
              <a:ext uri="{FF2B5EF4-FFF2-40B4-BE49-F238E27FC236}">
                <a16:creationId xmlns:a16="http://schemas.microsoft.com/office/drawing/2014/main" id="{A3DE3EFC-61E7-419C-BAB5-0001BE5BF2F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flipH="1">
            <a:off x="10429266" y="1479552"/>
            <a:ext cx="1644260" cy="4233970"/>
          </a:xfrm>
          <a:prstGeom prst="rect">
            <a:avLst/>
          </a:prstGeom>
        </p:spPr>
      </p:pic>
      <p:sp>
        <p:nvSpPr>
          <p:cNvPr id="133" name="Google Shape;133;p20"/>
          <p:cNvSpPr txBox="1"/>
          <p:nvPr/>
        </p:nvSpPr>
        <p:spPr>
          <a:xfrm>
            <a:off x="4822" y="1141950"/>
            <a:ext cx="10774013" cy="5716050"/>
          </a:xfrm>
          <a:prstGeom prst="rect">
            <a:avLst/>
          </a:prstGeom>
          <a:noFill/>
          <a:ln>
            <a:noFill/>
          </a:ln>
        </p:spPr>
        <p:txBody>
          <a:bodyPr spcFirstLastPara="1" wrap="square" lIns="91425" tIns="91425" rIns="91425" bIns="91425" anchor="t" anchorCtr="0">
            <a:noAutofit/>
          </a:bodyPr>
          <a:lstStyle/>
          <a:p>
            <a:pPr marL="457200" marR="0" lvl="0" indent="0" algn="ctr" defTabSz="914400" rtl="0" eaLnBrk="1" fontAlgn="auto" latinLnBrk="0" hangingPunct="1">
              <a:lnSpc>
                <a:spcPct val="120000"/>
              </a:lnSpc>
              <a:spcBef>
                <a:spcPts val="600"/>
              </a:spcBef>
              <a:spcAft>
                <a:spcPts val="600"/>
              </a:spcAft>
              <a:buClr>
                <a:srgbClr val="000000"/>
              </a:buClr>
              <a:buSzPts val="2400"/>
              <a:buFont typeface="Arial"/>
              <a:buNone/>
              <a:tabLst/>
              <a:defRPr/>
            </a:pPr>
            <a:r>
              <a:rPr kumimoji="0" lang="fr-FR" sz="36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Isabelle</a:t>
            </a:r>
            <a:endParaRPr kumimoji="0" sz="32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endParaRPr>
          </a:p>
          <a:p>
            <a:pPr marL="457200" marR="0" lvl="0" indent="0" defTabSz="914400" rtl="0" eaLnBrk="1" fontAlgn="auto" latinLnBrk="0" hangingPunct="1">
              <a:lnSpc>
                <a:spcPct val="120000"/>
              </a:lnSpc>
              <a:spcBef>
                <a:spcPts val="600"/>
              </a:spcBef>
              <a:spcAft>
                <a:spcPts val="600"/>
              </a:spcAft>
              <a:buClr>
                <a:srgbClr val="000000"/>
              </a:buClr>
              <a:buSzPts val="2400"/>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Isabelle, une fille de 13 ans, est originaire de Toronto au Canada. Elle vit, depuis deux ans, au Liban, dans un vieux quartier très animé de Beyrouth, avec sa famille de commerçants renommés. Contrairement à sa sœur aînée qui ne parle que l’anglais, Isabelle est très douée pour les langues. En effet, elle en parle 4 : l’anglais, le français, l’arabe et l’espagnol. Plus tard, elle aimerait devenir traductrice et travailler pour des  organisations internationales. </a:t>
            </a:r>
            <a:endParaRPr kumimoji="0"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endParaRPr>
          </a:p>
        </p:txBody>
      </p:sp>
      <p:sp>
        <p:nvSpPr>
          <p:cNvPr id="2" name="Text Placeholder 1">
            <a:extLst>
              <a:ext uri="{FF2B5EF4-FFF2-40B4-BE49-F238E27FC236}">
                <a16:creationId xmlns:a16="http://schemas.microsoft.com/office/drawing/2014/main" id="{256167B9-5D17-4D1C-8187-70AA2672870C}"/>
              </a:ext>
            </a:extLst>
          </p:cNvPr>
          <p:cNvSpPr>
            <a:spLocks noGrp="1"/>
          </p:cNvSpPr>
          <p:nvPr>
            <p:ph type="body" sz="quarter" idx="10"/>
          </p:nvPr>
        </p:nvSpPr>
        <p:spPr/>
        <p:txBody>
          <a:bodyPr/>
          <a:lstStyle/>
          <a:p>
            <a:pPr indent="0">
              <a:buNone/>
            </a:pPr>
            <a:r>
              <a:rPr lang="fr-FR" dirty="0"/>
              <a:t>Lis le texte sur Isabelle.</a:t>
            </a:r>
          </a:p>
        </p:txBody>
      </p:sp>
    </p:spTree>
    <p:custDataLst>
      <p:tags r:id="rId1"/>
    </p:custDataLst>
    <p:extLst>
      <p:ext uri="{BB962C8B-B14F-4D97-AF65-F5344CB8AC3E}">
        <p14:creationId xmlns:p14="http://schemas.microsoft.com/office/powerpoint/2010/main" val="8401275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3" name="Google Shape;133;p20"/>
          <p:cNvSpPr txBox="1"/>
          <p:nvPr/>
        </p:nvSpPr>
        <p:spPr>
          <a:xfrm>
            <a:off x="0" y="1950983"/>
            <a:ext cx="10609854" cy="407760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indent="0" algn="ctr" defTabSz="914400" eaLnBrk="1" fontAlgn="auto" latinLnBrk="0" hangingPunct="1">
              <a:lnSpc>
                <a:spcPct val="120000"/>
              </a:lnSpc>
              <a:spcBef>
                <a:spcPts val="600"/>
              </a:spcBef>
              <a:spcAft>
                <a:spcPts val="600"/>
              </a:spcAft>
              <a:buSzPts val="2400"/>
              <a:buNone/>
              <a:tabLst/>
              <a:defRPr kumimoji="0" sz="3600"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algn="l"/>
            <a:r>
              <a:rPr lang="fr-FR" sz="2800" dirty="0">
                <a:sym typeface="Calibri"/>
              </a:rPr>
              <a:t>Isabelle n’aime pas les films d’action car souvent ils contiennent beaucoup de scènes de violence. Par contre, elle passe son temps libre à lire des romans d’aventure. Souvent elle est tellement prise par sa lecture qu’elle se sent transportée dans un autre monde. Elle voyage avec les personnages et ne perçoit plus les éclats de rire des passants qui lui parviennent par sa fenêtre.</a:t>
            </a:r>
            <a:endParaRPr sz="2800" dirty="0">
              <a:sym typeface="Calibri"/>
            </a:endParaRPr>
          </a:p>
        </p:txBody>
      </p:sp>
      <p:sp>
        <p:nvSpPr>
          <p:cNvPr id="6" name="TextBox 5">
            <a:extLst>
              <a:ext uri="{FF2B5EF4-FFF2-40B4-BE49-F238E27FC236}">
                <a16:creationId xmlns:a16="http://schemas.microsoft.com/office/drawing/2014/main" id="{71A20D43-5EB2-4E53-B1EA-939316112462}"/>
              </a:ext>
            </a:extLst>
          </p:cNvPr>
          <p:cNvSpPr txBox="1"/>
          <p:nvPr/>
        </p:nvSpPr>
        <p:spPr>
          <a:xfrm>
            <a:off x="0" y="551132"/>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Lecture et </a:t>
            </a: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ea typeface="+mn-ea"/>
                <a:sym typeface="Calibri"/>
              </a:rPr>
              <a:t>compréhension</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 </a:t>
            </a: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ea typeface="+mn-ea"/>
                <a:sym typeface="Calibri"/>
              </a:rPr>
              <a:t>écrite</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a:t>
            </a:r>
          </a:p>
        </p:txBody>
      </p:sp>
      <p:pic>
        <p:nvPicPr>
          <p:cNvPr id="4" name="Graphic 3">
            <a:extLst>
              <a:ext uri="{FF2B5EF4-FFF2-40B4-BE49-F238E27FC236}">
                <a16:creationId xmlns:a16="http://schemas.microsoft.com/office/drawing/2014/main" id="{7F4BB197-F959-4A27-A400-DBF8F2E82E3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flipH="1">
            <a:off x="10429266" y="1479552"/>
            <a:ext cx="1644260" cy="4233970"/>
          </a:xfrm>
          <a:prstGeom prst="rect">
            <a:avLst/>
          </a:prstGeom>
        </p:spPr>
      </p:pic>
    </p:spTree>
    <p:custDataLst>
      <p:tags r:id="rId1"/>
    </p:custDataLst>
    <p:extLst>
      <p:ext uri="{BB962C8B-B14F-4D97-AF65-F5344CB8AC3E}">
        <p14:creationId xmlns:p14="http://schemas.microsoft.com/office/powerpoint/2010/main" val="460916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svg="http://schemas.microsoft.com/office/drawing/2016/SVG/main" xmlns:a16="http://schemas.microsoft.com/office/drawing/2014/main"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7" name="Rectangle 6">
            <a:extLst>
              <a:ext uri="{FF2B5EF4-FFF2-40B4-BE49-F238E27FC236}">
                <a16:creationId xmlns:a16="http://schemas.microsoft.com/office/drawing/2014/main" id="{C0DF725C-6F18-41A3-834E-D216F5892B6C}"/>
              </a:ext>
            </a:extLst>
          </p:cNvPr>
          <p:cNvSpPr/>
          <p:nvPr/>
        </p:nvSpPr>
        <p:spPr>
          <a:xfrm>
            <a:off x="0" y="4793169"/>
            <a:ext cx="12192000" cy="2064831"/>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6" name="Rectangle 5">
            <a:extLst>
              <a:ext uri="{FF2B5EF4-FFF2-40B4-BE49-F238E27FC236}">
                <a16:creationId xmlns:a16="http://schemas.microsoft.com/office/drawing/2014/main" id="{94DE1231-898B-4F4B-9FC8-28FAA9A26C12}"/>
              </a:ext>
            </a:extLst>
          </p:cNvPr>
          <p:cNvSpPr/>
          <p:nvPr/>
        </p:nvSpPr>
        <p:spPr>
          <a:xfrm>
            <a:off x="0" y="2958963"/>
            <a:ext cx="12192000" cy="1834206"/>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2" name="Rectangle 1">
            <a:extLst>
              <a:ext uri="{FF2B5EF4-FFF2-40B4-BE49-F238E27FC236}">
                <a16:creationId xmlns:a16="http://schemas.microsoft.com/office/drawing/2014/main" id="{B4C2E1EC-0A91-4998-B771-A3C0714A274D}"/>
              </a:ext>
            </a:extLst>
          </p:cNvPr>
          <p:cNvSpPr/>
          <p:nvPr/>
        </p:nvSpPr>
        <p:spPr>
          <a:xfrm>
            <a:off x="0" y="1124757"/>
            <a:ext cx="12192000" cy="183420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140" name="Google Shape;140;p21"/>
          <p:cNvSpPr txBox="1"/>
          <p:nvPr/>
        </p:nvSpPr>
        <p:spPr>
          <a:xfrm>
            <a:off x="4812" y="1202815"/>
            <a:ext cx="11910963" cy="5314903"/>
          </a:xfrm>
          <a:prstGeom prst="rect">
            <a:avLst/>
          </a:prstGeom>
          <a:noFill/>
          <a:ln>
            <a:noFill/>
          </a:ln>
        </p:spPr>
        <p:txBody>
          <a:bodyPr spcFirstLastPara="1" wrap="square" lIns="91425" tIns="91425" rIns="91425" bIns="91425" anchor="t" anchorCtr="0">
            <a:noAutofit/>
          </a:bodyPr>
          <a:lstStyle/>
          <a:p>
            <a:pPr marL="457200">
              <a:buSzPts val="2000"/>
              <a:defRPr/>
            </a:pPr>
            <a:r>
              <a:rPr kumimoji="0" lang="fr-FR" sz="2400" b="1" i="0" u="none" strike="noStrike" kern="0" cap="none" spc="0" normalizeH="0" baseline="0" noProof="0" dirty="0">
                <a:ln>
                  <a:noFill/>
                </a:ln>
                <a:solidFill>
                  <a:schemeClr val="tx1">
                    <a:lumMod val="65000"/>
                    <a:lumOff val="35000"/>
                  </a:schemeClr>
                </a:solidFill>
                <a:effectLst/>
                <a:uLnTx/>
                <a:uFillTx/>
                <a:latin typeface="ScolaScript_N"/>
                <a:ea typeface="Calibri"/>
                <a:cs typeface="Calibri"/>
                <a:sym typeface="Calibri"/>
              </a:rPr>
              <a:t>Quelle est la nationalité d’Isabelle</a:t>
            </a:r>
            <a:r>
              <a:rPr lang="fr-FR" sz="2400" b="1" dirty="0">
                <a:solidFill>
                  <a:schemeClr val="tx1">
                    <a:lumMod val="65000"/>
                    <a:lumOff val="35000"/>
                  </a:schemeClr>
                </a:solidFill>
                <a:latin typeface="ScolaScript_N"/>
                <a:ea typeface="Calibri"/>
                <a:cs typeface="Calibri"/>
                <a:sym typeface="Calibri"/>
              </a:rPr>
              <a:t> </a:t>
            </a:r>
            <a:r>
              <a:rPr kumimoji="0" lang="fr-FR" sz="2400" b="1" i="0" u="none" strike="noStrike" kern="0" cap="none" spc="0" normalizeH="0" baseline="0" noProof="0" dirty="0">
                <a:ln>
                  <a:noFill/>
                </a:ln>
                <a:solidFill>
                  <a:schemeClr val="tx1">
                    <a:lumMod val="65000"/>
                    <a:lumOff val="35000"/>
                  </a:schemeClr>
                </a:solidFill>
                <a:effectLst/>
                <a:uLnTx/>
                <a:uFillTx/>
                <a:latin typeface="ScolaScript_N"/>
                <a:ea typeface="Calibri"/>
                <a:cs typeface="Calibri"/>
                <a:sym typeface="Calibri"/>
              </a:rPr>
              <a:t>?</a:t>
            </a:r>
            <a:r>
              <a:rPr lang="fr-FR" sz="2400" b="1" dirty="0">
                <a:solidFill>
                  <a:schemeClr val="tx1">
                    <a:lumMod val="65000"/>
                    <a:lumOff val="35000"/>
                  </a:schemeClr>
                </a:solidFill>
                <a:latin typeface="ScolaScript_N"/>
                <a:ea typeface="Calibri"/>
                <a:cs typeface="Calibri"/>
                <a:sym typeface="Calibri"/>
              </a:rPr>
              <a:t> </a:t>
            </a:r>
            <a:r>
              <a:rPr kumimoji="0" lang="fr-FR" sz="2400" b="1" i="0" u="none" strike="noStrike" kern="0" cap="none" spc="0" normalizeH="0" baseline="0" noProof="0" dirty="0">
                <a:ln>
                  <a:noFill/>
                </a:ln>
                <a:solidFill>
                  <a:schemeClr val="accent5">
                    <a:lumMod val="75000"/>
                  </a:schemeClr>
                </a:solidFill>
                <a:effectLst/>
                <a:uLnTx/>
                <a:uFillTx/>
                <a:latin typeface="ScolaScript_N"/>
                <a:ea typeface="Calibri"/>
                <a:cs typeface="Calibri"/>
                <a:sym typeface="Calibri"/>
              </a:rPr>
              <a:t>Isabelle est</a:t>
            </a:r>
            <a:r>
              <a:rPr kumimoji="0" lang="fr-FR" sz="2400" b="0" i="0" u="none" strike="noStrike" kern="0" cap="none" spc="0" normalizeH="0" baseline="0" noProof="0" dirty="0">
                <a:ln>
                  <a:noFill/>
                </a:ln>
                <a:solidFill>
                  <a:schemeClr val="accent5">
                    <a:lumMod val="75000"/>
                  </a:schemeClr>
                </a:solidFill>
                <a:effectLst/>
                <a:uLnTx/>
                <a:uFillTx/>
                <a:latin typeface="ScolaScript_N"/>
                <a:ea typeface="Calibri"/>
                <a:cs typeface="Calibri"/>
                <a:sym typeface="Calibri"/>
              </a:rPr>
              <a:t> </a:t>
            </a:r>
            <a:r>
              <a:rPr kumimoji="0" lang="fr-FR" sz="2400" b="0" i="0" u="none" strike="noStrike" kern="0" cap="none" spc="0" normalizeH="0" baseline="0" noProof="0" dirty="0">
                <a:ln>
                  <a:noFill/>
                </a:ln>
                <a:solidFill>
                  <a:schemeClr val="tx1">
                    <a:lumMod val="65000"/>
                    <a:lumOff val="35000"/>
                  </a:schemeClr>
                </a:solidFill>
                <a:effectLst/>
                <a:uLnTx/>
                <a:uFillTx/>
                <a:latin typeface="ScolaScript_N"/>
                <a:ea typeface="Calibri"/>
                <a:cs typeface="Calibri"/>
                <a:sym typeface="Calibri"/>
              </a:rPr>
              <a:t>	</a:t>
            </a:r>
          </a:p>
          <a:p>
            <a:pPr marL="457200" marR="0" lvl="0" algn="l" defTabSz="914400" rtl="0" eaLnBrk="1" fontAlgn="auto" latinLnBrk="0" hangingPunct="1">
              <a:spcBef>
                <a:spcPts val="0"/>
              </a:spcBef>
              <a:spcAft>
                <a:spcPts val="0"/>
              </a:spcAft>
              <a:buClr>
                <a:srgbClr val="000000"/>
              </a:buClr>
              <a:buSzPts val="2000"/>
              <a:buFont typeface="Arial"/>
              <a:buNone/>
              <a:tabLst/>
              <a:defRPr/>
            </a:pPr>
            <a:r>
              <a:rPr kumimoji="0" lang="fr-FR" sz="2400" b="0" i="0" u="none" strike="noStrike" kern="0" cap="none" spc="0" normalizeH="0" baseline="0" noProof="0" dirty="0">
                <a:ln>
                  <a:noFill/>
                </a:ln>
                <a:solidFill>
                  <a:schemeClr val="accent2">
                    <a:lumMod val="75000"/>
                  </a:schemeClr>
                </a:solidFill>
                <a:effectLst/>
                <a:uLnTx/>
                <a:uFillTx/>
                <a:latin typeface="ScolaScript_N" panose="00000400000000000000" pitchFamily="2" charset="0"/>
                <a:ea typeface="Calibri"/>
                <a:cs typeface="Calibri"/>
                <a:sym typeface="Calibri"/>
              </a:rPr>
              <a:t>espagnole.</a:t>
            </a:r>
            <a:endParaRPr lang="fr-FR" sz="2400" dirty="0">
              <a:solidFill>
                <a:schemeClr val="accent2">
                  <a:lumMod val="75000"/>
                </a:schemeClr>
              </a:solidFill>
              <a:latin typeface="ScolaScript_N" panose="00000400000000000000" pitchFamily="2" charset="0"/>
              <a:ea typeface="Calibri"/>
              <a:cs typeface="Calibri"/>
              <a:sym typeface="Calibri"/>
            </a:endParaRPr>
          </a:p>
          <a:p>
            <a:pPr marL="457200" marR="0" lvl="0" algn="l" defTabSz="914400" rtl="0" eaLnBrk="1" fontAlgn="auto" latinLnBrk="0" hangingPunct="1">
              <a:spcBef>
                <a:spcPts val="0"/>
              </a:spcBef>
              <a:spcAft>
                <a:spcPts val="0"/>
              </a:spcAft>
              <a:buClr>
                <a:srgbClr val="000000"/>
              </a:buClr>
              <a:buSzPts val="2000"/>
              <a:buFont typeface="Arial"/>
              <a:buNone/>
              <a:tabLst/>
              <a:defRPr/>
            </a:pPr>
            <a:r>
              <a:rPr kumimoji="0" lang="fr-FR" sz="2400" b="0" i="0" u="none" strike="noStrike" kern="0" cap="none" spc="0" normalizeH="0" baseline="0" noProof="0" dirty="0">
                <a:ln>
                  <a:noFill/>
                </a:ln>
                <a:solidFill>
                  <a:schemeClr val="accent2">
                    <a:lumMod val="75000"/>
                  </a:schemeClr>
                </a:solidFill>
                <a:effectLst/>
                <a:uLnTx/>
                <a:uFillTx/>
                <a:latin typeface="ScolaScript_N" panose="00000400000000000000" pitchFamily="2" charset="0"/>
                <a:ea typeface="Calibri"/>
                <a:cs typeface="Calibri"/>
                <a:sym typeface="Calibri"/>
              </a:rPr>
              <a:t>libanaise.</a:t>
            </a:r>
            <a:endParaRPr kumimoji="0" sz="2400" b="0" i="0" u="none" strike="noStrike" kern="0" cap="none" spc="0" normalizeH="0" baseline="0" noProof="0" dirty="0">
              <a:ln>
                <a:noFill/>
              </a:ln>
              <a:solidFill>
                <a:schemeClr val="accent2">
                  <a:lumMod val="75000"/>
                </a:schemeClr>
              </a:solidFill>
              <a:effectLst/>
              <a:uLnTx/>
              <a:uFillTx/>
              <a:latin typeface="ScolaScript_N" panose="00000400000000000000" pitchFamily="2" charset="0"/>
              <a:ea typeface="Calibri"/>
              <a:cs typeface="Calibri"/>
              <a:sym typeface="Calibri"/>
            </a:endParaRPr>
          </a:p>
          <a:p>
            <a:pPr marL="457200" marR="0" lvl="0" algn="l" defTabSz="914400" rtl="0" eaLnBrk="1" fontAlgn="auto" latinLnBrk="0" hangingPunct="1">
              <a:spcBef>
                <a:spcPts val="0"/>
              </a:spcBef>
              <a:spcAft>
                <a:spcPts val="0"/>
              </a:spcAft>
              <a:buClr>
                <a:srgbClr val="000000"/>
              </a:buClr>
              <a:buSzPts val="2000"/>
              <a:buFont typeface="Arial"/>
              <a:buNone/>
              <a:tabLst/>
              <a:defRPr/>
            </a:pPr>
            <a:r>
              <a:rPr kumimoji="0" lang="fr-FR" sz="2400" b="0" i="0" u="none" strike="noStrike" kern="0" cap="none" spc="0" normalizeH="0" baseline="0" noProof="0" dirty="0">
                <a:ln>
                  <a:noFill/>
                </a:ln>
                <a:solidFill>
                  <a:schemeClr val="accent2">
                    <a:lumMod val="75000"/>
                  </a:schemeClr>
                </a:solidFill>
                <a:effectLst/>
                <a:uLnTx/>
                <a:uFillTx/>
                <a:latin typeface="ScolaScript_N" panose="00000400000000000000" pitchFamily="2" charset="0"/>
                <a:ea typeface="Calibri"/>
                <a:cs typeface="Calibri"/>
                <a:sym typeface="Calibri"/>
              </a:rPr>
              <a:t>canadienne</a:t>
            </a:r>
            <a:r>
              <a:rPr kumimoji="0" lang="fr-FR" sz="2400" b="0" i="0" u="none" strike="noStrike" kern="0" cap="none" spc="0" normalizeH="0" baseline="0" noProof="0" dirty="0">
                <a:ln>
                  <a:noFill/>
                </a:ln>
                <a:solidFill>
                  <a:schemeClr val="accent5">
                    <a:lumMod val="75000"/>
                  </a:schemeClr>
                </a:solidFill>
                <a:effectLst/>
                <a:uLnTx/>
                <a:uFillTx/>
                <a:latin typeface="ScolaScript_N" panose="00000400000000000000" pitchFamily="2" charset="0"/>
                <a:ea typeface="Calibri"/>
                <a:cs typeface="Calibri"/>
                <a:sym typeface="Calibri"/>
              </a:rPr>
              <a:t>.</a:t>
            </a:r>
          </a:p>
          <a:p>
            <a:pPr marL="457200" marR="0" lvl="0" indent="0" algn="l" defTabSz="914400" rtl="0" eaLnBrk="1" fontAlgn="auto" latinLnBrk="0" hangingPunct="1">
              <a:lnSpc>
                <a:spcPct val="100000"/>
              </a:lnSpc>
              <a:spcBef>
                <a:spcPts val="0"/>
              </a:spcBef>
              <a:spcAft>
                <a:spcPts val="0"/>
              </a:spcAft>
              <a:buClr>
                <a:srgbClr val="000000"/>
              </a:buClr>
              <a:buSzPts val="2000"/>
              <a:buFont typeface="Arial"/>
              <a:buNone/>
              <a:tabLst/>
              <a:defRPr/>
            </a:pPr>
            <a:endParaRPr kumimoji="0" sz="24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endParaRPr>
          </a:p>
          <a:p>
            <a:pPr marL="457200">
              <a:buSzPts val="2000"/>
              <a:defRPr/>
            </a:pPr>
            <a:r>
              <a:rPr kumimoji="0" lang="fr-FR" sz="2400" b="1" i="0" u="none" strike="noStrike" kern="0" cap="none" spc="0" normalizeH="0" baseline="0" noProof="0" dirty="0">
                <a:ln>
                  <a:noFill/>
                </a:ln>
                <a:solidFill>
                  <a:schemeClr val="tx1">
                    <a:lumMod val="65000"/>
                    <a:lumOff val="35000"/>
                  </a:schemeClr>
                </a:solidFill>
                <a:effectLst/>
                <a:uLnTx/>
                <a:uFillTx/>
                <a:latin typeface="ScolaScript_N"/>
                <a:ea typeface="Calibri"/>
                <a:cs typeface="Calibri"/>
                <a:sym typeface="Calibri"/>
              </a:rPr>
              <a:t>Dans quel domaine la jeune fille excelle-t-elle</a:t>
            </a:r>
            <a:r>
              <a:rPr lang="fr-FR" sz="2400" b="1" dirty="0">
                <a:solidFill>
                  <a:schemeClr val="tx1">
                    <a:lumMod val="65000"/>
                    <a:lumOff val="35000"/>
                  </a:schemeClr>
                </a:solidFill>
                <a:latin typeface="ScolaScript_N"/>
                <a:ea typeface="Calibri"/>
                <a:cs typeface="Calibri"/>
                <a:sym typeface="Calibri"/>
              </a:rPr>
              <a:t> </a:t>
            </a:r>
            <a:r>
              <a:rPr kumimoji="0" lang="fr-FR" sz="2400" b="1" i="0" u="none" strike="noStrike" kern="0" cap="none" spc="0" normalizeH="0" baseline="0" noProof="0" dirty="0">
                <a:ln>
                  <a:noFill/>
                </a:ln>
                <a:solidFill>
                  <a:schemeClr val="tx1">
                    <a:lumMod val="65000"/>
                    <a:lumOff val="35000"/>
                  </a:schemeClr>
                </a:solidFill>
                <a:effectLst/>
                <a:uLnTx/>
                <a:uFillTx/>
                <a:latin typeface="ScolaScript_N"/>
                <a:ea typeface="Calibri"/>
                <a:cs typeface="Calibri"/>
                <a:sym typeface="Calibri"/>
              </a:rPr>
              <a:t>? </a:t>
            </a:r>
            <a:r>
              <a:rPr kumimoji="0" lang="fr-FR" sz="2400" b="1" i="0" u="none" strike="noStrike" kern="0" cap="none" spc="0" normalizeH="0" baseline="0" noProof="0" dirty="0">
                <a:ln>
                  <a:noFill/>
                </a:ln>
                <a:solidFill>
                  <a:schemeClr val="accent5">
                    <a:lumMod val="75000"/>
                  </a:schemeClr>
                </a:solidFill>
                <a:effectLst/>
                <a:uLnTx/>
                <a:uFillTx/>
                <a:latin typeface="ScolaScript_N"/>
                <a:ea typeface="Calibri"/>
                <a:cs typeface="Calibri"/>
                <a:sym typeface="Calibri"/>
              </a:rPr>
              <a:t>Elle excelle dans </a:t>
            </a:r>
            <a:r>
              <a:rPr kumimoji="0" lang="fr-FR" sz="2400" b="0" i="0" u="none" strike="noStrike" kern="0" cap="none" spc="0" normalizeH="0" baseline="0" noProof="0" dirty="0">
                <a:ln>
                  <a:noFill/>
                </a:ln>
                <a:effectLst/>
                <a:uLnTx/>
                <a:uFillTx/>
                <a:latin typeface="ScolaScript_N"/>
                <a:ea typeface="Calibri"/>
                <a:cs typeface="Calibri"/>
                <a:sym typeface="Calibri"/>
              </a:rPr>
              <a:t>	</a:t>
            </a:r>
            <a:endParaRPr lang="fr-FR" sz="2400" b="0" i="0" u="none" strike="noStrike" kern="0" cap="none" spc="0" normalizeH="0" baseline="0" noProof="0" dirty="0">
              <a:ln>
                <a:noFill/>
              </a:ln>
              <a:effectLst/>
              <a:uLnTx/>
              <a:uFillTx/>
              <a:latin typeface="ScolaScript_N"/>
              <a:ea typeface="Calibri"/>
              <a:cs typeface="Calibri"/>
            </a:endParaRPr>
          </a:p>
          <a:p>
            <a:pPr marL="457200" marR="0" lvl="0" algn="l" defTabSz="914400" rtl="0" eaLnBrk="1" fontAlgn="auto" latinLnBrk="0" hangingPunct="1">
              <a:lnSpc>
                <a:spcPct val="100000"/>
              </a:lnSpc>
              <a:spcBef>
                <a:spcPts val="0"/>
              </a:spcBef>
              <a:spcAft>
                <a:spcPts val="0"/>
              </a:spcAft>
              <a:buClr>
                <a:srgbClr val="000000"/>
              </a:buClr>
              <a:buSzPts val="2000"/>
              <a:buFont typeface="Arial"/>
              <a:buNone/>
              <a:tabLst/>
              <a:defRPr/>
            </a:pPr>
            <a:r>
              <a:rPr kumimoji="0" lang="fr-FR" sz="2400" b="0" i="0" u="none" strike="noStrike" kern="0" cap="none" spc="0" normalizeH="0" baseline="0" noProof="0" dirty="0">
                <a:ln>
                  <a:noFill/>
                </a:ln>
                <a:solidFill>
                  <a:schemeClr val="accent2">
                    <a:lumMod val="75000"/>
                  </a:schemeClr>
                </a:solidFill>
                <a:effectLst/>
                <a:uLnTx/>
                <a:uFillTx/>
                <a:latin typeface="ScolaScript_N" panose="00000400000000000000" pitchFamily="2" charset="0"/>
                <a:ea typeface="Calibri"/>
                <a:cs typeface="Calibri"/>
                <a:sym typeface="Calibri"/>
              </a:rPr>
              <a:t>les langues.</a:t>
            </a:r>
          </a:p>
          <a:p>
            <a:pPr marL="457200" marR="0" lvl="0" algn="l" defTabSz="914400" rtl="0" eaLnBrk="1" fontAlgn="auto" latinLnBrk="0" hangingPunct="1">
              <a:lnSpc>
                <a:spcPct val="100000"/>
              </a:lnSpc>
              <a:spcBef>
                <a:spcPts val="0"/>
              </a:spcBef>
              <a:spcAft>
                <a:spcPts val="0"/>
              </a:spcAft>
              <a:buClr>
                <a:srgbClr val="000000"/>
              </a:buClr>
              <a:buSzPts val="2000"/>
              <a:buFont typeface="Arial"/>
              <a:buNone/>
              <a:tabLst/>
              <a:defRPr/>
            </a:pPr>
            <a:r>
              <a:rPr kumimoji="0" lang="fr-FR" sz="2400" b="0" i="0" u="none" strike="noStrike" kern="0" cap="none" spc="0" normalizeH="0" baseline="0" noProof="0" dirty="0">
                <a:ln>
                  <a:noFill/>
                </a:ln>
                <a:solidFill>
                  <a:schemeClr val="accent2">
                    <a:lumMod val="75000"/>
                  </a:schemeClr>
                </a:solidFill>
                <a:effectLst/>
                <a:uLnTx/>
                <a:uFillTx/>
                <a:latin typeface="ScolaScript_N" panose="00000400000000000000" pitchFamily="2" charset="0"/>
                <a:ea typeface="Calibri"/>
                <a:cs typeface="Calibri"/>
                <a:sym typeface="Calibri"/>
              </a:rPr>
              <a:t>les sciences.</a:t>
            </a:r>
            <a:endParaRPr kumimoji="0" sz="2400" b="0" i="0" u="none" strike="noStrike" kern="0" cap="none" spc="0" normalizeH="0" baseline="0" noProof="0" dirty="0">
              <a:ln>
                <a:noFill/>
              </a:ln>
              <a:solidFill>
                <a:schemeClr val="accent2">
                  <a:lumMod val="75000"/>
                </a:schemeClr>
              </a:solidFill>
              <a:effectLst/>
              <a:uLnTx/>
              <a:uFillTx/>
              <a:latin typeface="ScolaScript_N" panose="00000400000000000000" pitchFamily="2" charset="0"/>
              <a:ea typeface="Calibri"/>
              <a:cs typeface="Calibri"/>
              <a:sym typeface="Calibri"/>
            </a:endParaRPr>
          </a:p>
          <a:p>
            <a:pPr marL="457200" marR="0" lvl="0" algn="l" defTabSz="914400" rtl="0" eaLnBrk="1" fontAlgn="auto" latinLnBrk="0" hangingPunct="1">
              <a:lnSpc>
                <a:spcPct val="100000"/>
              </a:lnSpc>
              <a:spcBef>
                <a:spcPts val="0"/>
              </a:spcBef>
              <a:spcAft>
                <a:spcPts val="0"/>
              </a:spcAft>
              <a:buClr>
                <a:srgbClr val="000000"/>
              </a:buClr>
              <a:buSzPts val="2000"/>
              <a:buFont typeface="Arial"/>
              <a:buNone/>
              <a:tabLst/>
              <a:defRPr/>
            </a:pPr>
            <a:r>
              <a:rPr kumimoji="0" lang="fr-FR" sz="2400" b="0" i="0" u="none" strike="noStrike" kern="0" cap="none" spc="0" normalizeH="0" baseline="0" noProof="0" dirty="0">
                <a:ln>
                  <a:noFill/>
                </a:ln>
                <a:solidFill>
                  <a:schemeClr val="accent2">
                    <a:lumMod val="75000"/>
                  </a:schemeClr>
                </a:solidFill>
                <a:effectLst/>
                <a:uLnTx/>
                <a:uFillTx/>
                <a:latin typeface="ScolaScript_N" panose="00000400000000000000" pitchFamily="2" charset="0"/>
                <a:ea typeface="Calibri"/>
                <a:cs typeface="Calibri"/>
                <a:sym typeface="Calibri"/>
              </a:rPr>
              <a:t>la traduction.</a:t>
            </a:r>
          </a:p>
          <a:p>
            <a:pPr marL="457200" marR="0" lvl="0" indent="0" algn="l" defTabSz="914400" rtl="0" eaLnBrk="1" fontAlgn="auto" latinLnBrk="0" hangingPunct="1">
              <a:lnSpc>
                <a:spcPct val="100000"/>
              </a:lnSpc>
              <a:spcBef>
                <a:spcPts val="0"/>
              </a:spcBef>
              <a:spcAft>
                <a:spcPts val="0"/>
              </a:spcAft>
              <a:buClr>
                <a:srgbClr val="000000"/>
              </a:buClr>
              <a:buSzPts val="2000"/>
              <a:buFont typeface="Arial"/>
              <a:buNone/>
              <a:tabLst/>
              <a:defRPr/>
            </a:pPr>
            <a:endParaRPr kumimoji="0" sz="24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endParaRPr>
          </a:p>
          <a:p>
            <a:pPr marL="457200">
              <a:buSzPts val="2000"/>
              <a:defRPr/>
            </a:pPr>
            <a:r>
              <a:rPr kumimoji="0" lang="fr-FR" sz="2400" b="1" i="0" u="none" strike="noStrike" kern="0" cap="none" spc="0" normalizeH="0" baseline="0" noProof="0" dirty="0">
                <a:ln>
                  <a:noFill/>
                </a:ln>
                <a:solidFill>
                  <a:schemeClr val="tx1">
                    <a:lumMod val="65000"/>
                    <a:lumOff val="35000"/>
                  </a:schemeClr>
                </a:solidFill>
                <a:effectLst/>
                <a:uLnTx/>
                <a:uFillTx/>
                <a:latin typeface="ScolaScript_N"/>
                <a:ea typeface="Calibri"/>
                <a:cs typeface="Calibri"/>
                <a:sym typeface="Calibri"/>
              </a:rPr>
              <a:t>Quel métier aimerait-elle exercer dans l’avenir</a:t>
            </a:r>
            <a:r>
              <a:rPr lang="fr-FR" sz="2400" b="1" dirty="0">
                <a:solidFill>
                  <a:schemeClr val="tx1">
                    <a:lumMod val="65000"/>
                    <a:lumOff val="35000"/>
                  </a:schemeClr>
                </a:solidFill>
                <a:latin typeface="ScolaScript_N"/>
                <a:ea typeface="Calibri"/>
                <a:cs typeface="Calibri"/>
                <a:sym typeface="Calibri"/>
              </a:rPr>
              <a:t> </a:t>
            </a:r>
            <a:r>
              <a:rPr kumimoji="0" lang="fr-FR" sz="2400" b="1" i="0" u="none" strike="noStrike" kern="0" cap="none" spc="0" normalizeH="0" baseline="0" noProof="0" dirty="0">
                <a:ln>
                  <a:noFill/>
                </a:ln>
                <a:solidFill>
                  <a:schemeClr val="tx1">
                    <a:lumMod val="65000"/>
                    <a:lumOff val="35000"/>
                  </a:schemeClr>
                </a:solidFill>
                <a:effectLst/>
                <a:uLnTx/>
                <a:uFillTx/>
                <a:latin typeface="ScolaScript_N"/>
                <a:ea typeface="Calibri"/>
                <a:cs typeface="Calibri"/>
                <a:sym typeface="Calibri"/>
              </a:rPr>
              <a:t>? </a:t>
            </a:r>
            <a:r>
              <a:rPr kumimoji="0" lang="fr-FR" sz="2400" b="1" i="0" u="none" strike="noStrike" kern="0" cap="none" spc="0" normalizeH="0" baseline="0" noProof="0" dirty="0">
                <a:ln>
                  <a:noFill/>
                </a:ln>
                <a:solidFill>
                  <a:schemeClr val="accent5">
                    <a:lumMod val="75000"/>
                  </a:schemeClr>
                </a:solidFill>
                <a:effectLst/>
                <a:uLnTx/>
                <a:uFillTx/>
                <a:latin typeface="ScolaScript_N"/>
                <a:ea typeface="Calibri"/>
                <a:cs typeface="Calibri"/>
                <a:sym typeface="Calibri"/>
              </a:rPr>
              <a:t>Elle aimerait devenir </a:t>
            </a:r>
            <a:r>
              <a:rPr kumimoji="0" lang="fr-FR" sz="2400" b="0" i="0" u="none" strike="noStrike" kern="0" cap="none" spc="0" normalizeH="0" baseline="0" noProof="0" dirty="0">
                <a:ln>
                  <a:noFill/>
                </a:ln>
                <a:solidFill>
                  <a:schemeClr val="accent2">
                    <a:lumMod val="75000"/>
                  </a:schemeClr>
                </a:solidFill>
                <a:effectLst/>
                <a:uLnTx/>
                <a:uFillTx/>
                <a:latin typeface="ScolaScript_N"/>
                <a:ea typeface="Calibri"/>
                <a:cs typeface="Calibri"/>
                <a:sym typeface="Calibri"/>
              </a:rPr>
              <a:t>professeur de langue français</a:t>
            </a:r>
            <a:endParaRPr lang="fr-FR" sz="2400" b="0" i="0" u="none" strike="noStrike" kern="0" cap="none" spc="0" normalizeH="0" baseline="0" noProof="0" dirty="0">
              <a:ln>
                <a:noFill/>
              </a:ln>
              <a:solidFill>
                <a:schemeClr val="accent2">
                  <a:lumMod val="75000"/>
                </a:schemeClr>
              </a:solidFill>
              <a:effectLst/>
              <a:uLnTx/>
              <a:uFillTx/>
              <a:latin typeface="ScolaScript_N"/>
              <a:ea typeface="Calibri"/>
              <a:cs typeface="Calibri"/>
            </a:endParaRPr>
          </a:p>
          <a:p>
            <a:pPr marL="457200" marR="0" lvl="0" indent="0" algn="l" defTabSz="914400" rtl="0" eaLnBrk="1" fontAlgn="auto" latinLnBrk="0" hangingPunct="1">
              <a:lnSpc>
                <a:spcPct val="100000"/>
              </a:lnSpc>
              <a:spcBef>
                <a:spcPts val="0"/>
              </a:spcBef>
              <a:spcAft>
                <a:spcPts val="0"/>
              </a:spcAft>
              <a:buClr>
                <a:srgbClr val="000000"/>
              </a:buClr>
              <a:buSzPts val="2000"/>
              <a:buFont typeface="Arial"/>
              <a:buNone/>
              <a:tabLst/>
              <a:defRPr/>
            </a:pPr>
            <a:r>
              <a:rPr kumimoji="0" lang="fr-FR" sz="2400" b="0" i="0" u="none" strike="noStrike" kern="0" cap="none" spc="0" normalizeH="0" baseline="0" noProof="0" dirty="0">
                <a:ln>
                  <a:noFill/>
                </a:ln>
                <a:solidFill>
                  <a:schemeClr val="accent2">
                    <a:lumMod val="75000"/>
                  </a:schemeClr>
                </a:solidFill>
                <a:effectLst/>
                <a:uLnTx/>
                <a:uFillTx/>
                <a:latin typeface="ScolaScript_N" panose="00000400000000000000" pitchFamily="2" charset="0"/>
                <a:ea typeface="Calibri"/>
                <a:cs typeface="Calibri"/>
                <a:sym typeface="Calibri"/>
              </a:rPr>
              <a:t>traductrice.</a:t>
            </a:r>
            <a:endParaRPr kumimoji="0" sz="2400" b="0" i="0" u="none" strike="noStrike" kern="0" cap="none" spc="0" normalizeH="0" baseline="0" noProof="0" dirty="0">
              <a:ln>
                <a:noFill/>
              </a:ln>
              <a:solidFill>
                <a:schemeClr val="accent2">
                  <a:lumMod val="75000"/>
                </a:schemeClr>
              </a:solidFill>
              <a:effectLst/>
              <a:uLnTx/>
              <a:uFillTx/>
              <a:latin typeface="ScolaScript_N" panose="00000400000000000000" pitchFamily="2" charset="0"/>
              <a:ea typeface="Calibri"/>
              <a:cs typeface="Calibri"/>
              <a:sym typeface="Calibri"/>
            </a:endParaRPr>
          </a:p>
          <a:p>
            <a:pPr marL="457200" marR="0" lvl="0" indent="0" algn="l" defTabSz="914400" rtl="0" eaLnBrk="1" fontAlgn="auto" latinLnBrk="0" hangingPunct="1">
              <a:lnSpc>
                <a:spcPct val="100000"/>
              </a:lnSpc>
              <a:spcBef>
                <a:spcPts val="0"/>
              </a:spcBef>
              <a:spcAft>
                <a:spcPts val="0"/>
              </a:spcAft>
              <a:buClr>
                <a:srgbClr val="000000"/>
              </a:buClr>
              <a:buSzPts val="2000"/>
              <a:buFont typeface="Arial"/>
              <a:buNone/>
              <a:tabLst/>
              <a:defRPr/>
            </a:pPr>
            <a:r>
              <a:rPr kumimoji="0" lang="fr-FR" sz="2400" b="0" i="0" u="none" strike="noStrike" kern="0" cap="none" spc="0" normalizeH="0" baseline="0" noProof="0" dirty="0">
                <a:ln>
                  <a:noFill/>
                </a:ln>
                <a:solidFill>
                  <a:schemeClr val="accent2">
                    <a:lumMod val="75000"/>
                  </a:schemeClr>
                </a:solidFill>
                <a:effectLst/>
                <a:uLnTx/>
                <a:uFillTx/>
                <a:latin typeface="ScolaScript_N" panose="00000400000000000000" pitchFamily="2" charset="0"/>
                <a:ea typeface="Calibri"/>
                <a:cs typeface="Calibri"/>
                <a:sym typeface="Calibri"/>
              </a:rPr>
              <a:t>romancière.</a:t>
            </a:r>
            <a:endParaRPr kumimoji="0" sz="2400" b="0" i="0" u="none" strike="noStrike" kern="0" cap="none" spc="0" normalizeH="0" baseline="0" noProof="0" dirty="0">
              <a:ln>
                <a:noFill/>
              </a:ln>
              <a:solidFill>
                <a:schemeClr val="accent2">
                  <a:lumMod val="75000"/>
                </a:schemeClr>
              </a:solidFill>
              <a:effectLst/>
              <a:uLnTx/>
              <a:uFillTx/>
              <a:latin typeface="ScolaScript_N" panose="00000400000000000000" pitchFamily="2" charset="0"/>
              <a:ea typeface="Calibri"/>
              <a:cs typeface="Calibri"/>
              <a:sym typeface="Calibri"/>
            </a:endParaRPr>
          </a:p>
          <a:p>
            <a:pPr marL="457200" marR="0" lvl="0" indent="0" algn="l" defTabSz="914400" rtl="0" eaLnBrk="1" fontAlgn="auto" latinLnBrk="0" hangingPunct="1">
              <a:lnSpc>
                <a:spcPct val="100000"/>
              </a:lnSpc>
              <a:spcBef>
                <a:spcPts val="0"/>
              </a:spcBef>
              <a:spcAft>
                <a:spcPts val="0"/>
              </a:spcAft>
              <a:buClr>
                <a:srgbClr val="000000"/>
              </a:buClr>
              <a:buSzPts val="2000"/>
              <a:buFont typeface="Arial"/>
              <a:buNone/>
              <a:tabLst/>
              <a:defRPr/>
            </a:pPr>
            <a:endParaRPr kumimoji="0" sz="24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endParaRPr>
          </a:p>
        </p:txBody>
      </p:sp>
      <p:sp>
        <p:nvSpPr>
          <p:cNvPr id="5" name="TextBox 4">
            <a:extLst>
              <a:ext uri="{FF2B5EF4-FFF2-40B4-BE49-F238E27FC236}">
                <a16:creationId xmlns:a16="http://schemas.microsoft.com/office/drawing/2014/main" id="{71A20D43-5EB2-4E53-B1EA-939316112462}"/>
              </a:ext>
            </a:extLst>
          </p:cNvPr>
          <p:cNvSpPr txBox="1"/>
          <p:nvPr/>
        </p:nvSpPr>
        <p:spPr>
          <a:xfrm>
            <a:off x="0" y="539981"/>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Lecture et </a:t>
            </a: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ea typeface="+mn-ea"/>
                <a:sym typeface="Calibri"/>
              </a:rPr>
              <a:t>compréhension</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 </a:t>
            </a: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ea typeface="+mn-ea"/>
                <a:sym typeface="Calibri"/>
              </a:rPr>
              <a:t>écrite</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a:t>
            </a:r>
          </a:p>
        </p:txBody>
      </p:sp>
    </p:spTree>
    <p:custDataLst>
      <p:tags r:id="rId1"/>
    </p:custDataLst>
    <p:extLst>
      <p:ext uri="{BB962C8B-B14F-4D97-AF65-F5344CB8AC3E}">
        <p14:creationId xmlns:p14="http://schemas.microsoft.com/office/powerpoint/2010/main" val="518235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40">
                                            <p:txEl>
                                              <p:pRg st="0" end="0"/>
                                            </p:txEl>
                                          </p:spTgt>
                                        </p:tgtEl>
                                        <p:attrNameLst>
                                          <p:attrName>style.visibility</p:attrName>
                                        </p:attrNameLst>
                                      </p:cBhvr>
                                      <p:to>
                                        <p:strVal val="visible"/>
                                      </p:to>
                                    </p:set>
                                    <p:animEffect transition="in" filter="fade">
                                      <p:cBhvr>
                                        <p:cTn id="11" dur="500"/>
                                        <p:tgtEl>
                                          <p:spTgt spid="140">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40">
                                            <p:txEl>
                                              <p:pRg st="1" end="1"/>
                                            </p:txEl>
                                          </p:spTgt>
                                        </p:tgtEl>
                                        <p:attrNameLst>
                                          <p:attrName>style.visibility</p:attrName>
                                        </p:attrNameLst>
                                      </p:cBhvr>
                                      <p:to>
                                        <p:strVal val="visible"/>
                                      </p:to>
                                    </p:set>
                                    <p:animEffect transition="in" filter="fade">
                                      <p:cBhvr>
                                        <p:cTn id="16" dur="500"/>
                                        <p:tgtEl>
                                          <p:spTgt spid="140">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40">
                                            <p:txEl>
                                              <p:pRg st="2" end="2"/>
                                            </p:txEl>
                                          </p:spTgt>
                                        </p:tgtEl>
                                        <p:attrNameLst>
                                          <p:attrName>style.visibility</p:attrName>
                                        </p:attrNameLst>
                                      </p:cBhvr>
                                      <p:to>
                                        <p:strVal val="visible"/>
                                      </p:to>
                                    </p:set>
                                    <p:animEffect transition="in" filter="fade">
                                      <p:cBhvr>
                                        <p:cTn id="21" dur="500"/>
                                        <p:tgtEl>
                                          <p:spTgt spid="140">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40">
                                            <p:txEl>
                                              <p:pRg st="3" end="3"/>
                                            </p:txEl>
                                          </p:spTgt>
                                        </p:tgtEl>
                                        <p:attrNameLst>
                                          <p:attrName>style.visibility</p:attrName>
                                        </p:attrNameLst>
                                      </p:cBhvr>
                                      <p:to>
                                        <p:strVal val="visible"/>
                                      </p:to>
                                    </p:set>
                                    <p:animEffect transition="in" filter="fade">
                                      <p:cBhvr>
                                        <p:cTn id="26" dur="500"/>
                                        <p:tgtEl>
                                          <p:spTgt spid="140">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up)">
                                      <p:cBhvr>
                                        <p:cTn id="31" dur="1250"/>
                                        <p:tgtEl>
                                          <p:spTgt spid="6"/>
                                        </p:tgtEl>
                                      </p:cBhvr>
                                    </p:animEffect>
                                  </p:childTnLst>
                                </p:cTn>
                              </p:par>
                            </p:childTnLst>
                          </p:cTn>
                        </p:par>
                        <p:par>
                          <p:cTn id="32" fill="hold">
                            <p:stCondLst>
                              <p:cond delay="1250"/>
                            </p:stCondLst>
                            <p:childTnLst>
                              <p:par>
                                <p:cTn id="33" presetID="10" presetClass="entr" presetSubtype="0" fill="hold" grpId="0" nodeType="afterEffect">
                                  <p:stCondLst>
                                    <p:cond delay="0"/>
                                  </p:stCondLst>
                                  <p:childTnLst>
                                    <p:set>
                                      <p:cBhvr>
                                        <p:cTn id="34" dur="1" fill="hold">
                                          <p:stCondLst>
                                            <p:cond delay="0"/>
                                          </p:stCondLst>
                                        </p:cTn>
                                        <p:tgtEl>
                                          <p:spTgt spid="140">
                                            <p:txEl>
                                              <p:pRg st="5" end="5"/>
                                            </p:txEl>
                                          </p:spTgt>
                                        </p:tgtEl>
                                        <p:attrNameLst>
                                          <p:attrName>style.visibility</p:attrName>
                                        </p:attrNameLst>
                                      </p:cBhvr>
                                      <p:to>
                                        <p:strVal val="visible"/>
                                      </p:to>
                                    </p:set>
                                    <p:animEffect transition="in" filter="fade">
                                      <p:cBhvr>
                                        <p:cTn id="35" dur="500"/>
                                        <p:tgtEl>
                                          <p:spTgt spid="140">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40">
                                            <p:txEl>
                                              <p:pRg st="6" end="6"/>
                                            </p:txEl>
                                          </p:spTgt>
                                        </p:tgtEl>
                                        <p:attrNameLst>
                                          <p:attrName>style.visibility</p:attrName>
                                        </p:attrNameLst>
                                      </p:cBhvr>
                                      <p:to>
                                        <p:strVal val="visible"/>
                                      </p:to>
                                    </p:set>
                                    <p:animEffect transition="in" filter="fade">
                                      <p:cBhvr>
                                        <p:cTn id="40" dur="500"/>
                                        <p:tgtEl>
                                          <p:spTgt spid="140">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40">
                                            <p:txEl>
                                              <p:pRg st="7" end="7"/>
                                            </p:txEl>
                                          </p:spTgt>
                                        </p:tgtEl>
                                        <p:attrNameLst>
                                          <p:attrName>style.visibility</p:attrName>
                                        </p:attrNameLst>
                                      </p:cBhvr>
                                      <p:to>
                                        <p:strVal val="visible"/>
                                      </p:to>
                                    </p:set>
                                    <p:animEffect transition="in" filter="fade">
                                      <p:cBhvr>
                                        <p:cTn id="45" dur="500"/>
                                        <p:tgtEl>
                                          <p:spTgt spid="140">
                                            <p:txEl>
                                              <p:pRg st="7" end="7"/>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40">
                                            <p:txEl>
                                              <p:pRg st="8" end="8"/>
                                            </p:txEl>
                                          </p:spTgt>
                                        </p:tgtEl>
                                        <p:attrNameLst>
                                          <p:attrName>style.visibility</p:attrName>
                                        </p:attrNameLst>
                                      </p:cBhvr>
                                      <p:to>
                                        <p:strVal val="visible"/>
                                      </p:to>
                                    </p:set>
                                    <p:animEffect transition="in" filter="fade">
                                      <p:cBhvr>
                                        <p:cTn id="50" dur="500"/>
                                        <p:tgtEl>
                                          <p:spTgt spid="140">
                                            <p:txEl>
                                              <p:pRg st="8" end="8"/>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1" fill="hold" grpId="0" nodeType="click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wipe(up)">
                                      <p:cBhvr>
                                        <p:cTn id="55" dur="1000"/>
                                        <p:tgtEl>
                                          <p:spTgt spid="7"/>
                                        </p:tgtEl>
                                      </p:cBhvr>
                                    </p:animEffect>
                                  </p:childTnLst>
                                </p:cTn>
                              </p:par>
                            </p:childTnLst>
                          </p:cTn>
                        </p:par>
                        <p:par>
                          <p:cTn id="56" fill="hold">
                            <p:stCondLst>
                              <p:cond delay="1000"/>
                            </p:stCondLst>
                            <p:childTnLst>
                              <p:par>
                                <p:cTn id="57" presetID="10" presetClass="entr" presetSubtype="0" fill="hold" grpId="0" nodeType="afterEffect">
                                  <p:stCondLst>
                                    <p:cond delay="0"/>
                                  </p:stCondLst>
                                  <p:childTnLst>
                                    <p:set>
                                      <p:cBhvr>
                                        <p:cTn id="58" dur="1" fill="hold">
                                          <p:stCondLst>
                                            <p:cond delay="0"/>
                                          </p:stCondLst>
                                        </p:cTn>
                                        <p:tgtEl>
                                          <p:spTgt spid="140">
                                            <p:txEl>
                                              <p:pRg st="10" end="10"/>
                                            </p:txEl>
                                          </p:spTgt>
                                        </p:tgtEl>
                                        <p:attrNameLst>
                                          <p:attrName>style.visibility</p:attrName>
                                        </p:attrNameLst>
                                      </p:cBhvr>
                                      <p:to>
                                        <p:strVal val="visible"/>
                                      </p:to>
                                    </p:set>
                                    <p:animEffect transition="in" filter="fade">
                                      <p:cBhvr>
                                        <p:cTn id="59" dur="500"/>
                                        <p:tgtEl>
                                          <p:spTgt spid="140">
                                            <p:txEl>
                                              <p:pRg st="10" end="10"/>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40">
                                            <p:txEl>
                                              <p:pRg st="11" end="11"/>
                                            </p:txEl>
                                          </p:spTgt>
                                        </p:tgtEl>
                                        <p:attrNameLst>
                                          <p:attrName>style.visibility</p:attrName>
                                        </p:attrNameLst>
                                      </p:cBhvr>
                                      <p:to>
                                        <p:strVal val="visible"/>
                                      </p:to>
                                    </p:set>
                                    <p:animEffect transition="in" filter="fade">
                                      <p:cBhvr>
                                        <p:cTn id="64" dur="500"/>
                                        <p:tgtEl>
                                          <p:spTgt spid="140">
                                            <p:txEl>
                                              <p:pRg st="11" end="11"/>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40">
                                            <p:txEl>
                                              <p:pRg st="12" end="12"/>
                                            </p:txEl>
                                          </p:spTgt>
                                        </p:tgtEl>
                                        <p:attrNameLst>
                                          <p:attrName>style.visibility</p:attrName>
                                        </p:attrNameLst>
                                      </p:cBhvr>
                                      <p:to>
                                        <p:strVal val="visible"/>
                                      </p:to>
                                    </p:set>
                                    <p:animEffect transition="in" filter="fade">
                                      <p:cBhvr>
                                        <p:cTn id="69" dur="500"/>
                                        <p:tgtEl>
                                          <p:spTgt spid="140">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2" grpId="0" animBg="1"/>
      <p:bldP spid="140"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8" name="Rectangle 7">
            <a:extLst>
              <a:ext uri="{FF2B5EF4-FFF2-40B4-BE49-F238E27FC236}">
                <a16:creationId xmlns:a16="http://schemas.microsoft.com/office/drawing/2014/main" id="{015C2D4C-FB85-4EDF-A51C-9E53755D3456}"/>
              </a:ext>
            </a:extLst>
          </p:cNvPr>
          <p:cNvSpPr/>
          <p:nvPr/>
        </p:nvSpPr>
        <p:spPr>
          <a:xfrm>
            <a:off x="-10759" y="5030717"/>
            <a:ext cx="12192000" cy="1930679"/>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5" name="Rectangle 4">
            <a:extLst>
              <a:ext uri="{FF2B5EF4-FFF2-40B4-BE49-F238E27FC236}">
                <a16:creationId xmlns:a16="http://schemas.microsoft.com/office/drawing/2014/main" id="{B27DFA57-B26A-4CC1-9BD3-E3D25C16D320}"/>
              </a:ext>
            </a:extLst>
          </p:cNvPr>
          <p:cNvSpPr/>
          <p:nvPr/>
        </p:nvSpPr>
        <p:spPr>
          <a:xfrm>
            <a:off x="0" y="3077737"/>
            <a:ext cx="12192000" cy="195298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6" name="Rectangle 5">
            <a:extLst>
              <a:ext uri="{FF2B5EF4-FFF2-40B4-BE49-F238E27FC236}">
                <a16:creationId xmlns:a16="http://schemas.microsoft.com/office/drawing/2014/main" id="{B8A6193B-40A2-4E48-88D4-32E0A3DED552}"/>
              </a:ext>
            </a:extLst>
          </p:cNvPr>
          <p:cNvSpPr/>
          <p:nvPr/>
        </p:nvSpPr>
        <p:spPr>
          <a:xfrm>
            <a:off x="0" y="1124756"/>
            <a:ext cx="12192000" cy="1952981"/>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4" name="Google Shape;140;p21"/>
          <p:cNvSpPr txBox="1"/>
          <p:nvPr/>
        </p:nvSpPr>
        <p:spPr>
          <a:xfrm>
            <a:off x="4811" y="1325818"/>
            <a:ext cx="10582900" cy="3710570"/>
          </a:xfrm>
          <a:prstGeom prst="rect">
            <a:avLst/>
          </a:prstGeom>
          <a:noFill/>
          <a:ln>
            <a:noFill/>
          </a:ln>
        </p:spPr>
        <p:txBody>
          <a:bodyPr spcFirstLastPara="1" wrap="square" lIns="91425" tIns="91425" rIns="91425" bIns="91425" anchor="t" anchorCtr="0">
            <a:noAutofit/>
          </a:bodyPr>
          <a:lstStyle/>
          <a:p>
            <a:pPr marL="457200">
              <a:buSzPts val="2000"/>
              <a:defRPr/>
            </a:pPr>
            <a:r>
              <a:rPr kumimoji="0" lang="fr-FR" sz="2400" b="1" i="0" u="none" strike="noStrike" kern="0" cap="none" spc="0" normalizeH="0" baseline="0" noProof="0" dirty="0">
                <a:ln>
                  <a:noFill/>
                </a:ln>
                <a:solidFill>
                  <a:schemeClr val="tx1">
                    <a:lumMod val="65000"/>
                    <a:lumOff val="35000"/>
                  </a:schemeClr>
                </a:solidFill>
                <a:effectLst/>
                <a:uLnTx/>
                <a:uFillTx/>
                <a:latin typeface="ScolaScript_N"/>
                <a:ea typeface="Calibri"/>
                <a:cs typeface="Calibri"/>
                <a:sym typeface="Calibri"/>
              </a:rPr>
              <a:t>Quel genre de livres aime-t-elle lire</a:t>
            </a:r>
            <a:r>
              <a:rPr lang="fr-FR" sz="2400" b="1" dirty="0">
                <a:solidFill>
                  <a:schemeClr val="tx1">
                    <a:lumMod val="65000"/>
                    <a:lumOff val="35000"/>
                  </a:schemeClr>
                </a:solidFill>
                <a:latin typeface="ScolaScript_N"/>
                <a:ea typeface="Calibri"/>
                <a:cs typeface="Calibri"/>
                <a:sym typeface="Calibri"/>
              </a:rPr>
              <a:t> </a:t>
            </a:r>
            <a:r>
              <a:rPr kumimoji="0" lang="fr-FR" sz="2400" b="1" i="0" u="none" strike="noStrike" kern="0" cap="none" spc="0" normalizeH="0" baseline="0" noProof="0" dirty="0">
                <a:ln>
                  <a:noFill/>
                </a:ln>
                <a:solidFill>
                  <a:schemeClr val="tx1">
                    <a:lumMod val="65000"/>
                    <a:lumOff val="35000"/>
                  </a:schemeClr>
                </a:solidFill>
                <a:effectLst/>
                <a:uLnTx/>
                <a:uFillTx/>
                <a:latin typeface="ScolaScript_N"/>
                <a:ea typeface="Calibri"/>
                <a:cs typeface="Calibri"/>
                <a:sym typeface="Calibri"/>
              </a:rPr>
              <a:t>? </a:t>
            </a:r>
            <a:r>
              <a:rPr kumimoji="0" lang="fr-FR" sz="2400" b="1" i="0" u="none" strike="noStrike" kern="0" cap="none" spc="0" normalizeH="0" baseline="0" noProof="0" dirty="0">
                <a:ln>
                  <a:noFill/>
                </a:ln>
                <a:solidFill>
                  <a:schemeClr val="accent5">
                    <a:lumMod val="75000"/>
                  </a:schemeClr>
                </a:solidFill>
                <a:effectLst/>
                <a:uLnTx/>
                <a:uFillTx/>
                <a:latin typeface="ScolaScript_N"/>
                <a:ea typeface="Calibri"/>
                <a:cs typeface="Calibri"/>
                <a:sym typeface="Calibri"/>
              </a:rPr>
              <a:t>Elle aime lire</a:t>
            </a:r>
            <a:r>
              <a:rPr kumimoji="0" lang="fr-FR" sz="2400" b="0" i="0" u="none" strike="noStrike" kern="0" cap="none" spc="0" normalizeH="0" baseline="0" noProof="0" dirty="0">
                <a:ln>
                  <a:noFill/>
                </a:ln>
                <a:solidFill>
                  <a:schemeClr val="tx1">
                    <a:lumMod val="65000"/>
                    <a:lumOff val="35000"/>
                  </a:schemeClr>
                </a:solidFill>
                <a:effectLst/>
                <a:uLnTx/>
                <a:uFillTx/>
                <a:latin typeface="ScolaScript_N"/>
                <a:ea typeface="Calibri"/>
                <a:cs typeface="Calibri"/>
                <a:sym typeface="Calibri"/>
              </a:rPr>
              <a:t>	</a:t>
            </a:r>
            <a:r>
              <a:rPr kumimoji="0" lang="fr-FR" sz="2400" b="0" i="0" u="none" strike="noStrike" kern="0" cap="none" spc="0" normalizeH="0" baseline="0" noProof="0" dirty="0">
                <a:ln>
                  <a:noFill/>
                </a:ln>
                <a:effectLst/>
                <a:uLnTx/>
                <a:uFillTx/>
                <a:latin typeface="ScolaScript_N"/>
                <a:ea typeface="Calibri"/>
                <a:cs typeface="Calibri"/>
                <a:sym typeface="Calibri"/>
              </a:rPr>
              <a:t>	</a:t>
            </a:r>
          </a:p>
          <a:p>
            <a:pPr marL="457200" marR="0" lvl="0" indent="0" algn="l" defTabSz="914400" rtl="0" eaLnBrk="1" fontAlgn="auto" latinLnBrk="0" hangingPunct="1">
              <a:lnSpc>
                <a:spcPct val="100000"/>
              </a:lnSpc>
              <a:spcBef>
                <a:spcPts val="0"/>
              </a:spcBef>
              <a:spcAft>
                <a:spcPts val="0"/>
              </a:spcAft>
              <a:buClr>
                <a:srgbClr val="000000"/>
              </a:buClr>
              <a:buSzPts val="2000"/>
              <a:buFont typeface="Arial"/>
              <a:buNone/>
              <a:tabLst/>
              <a:defRPr/>
            </a:pPr>
            <a:r>
              <a:rPr kumimoji="0" lang="fr-FR" sz="2400" b="0" i="0" u="none" strike="noStrike" kern="0" cap="none" spc="0" normalizeH="0" baseline="0" noProof="0" dirty="0">
                <a:ln>
                  <a:noFill/>
                </a:ln>
                <a:solidFill>
                  <a:schemeClr val="accent2">
                    <a:lumMod val="75000"/>
                  </a:schemeClr>
                </a:solidFill>
                <a:effectLst/>
                <a:uLnTx/>
                <a:uFillTx/>
                <a:latin typeface="ScolaScript_N" panose="00000400000000000000" pitchFamily="2" charset="0"/>
                <a:ea typeface="Calibri"/>
                <a:cs typeface="Calibri"/>
                <a:sym typeface="Calibri"/>
              </a:rPr>
              <a:t>des romans d’amour.</a:t>
            </a:r>
          </a:p>
          <a:p>
            <a:pPr marL="457200" marR="0" lvl="0" indent="0" algn="l" defTabSz="914400" rtl="0" eaLnBrk="1" fontAlgn="auto" latinLnBrk="0" hangingPunct="1">
              <a:lnSpc>
                <a:spcPct val="100000"/>
              </a:lnSpc>
              <a:spcBef>
                <a:spcPts val="0"/>
              </a:spcBef>
              <a:spcAft>
                <a:spcPts val="0"/>
              </a:spcAft>
              <a:buClr>
                <a:srgbClr val="000000"/>
              </a:buClr>
              <a:buSzPts val="2000"/>
              <a:buFont typeface="Arial"/>
              <a:buNone/>
              <a:tabLst/>
              <a:defRPr/>
            </a:pPr>
            <a:r>
              <a:rPr kumimoji="0" lang="fr-FR" sz="2400" b="0" i="0" u="none" strike="noStrike" kern="0" cap="none" spc="0" normalizeH="0" baseline="0" noProof="0" dirty="0">
                <a:ln>
                  <a:noFill/>
                </a:ln>
                <a:solidFill>
                  <a:schemeClr val="accent2">
                    <a:lumMod val="75000"/>
                  </a:schemeClr>
                </a:solidFill>
                <a:effectLst/>
                <a:uLnTx/>
                <a:uFillTx/>
                <a:latin typeface="ScolaScript_N" panose="00000400000000000000" pitchFamily="2" charset="0"/>
                <a:ea typeface="Calibri"/>
                <a:cs typeface="Calibri"/>
                <a:sym typeface="Calibri"/>
              </a:rPr>
              <a:t>des romans d’aventure.</a:t>
            </a:r>
          </a:p>
          <a:p>
            <a:pPr marL="457200" marR="0" lvl="0" indent="0" algn="l" defTabSz="914400" rtl="0" eaLnBrk="1" fontAlgn="auto" latinLnBrk="0" hangingPunct="1">
              <a:lnSpc>
                <a:spcPct val="100000"/>
              </a:lnSpc>
              <a:spcBef>
                <a:spcPts val="0"/>
              </a:spcBef>
              <a:spcAft>
                <a:spcPts val="0"/>
              </a:spcAft>
              <a:buClr>
                <a:srgbClr val="000000"/>
              </a:buClr>
              <a:buSzPts val="2000"/>
              <a:buFont typeface="Arial"/>
              <a:buNone/>
              <a:tabLst/>
              <a:defRPr/>
            </a:pPr>
            <a:r>
              <a:rPr kumimoji="0" lang="fr-FR" sz="2400" b="0" i="0" u="none" strike="noStrike" kern="0" cap="none" spc="0" normalizeH="0" baseline="0" noProof="0" dirty="0">
                <a:ln>
                  <a:noFill/>
                </a:ln>
                <a:solidFill>
                  <a:schemeClr val="accent2">
                    <a:lumMod val="75000"/>
                  </a:schemeClr>
                </a:solidFill>
                <a:effectLst/>
                <a:uLnTx/>
                <a:uFillTx/>
                <a:latin typeface="ScolaScript_N" panose="00000400000000000000" pitchFamily="2" charset="0"/>
                <a:ea typeface="Calibri"/>
                <a:cs typeface="Calibri"/>
                <a:sym typeface="Calibri"/>
              </a:rPr>
              <a:t>des romans policiers.</a:t>
            </a:r>
          </a:p>
          <a:p>
            <a:pPr marL="457200" marR="0" lvl="0" indent="0" algn="l" defTabSz="914400" rtl="0" eaLnBrk="1" fontAlgn="auto" latinLnBrk="0" hangingPunct="1">
              <a:lnSpc>
                <a:spcPct val="100000"/>
              </a:lnSpc>
              <a:spcBef>
                <a:spcPts val="0"/>
              </a:spcBef>
              <a:spcAft>
                <a:spcPts val="0"/>
              </a:spcAft>
              <a:buClr>
                <a:srgbClr val="000000"/>
              </a:buClr>
              <a:buSzPts val="2000"/>
              <a:buFont typeface="Arial"/>
              <a:buNone/>
              <a:tabLst/>
              <a:defRPr/>
            </a:pPr>
            <a:endParaRPr kumimoji="0" lang="en-US" sz="24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endParaRPr>
          </a:p>
          <a:p>
            <a:pPr marL="457200">
              <a:buSzPts val="2000"/>
              <a:defRPr/>
            </a:pPr>
            <a:r>
              <a:rPr kumimoji="0" lang="fr-FR" sz="2400" b="1" i="0" u="none" strike="noStrike" kern="0" cap="none" spc="0" normalizeH="0" baseline="0" noProof="0" dirty="0">
                <a:ln>
                  <a:noFill/>
                </a:ln>
                <a:solidFill>
                  <a:schemeClr val="tx1">
                    <a:lumMod val="65000"/>
                    <a:lumOff val="35000"/>
                  </a:schemeClr>
                </a:solidFill>
                <a:effectLst/>
                <a:uLnTx/>
                <a:uFillTx/>
                <a:latin typeface="ScolaScript_N"/>
                <a:ea typeface="Calibri"/>
                <a:cs typeface="Calibri"/>
                <a:sym typeface="Calibri"/>
              </a:rPr>
              <a:t>Quel effet la lecture a-t-elle sur Isabelle</a:t>
            </a:r>
            <a:r>
              <a:rPr lang="fr-FR" sz="2400" b="1" dirty="0">
                <a:solidFill>
                  <a:schemeClr val="tx1">
                    <a:lumMod val="65000"/>
                    <a:lumOff val="35000"/>
                  </a:schemeClr>
                </a:solidFill>
                <a:latin typeface="ScolaScript_N"/>
                <a:ea typeface="Calibri"/>
                <a:cs typeface="Calibri"/>
                <a:sym typeface="Calibri"/>
              </a:rPr>
              <a:t> </a:t>
            </a:r>
            <a:r>
              <a:rPr kumimoji="0" lang="fr-FR" sz="2400" b="1" i="0" u="none" strike="noStrike" kern="0" cap="none" spc="0" normalizeH="0" baseline="0" noProof="0" dirty="0">
                <a:ln>
                  <a:noFill/>
                </a:ln>
                <a:solidFill>
                  <a:schemeClr val="tx1">
                    <a:lumMod val="65000"/>
                    <a:lumOff val="35000"/>
                  </a:schemeClr>
                </a:solidFill>
                <a:effectLst/>
                <a:uLnTx/>
                <a:uFillTx/>
                <a:latin typeface="ScolaScript_N"/>
                <a:ea typeface="Calibri"/>
                <a:cs typeface="Calibri"/>
                <a:sym typeface="Calibri"/>
              </a:rPr>
              <a:t>?</a:t>
            </a:r>
            <a:endParaRPr lang="fr-FR" sz="2400" b="1" i="0" u="none" strike="noStrike" kern="0" cap="none" spc="0" normalizeH="0" baseline="0" noProof="0" dirty="0">
              <a:ln>
                <a:noFill/>
              </a:ln>
              <a:solidFill>
                <a:schemeClr val="tx1">
                  <a:lumMod val="65000"/>
                  <a:lumOff val="35000"/>
                </a:schemeClr>
              </a:solidFill>
              <a:effectLst/>
              <a:uLnTx/>
              <a:uFillTx/>
              <a:latin typeface="ScolaScript_N"/>
              <a:ea typeface="Calibri"/>
              <a:cs typeface="Calibri"/>
            </a:endParaRPr>
          </a:p>
          <a:p>
            <a:pPr marL="457200" marR="0" lvl="0" indent="0" algn="l" defTabSz="914400" rtl="0" eaLnBrk="1" fontAlgn="auto" latinLnBrk="0" hangingPunct="1">
              <a:lnSpc>
                <a:spcPct val="100000"/>
              </a:lnSpc>
              <a:spcBef>
                <a:spcPts val="0"/>
              </a:spcBef>
              <a:spcAft>
                <a:spcPts val="0"/>
              </a:spcAft>
              <a:buClr>
                <a:srgbClr val="000000"/>
              </a:buClr>
              <a:buSzPts val="2000"/>
              <a:buFont typeface="Arial"/>
              <a:buNone/>
              <a:tabLst/>
              <a:defRPr/>
            </a:pPr>
            <a:r>
              <a:rPr kumimoji="0" lang="fr-FR" sz="2400" b="0" i="0" u="none" strike="noStrike" kern="0" cap="none" spc="0" normalizeH="0" baseline="0" noProof="0" dirty="0">
                <a:ln>
                  <a:noFill/>
                </a:ln>
                <a:solidFill>
                  <a:schemeClr val="accent2">
                    <a:lumMod val="75000"/>
                  </a:schemeClr>
                </a:solidFill>
                <a:effectLst/>
                <a:uLnTx/>
                <a:uFillTx/>
                <a:latin typeface="ScolaScript_N" panose="00000400000000000000" pitchFamily="2" charset="0"/>
                <a:ea typeface="Calibri"/>
                <a:cs typeface="Calibri"/>
                <a:sym typeface="Calibri"/>
              </a:rPr>
              <a:t>Elle lui permet de travailler pour des organisations internationales.</a:t>
            </a:r>
          </a:p>
          <a:p>
            <a:pPr marL="457200" marR="0" lvl="0" indent="0" algn="l" defTabSz="914400" rtl="0" eaLnBrk="1" fontAlgn="auto" latinLnBrk="0" hangingPunct="1">
              <a:lnSpc>
                <a:spcPct val="100000"/>
              </a:lnSpc>
              <a:spcBef>
                <a:spcPts val="0"/>
              </a:spcBef>
              <a:spcAft>
                <a:spcPts val="0"/>
              </a:spcAft>
              <a:buClr>
                <a:srgbClr val="000000"/>
              </a:buClr>
              <a:buSzPts val="2000"/>
              <a:buFont typeface="Arial"/>
              <a:buNone/>
              <a:tabLst/>
              <a:defRPr/>
            </a:pPr>
            <a:r>
              <a:rPr kumimoji="0" lang="fr-FR" sz="2400" b="0" i="0" u="none" strike="noStrike" kern="0" cap="none" spc="0" normalizeH="0" baseline="0" noProof="0" dirty="0">
                <a:ln>
                  <a:noFill/>
                </a:ln>
                <a:solidFill>
                  <a:schemeClr val="accent2">
                    <a:lumMod val="75000"/>
                  </a:schemeClr>
                </a:solidFill>
                <a:effectLst/>
                <a:uLnTx/>
                <a:uFillTx/>
                <a:latin typeface="ScolaScript_N" panose="00000400000000000000" pitchFamily="2" charset="0"/>
                <a:ea typeface="Calibri"/>
                <a:cs typeface="Calibri"/>
                <a:sym typeface="Calibri"/>
              </a:rPr>
              <a:t>Elle lui apprend la violence.</a:t>
            </a:r>
          </a:p>
          <a:p>
            <a:pPr marL="457200" marR="0" lvl="0" indent="0" algn="l" defTabSz="914400" rtl="0" eaLnBrk="1" fontAlgn="auto" latinLnBrk="0" hangingPunct="1">
              <a:lnSpc>
                <a:spcPct val="100000"/>
              </a:lnSpc>
              <a:spcBef>
                <a:spcPts val="0"/>
              </a:spcBef>
              <a:spcAft>
                <a:spcPts val="0"/>
              </a:spcAft>
              <a:buClr>
                <a:srgbClr val="000000"/>
              </a:buClr>
              <a:buSzPts val="2000"/>
              <a:buFont typeface="Arial"/>
              <a:buNone/>
              <a:tabLst/>
              <a:defRPr/>
            </a:pPr>
            <a:r>
              <a:rPr kumimoji="0" lang="fr-FR" sz="2400" b="0" i="0" u="none" strike="noStrike" kern="0" cap="none" spc="0" normalizeH="0" baseline="0" noProof="0" dirty="0">
                <a:ln>
                  <a:noFill/>
                </a:ln>
                <a:solidFill>
                  <a:schemeClr val="accent2">
                    <a:lumMod val="75000"/>
                  </a:schemeClr>
                </a:solidFill>
                <a:effectLst/>
                <a:uLnTx/>
                <a:uFillTx/>
                <a:latin typeface="ScolaScript_N" panose="00000400000000000000" pitchFamily="2" charset="0"/>
                <a:ea typeface="Calibri"/>
                <a:cs typeface="Calibri"/>
                <a:sym typeface="Calibri"/>
              </a:rPr>
              <a:t>Elle l’emporte dans un autre monde loin de la réalité.</a:t>
            </a:r>
          </a:p>
        </p:txBody>
      </p:sp>
      <p:sp>
        <p:nvSpPr>
          <p:cNvPr id="7" name="TextBox 6">
            <a:extLst>
              <a:ext uri="{FF2B5EF4-FFF2-40B4-BE49-F238E27FC236}">
                <a16:creationId xmlns:a16="http://schemas.microsoft.com/office/drawing/2014/main" id="{71A20D43-5EB2-4E53-B1EA-939316112462}"/>
              </a:ext>
            </a:extLst>
          </p:cNvPr>
          <p:cNvSpPr txBox="1"/>
          <p:nvPr/>
        </p:nvSpPr>
        <p:spPr>
          <a:xfrm>
            <a:off x="0" y="562283"/>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Lecture et </a:t>
            </a: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ea typeface="+mn-ea"/>
                <a:sym typeface="Calibri"/>
              </a:rPr>
              <a:t>compréhension</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 </a:t>
            </a: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ea typeface="+mn-ea"/>
                <a:sym typeface="Calibri"/>
              </a:rPr>
              <a:t>écrite</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a:t>
            </a:r>
          </a:p>
        </p:txBody>
      </p:sp>
    </p:spTree>
    <p:custDataLst>
      <p:tags r:id="rId1"/>
    </p:custDataLst>
    <p:extLst>
      <p:ext uri="{BB962C8B-B14F-4D97-AF65-F5344CB8AC3E}">
        <p14:creationId xmlns:p14="http://schemas.microsoft.com/office/powerpoint/2010/main" val="62387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1000"/>
                                        <p:tgtEl>
                                          <p:spTgt spid="6"/>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500"/>
                                        <p:tgtEl>
                                          <p:spTgt spid="4">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animEffect transition="in" filter="fade">
                                      <p:cBhvr>
                                        <p:cTn id="16" dur="500"/>
                                        <p:tgtEl>
                                          <p:spTgt spid="4">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500"/>
                                        <p:tgtEl>
                                          <p:spTgt spid="4">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4">
                                            <p:txEl>
                                              <p:pRg st="3" end="3"/>
                                            </p:txEl>
                                          </p:spTgt>
                                        </p:tgtEl>
                                        <p:attrNameLst>
                                          <p:attrName>style.visibility</p:attrName>
                                        </p:attrNameLst>
                                      </p:cBhvr>
                                      <p:to>
                                        <p:strVal val="visible"/>
                                      </p:to>
                                    </p:set>
                                    <p:animEffect transition="in" filter="fade">
                                      <p:cBhvr>
                                        <p:cTn id="26" dur="500"/>
                                        <p:tgtEl>
                                          <p:spTgt spid="4">
                                            <p:txEl>
                                              <p:pRg st="3" end="3"/>
                                            </p:txEl>
                                          </p:spTgt>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up)">
                                      <p:cBhvr>
                                        <p:cTn id="29" dur="1000"/>
                                        <p:tgtEl>
                                          <p:spTgt spid="5"/>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Effect transition="in" filter="fade">
                                      <p:cBhvr>
                                        <p:cTn id="33" dur="500"/>
                                        <p:tgtEl>
                                          <p:spTgt spid="4">
                                            <p:txEl>
                                              <p:pRg st="5" end="5"/>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4">
                                            <p:txEl>
                                              <p:pRg st="6" end="6"/>
                                            </p:txEl>
                                          </p:spTgt>
                                        </p:tgtEl>
                                        <p:attrNameLst>
                                          <p:attrName>style.visibility</p:attrName>
                                        </p:attrNameLst>
                                      </p:cBhvr>
                                      <p:to>
                                        <p:strVal val="visible"/>
                                      </p:to>
                                    </p:set>
                                    <p:animEffect transition="in" filter="fade">
                                      <p:cBhvr>
                                        <p:cTn id="38" dur="500"/>
                                        <p:tgtEl>
                                          <p:spTgt spid="4">
                                            <p:txEl>
                                              <p:pRg st="6" end="6"/>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4">
                                            <p:txEl>
                                              <p:pRg st="7" end="7"/>
                                            </p:txEl>
                                          </p:spTgt>
                                        </p:tgtEl>
                                        <p:attrNameLst>
                                          <p:attrName>style.visibility</p:attrName>
                                        </p:attrNameLst>
                                      </p:cBhvr>
                                      <p:to>
                                        <p:strVal val="visible"/>
                                      </p:to>
                                    </p:set>
                                    <p:animEffect transition="in" filter="fade">
                                      <p:cBhvr>
                                        <p:cTn id="43" dur="500"/>
                                        <p:tgtEl>
                                          <p:spTgt spid="4">
                                            <p:txEl>
                                              <p:pRg st="7" end="7"/>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4">
                                            <p:txEl>
                                              <p:pRg st="8" end="8"/>
                                            </p:txEl>
                                          </p:spTgt>
                                        </p:tgtEl>
                                        <p:attrNameLst>
                                          <p:attrName>style.visibility</p:attrName>
                                        </p:attrNameLst>
                                      </p:cBhvr>
                                      <p:to>
                                        <p:strVal val="visible"/>
                                      </p:to>
                                    </p:set>
                                    <p:animEffect transition="in" filter="fade">
                                      <p:cBhvr>
                                        <p:cTn id="48" dur="500"/>
                                        <p:tgtEl>
                                          <p:spTgt spid="4">
                                            <p:txEl>
                                              <p:pRg st="8" end="8"/>
                                            </p:txEl>
                                          </p:spTgt>
                                        </p:tgtEl>
                                      </p:cBhvr>
                                    </p:animEffect>
                                  </p:childTnLst>
                                </p:cTn>
                              </p:par>
                            </p:childTnLst>
                          </p:cTn>
                        </p:par>
                        <p:par>
                          <p:cTn id="49" fill="hold">
                            <p:stCondLst>
                              <p:cond delay="500"/>
                            </p:stCondLst>
                            <p:childTnLst>
                              <p:par>
                                <p:cTn id="50" presetID="22" presetClass="entr" presetSubtype="1"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up)">
                                      <p:cBhvr>
                                        <p:cTn id="5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 grpId="0" animBg="1"/>
      <p:bldP spid="6" grpId="0" animBg="1"/>
      <p:bldP spid="4"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4" name="Google Shape;154;p23"/>
          <p:cNvSpPr txBox="1"/>
          <p:nvPr/>
        </p:nvSpPr>
        <p:spPr>
          <a:xfrm>
            <a:off x="6532" y="1122595"/>
            <a:ext cx="11557283" cy="464258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indent="0" algn="just" defTabSz="914400" eaLnBrk="1" fontAlgn="auto" latinLnBrk="0" hangingPunct="1">
              <a:lnSpc>
                <a:spcPct val="120000"/>
              </a:lnSpc>
              <a:spcBef>
                <a:spcPts val="600"/>
              </a:spcBef>
              <a:spcAft>
                <a:spcPts val="600"/>
              </a:spcAft>
              <a:buSzPts val="2400"/>
              <a:buNone/>
              <a:tabLst/>
              <a:defRPr kumimoji="0" sz="2400"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algn="ctr"/>
            <a:r>
              <a:rPr lang="fr-FR" sz="2800" b="1" dirty="0">
                <a:sym typeface="Calibri"/>
              </a:rPr>
              <a:t>Isabelle</a:t>
            </a:r>
            <a:endParaRPr sz="2800" b="1" dirty="0">
              <a:sym typeface="Calibri"/>
            </a:endParaRPr>
          </a:p>
          <a:p>
            <a:r>
              <a:rPr lang="fr-FR" sz="2800" dirty="0">
                <a:sym typeface="Calibri"/>
              </a:rPr>
              <a:t>Isabelle, une fille de 13 ans, est originaire de Toronto au Canada. Elle vit, depuis deux ans, au Liban, dans un vieux quartier très animé de Beyrouth, avec sa famille de commerçants renommés. Contrairement à sa sœur aînée qui ne parle que l’anglais, Isabelle est très douée pour les langues. En effet, elle en parle 4 : l’anglais, le français, l’arabe et l’espagnol. Plus tard, elle aimerait devenir traductrice et travailler pour des  organisations internationales. </a:t>
            </a:r>
            <a:endParaRPr sz="2800" dirty="0">
              <a:sym typeface="Calibri"/>
            </a:endParaRPr>
          </a:p>
        </p:txBody>
      </p:sp>
      <p:sp>
        <p:nvSpPr>
          <p:cNvPr id="5" name="TextBox 4">
            <a:extLst>
              <a:ext uri="{FF2B5EF4-FFF2-40B4-BE49-F238E27FC236}">
                <a16:creationId xmlns:a16="http://schemas.microsoft.com/office/drawing/2014/main" id="{71A20D43-5EB2-4E53-B1EA-939316112462}"/>
              </a:ext>
            </a:extLst>
          </p:cNvPr>
          <p:cNvSpPr txBox="1"/>
          <p:nvPr/>
        </p:nvSpPr>
        <p:spPr>
          <a:xfrm>
            <a:off x="0" y="539981"/>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Relis le texte sur Isabelle. </a:t>
            </a:r>
          </a:p>
        </p:txBody>
      </p:sp>
    </p:spTree>
    <p:custDataLst>
      <p:tags r:id="rId1"/>
    </p:custDataLst>
    <p:extLst>
      <p:ext uri="{BB962C8B-B14F-4D97-AF65-F5344CB8AC3E}">
        <p14:creationId xmlns:p14="http://schemas.microsoft.com/office/powerpoint/2010/main" val="23443528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1_INTEGRAL" val="vKNpM2QV"/>
  <p:tag name="ARTICULATE_DESIGN_ID_OFFICE THEME" val="Iu6s7dSK"/>
  <p:tag name="ARTICULATE_DESIGN_ID_1_OFFICE THEME" val="gnp0IpCh"/>
  <p:tag name="ARTICULATE_DESIGN_ID_2_OFFICE THEME" val="Zvzn7o1w"/>
  <p:tag name="ARTICULATE_SLIDE_COUNT" val="1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0976251A84B88459C310CC578E6716A" ma:contentTypeVersion="6" ma:contentTypeDescription="Create a new document." ma:contentTypeScope="" ma:versionID="ddb218e480147de0ebfc9ccb1e2fa705">
  <xsd:schema xmlns:xsd="http://www.w3.org/2001/XMLSchema" xmlns:xs="http://www.w3.org/2001/XMLSchema" xmlns:p="http://schemas.microsoft.com/office/2006/metadata/properties" xmlns:ns2="a6d6660c-ea67-45dd-b522-6d212ef0ede0" xmlns:ns3="798c7912-ebe2-46e8-a5aa-36051bf3e6b6" targetNamespace="http://schemas.microsoft.com/office/2006/metadata/properties" ma:root="true" ma:fieldsID="441848a4646f74015b1dc0962381cef8" ns2:_="" ns3:_="">
    <xsd:import namespace="a6d6660c-ea67-45dd-b522-6d212ef0ede0"/>
    <xsd:import namespace="798c7912-ebe2-46e8-a5aa-36051bf3e6b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d6660c-ea67-45dd-b522-6d212ef0ede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98c7912-ebe2-46e8-a5aa-36051bf3e6b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798c7912-ebe2-46e8-a5aa-36051bf3e6b6">
      <UserInfo>
        <DisplayName>Dyana Majdalani</DisplayName>
        <AccountId>16</AccountId>
        <AccountType/>
      </UserInfo>
      <UserInfo>
        <DisplayName>Claudine Trad</DisplayName>
        <AccountId>21</AccountId>
        <AccountType/>
      </UserInfo>
      <UserInfo>
        <DisplayName>Aline Halabi</DisplayName>
        <AccountId>25</AccountId>
        <AccountType/>
      </UserInfo>
    </SharedWithUsers>
  </documentManagement>
</p:properties>
</file>

<file path=customXml/itemProps1.xml><?xml version="1.0" encoding="utf-8"?>
<ds:datastoreItem xmlns:ds="http://schemas.openxmlformats.org/officeDocument/2006/customXml" ds:itemID="{9CB54F1E-1682-4A17-B1D9-5DADE071969A}">
  <ds:schemaRefs>
    <ds:schemaRef ds:uri="http://schemas.microsoft.com/sharepoint/v3/contenttype/forms"/>
  </ds:schemaRefs>
</ds:datastoreItem>
</file>

<file path=customXml/itemProps2.xml><?xml version="1.0" encoding="utf-8"?>
<ds:datastoreItem xmlns:ds="http://schemas.openxmlformats.org/officeDocument/2006/customXml" ds:itemID="{6594A139-D03B-4E49-859F-A45FE13C1D76}">
  <ds:schemaRefs>
    <ds:schemaRef ds:uri="798c7912-ebe2-46e8-a5aa-36051bf3e6b6"/>
    <ds:schemaRef ds:uri="a6d6660c-ea67-45dd-b522-6d212ef0ede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AC8FB33-3210-4825-8DB4-D8B583176C5E}">
  <ds:schemaRefs>
    <ds:schemaRef ds:uri="http://schemas.microsoft.com/office/infopath/2007/PartnerControls"/>
    <ds:schemaRef ds:uri="http://purl.org/dc/dcmitype/"/>
    <ds:schemaRef ds:uri="http://schemas.microsoft.com/office/2006/metadata/properties"/>
    <ds:schemaRef ds:uri="http://purl.org/dc/elements/1.1/"/>
    <ds:schemaRef ds:uri="http://schemas.microsoft.com/office/2006/documentManagement/types"/>
    <ds:schemaRef ds:uri="http://www.w3.org/XML/1998/namespace"/>
    <ds:schemaRef ds:uri="http://schemas.openxmlformats.org/package/2006/metadata/core-properties"/>
    <ds:schemaRef ds:uri="798c7912-ebe2-46e8-a5aa-36051bf3e6b6"/>
    <ds:schemaRef ds:uri="a6d6660c-ea67-45dd-b522-6d212ef0ede0"/>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684</TotalTime>
  <Words>2155</Words>
  <Application>Microsoft Office PowerPoint</Application>
  <PresentationFormat>Widescreen</PresentationFormat>
  <Paragraphs>308</Paragraphs>
  <Slides>15</Slides>
  <Notes>15</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Neo Sans</vt:lpstr>
      <vt:lpstr>scolaCursive_Pierre</vt:lpstr>
      <vt:lpstr>Roboto</vt:lpstr>
      <vt:lpstr>Arial</vt:lpstr>
      <vt:lpstr>ScolaScript_N</vt:lpstr>
      <vt:lpstr>Abadi</vt:lpstr>
      <vt:lpstr>Calibri</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Dany Aouad</cp:lastModifiedBy>
  <cp:revision>8</cp:revision>
  <dcterms:modified xsi:type="dcterms:W3CDTF">2022-05-26T09:25:42Z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0x010100A0976251A84B88459C310CC578E6716A</vt:lpwstr>
  </property>
  <property fmtid="{D5CDD505-2E9C-101B-9397-08002B2CF9AE}" pid="3" name="ArticulateGUID">
    <vt:lpwstr>A88AF9E7-B9AF-46D7-90BE-AF86FEA777D5</vt:lpwstr>
  </property>
  <property fmtid="{D5CDD505-2E9C-101B-9397-08002B2CF9AE}" pid="4" name="ArticulatePath">
    <vt:lpwstr>https://worldlearning.sharepoint.com/sites/Frenchteam/Shared Documents/French_Grade_6/Before-Submission/FG6U1L1</vt:lpwstr>
  </property>
</Properties>
</file>