
<file path=[Content_Types].xml><?xml version="1.0" encoding="utf-8"?>
<Types xmlns="http://schemas.openxmlformats.org/package/2006/content-types">
  <Default Extension="fntdata" ContentType="application/x-fontdata"/>
  <Default Extension="jpe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notesSlides/notesSlide10.xml" ContentType="application/vnd.openxmlformats-officedocument.presentationml.notesSlide+xml"/>
  <Override PartName="/ppt/tags/tag21.xml" ContentType="application/vnd.openxmlformats-officedocument.presentationml.tags+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773" r:id="rId4"/>
  </p:sldMasterIdLst>
  <p:notesMasterIdLst>
    <p:notesMasterId r:id="rId16"/>
  </p:notesMasterIdLst>
  <p:sldIdLst>
    <p:sldId id="861" r:id="rId5"/>
    <p:sldId id="461" r:id="rId6"/>
    <p:sldId id="462" r:id="rId7"/>
    <p:sldId id="463" r:id="rId8"/>
    <p:sldId id="464" r:id="rId9"/>
    <p:sldId id="465" r:id="rId10"/>
    <p:sldId id="466" r:id="rId11"/>
    <p:sldId id="467" r:id="rId12"/>
    <p:sldId id="468" r:id="rId13"/>
    <p:sldId id="471" r:id="rId14"/>
    <p:sldId id="2092" r:id="rId15"/>
  </p:sldIdLst>
  <p:sldSz cx="12192000" cy="6858000"/>
  <p:notesSz cx="6858000" cy="9144000"/>
  <p:embeddedFontLst>
    <p:embeddedFont>
      <p:font typeface="Calibri" panose="020F0502020204030204" pitchFamily="34" charset="0"/>
      <p:regular r:id="rId17"/>
      <p:bold r:id="rId18"/>
      <p:italic r:id="rId19"/>
      <p:boldItalic r:id="rId20"/>
    </p:embeddedFont>
    <p:embeddedFont>
      <p:font typeface="Neo Sans" pitchFamily="2" charset="0"/>
      <p:regular r:id="rId21"/>
      <p:bold r:id="rId22"/>
      <p:italic r:id="rId23"/>
    </p:embeddedFont>
    <p:embeddedFont>
      <p:font typeface="scolaCursive_Pierre" pitchFamily="50" charset="0"/>
      <p:regular r:id="rId24"/>
    </p:embeddedFont>
    <p:embeddedFont>
      <p:font typeface="ScolaScript_N" panose="00000400000000000000" pitchFamily="2" charset="0"/>
      <p:regular r:id="rId25"/>
    </p:embeddedFont>
  </p:embeddedFontLst>
  <p:custDataLst>
    <p:tags r:id="rId2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Activité préparatoire" id="{AE291AB0-07C6-437E-B594-2AB91476A3BE}">
          <p14:sldIdLst>
            <p14:sldId id="861"/>
            <p14:sldId id="461"/>
            <p14:sldId id="462"/>
            <p14:sldId id="463"/>
            <p14:sldId id="464"/>
            <p14:sldId id="465"/>
            <p14:sldId id="466"/>
            <p14:sldId id="467"/>
            <p14:sldId id="468"/>
            <p14:sldId id="471"/>
            <p14:sldId id="2092"/>
          </p14:sldIdLst>
        </p14:section>
      </p14:sectionLst>
    </p:ext>
    <p:ext uri="{EFAFB233-063F-42B5-8137-9DF3F51BA10A}">
      <p15:sldGuideLst xmlns:p15="http://schemas.microsoft.com/office/powerpoint/2012/main">
        <p15:guide id="2" pos="720" userDrawn="1">
          <p15:clr>
            <a:srgbClr val="A4A3A4"/>
          </p15:clr>
        </p15:guide>
        <p15:guide id="3" orient="horz" pos="112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dine Trad" initials="" lastIdx="174" clrIdx="0"/>
  <p:cmAuthor id="1" name="Jessica Saadeh" initials="" lastIdx="46" clrIdx="1"/>
  <p:cmAuthor id="2" name="Dyana Majdalani" initials="" lastIdx="2" clrIdx="2"/>
  <p:cmAuthor id="3" name="Aline Halabi" initials="" lastIdx="2" clrIdx="3"/>
  <p:cmAuthor id="4" name="Carla CHAMOUN" initials="" lastIdx="10" clrIdx="4"/>
  <p:cmAuthor id="5" name="Claudine Trad" initials="CT [2]" lastIdx="3" clrIdx="6"/>
  <p:cmAuthor id="6" name="carlazabaneh@hotmail.com" initials="ca" lastIdx="24" clrIdx="7">
    <p:extLst>
      <p:ext uri="{19B8F6BF-5375-455C-9EA6-DF929625EA0E}">
        <p15:presenceInfo xmlns:p15="http://schemas.microsoft.com/office/powerpoint/2012/main" userId="S::urn:spo:guest#carlazabaneh@hotmail.com::" providerId="AD"/>
      </p:ext>
    </p:extLst>
  </p:cmAuthor>
  <p:cmAuthor id="7" name="Aline Halabi" initials="AH" lastIdx="35" clrIdx="8">
    <p:extLst>
      <p:ext uri="{19B8F6BF-5375-455C-9EA6-DF929625EA0E}">
        <p15:presenceInfo xmlns:p15="http://schemas.microsoft.com/office/powerpoint/2012/main" userId="S::alineh_allcs.edu.lb#ext#@worldlearning.org::906f7c0b-17ac-4ef8-9971-e00d685722e6" providerId="AD"/>
      </p:ext>
    </p:extLst>
  </p:cmAuthor>
  <p:cmAuthor id="8" name="stephaneh@allcs.edu.lb" initials="st" lastIdx="11" clrIdx="9">
    <p:extLst>
      <p:ext uri="{19B8F6BF-5375-455C-9EA6-DF929625EA0E}">
        <p15:presenceInfo xmlns:p15="http://schemas.microsoft.com/office/powerpoint/2012/main" userId="S::urn:spo:guest#stephaneh@allcs.edu.lb::" providerId="AD"/>
      </p:ext>
    </p:extLst>
  </p:cmAuthor>
  <p:cmAuthor id="9" name="Claudine Trad" initials="CT" lastIdx="12" clrIdx="10">
    <p:extLst>
      <p:ext uri="{19B8F6BF-5375-455C-9EA6-DF929625EA0E}">
        <p15:presenceInfo xmlns:p15="http://schemas.microsoft.com/office/powerpoint/2012/main" userId="S::claudine.trad@qitabi.org::a8e586d4-7b3d-4729-98fe-c9f4473d855b" providerId="AD"/>
      </p:ext>
    </p:extLst>
  </p:cmAuthor>
  <p:cmAuthor id="10" name="Dyana Majdalani" initials="DM" lastIdx="12" clrIdx="11">
    <p:extLst>
      <p:ext uri="{19B8F6BF-5375-455C-9EA6-DF929625EA0E}">
        <p15:presenceInfo xmlns:p15="http://schemas.microsoft.com/office/powerpoint/2012/main" userId="S::dyana.majdalani@qitabi.org::74c26060-097c-4909-8f38-5cb57c46cff7" providerId="AD"/>
      </p:ext>
    </p:extLst>
  </p:cmAuthor>
  <p:cmAuthor id="11" name="Dany Aouad" initials="DA" lastIdx="4" clrIdx="12">
    <p:extLst>
      <p:ext uri="{19B8F6BF-5375-455C-9EA6-DF929625EA0E}">
        <p15:presenceInfo xmlns:p15="http://schemas.microsoft.com/office/powerpoint/2012/main" userId="S::Dany.Aouad@qitabi.org::d49ee0a1-a67e-483a-91b6-e3d7c013a9df" providerId="AD"/>
      </p:ext>
    </p:extLst>
  </p:cmAuthor>
  <p:cmAuthor id="12" name="Aline Halabi" initials="AH [2]" lastIdx="1" clrIdx="13">
    <p:extLst>
      <p:ext uri="{19B8F6BF-5375-455C-9EA6-DF929625EA0E}">
        <p15:presenceInfo xmlns:p15="http://schemas.microsoft.com/office/powerpoint/2012/main" userId="Aline Halabi" providerId="None"/>
      </p:ext>
    </p:extLst>
  </p:cmAuthor>
  <p:cmAuthor id="13" name="Claudine Trad" initials="CT [3]" lastIdx="8" clrIdx="14">
    <p:extLst>
      <p:ext uri="{19B8F6BF-5375-455C-9EA6-DF929625EA0E}">
        <p15:presenceInfo xmlns:p15="http://schemas.microsoft.com/office/powerpoint/2012/main" userId="Claudine Tra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F2AF"/>
    <a:srgbClr val="F7F7F7"/>
    <a:srgbClr val="F3F3F3"/>
    <a:srgbClr val="FFF5C2"/>
    <a:srgbClr val="DAE3F3"/>
    <a:srgbClr val="FAE0CE"/>
    <a:srgbClr val="FBE5D6"/>
    <a:srgbClr val="C9D6ED"/>
    <a:srgbClr val="EC6E45"/>
    <a:srgbClr val="FFD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87619C-9C28-4AD2-84D9-6477AF05538C}" v="11088" dt="2022-05-19T09:39:17.475"/>
  </p1510:revLst>
</p1510:revInfo>
</file>

<file path=ppt/tableStyles.xml><?xml version="1.0" encoding="utf-8"?>
<a:tblStyleLst xmlns:a="http://schemas.openxmlformats.org/drawingml/2006/main" def="{55A08148-E97E-494C-ACF4-932EE956CE18}">
  <a:tblStyle styleId="{55A08148-E97E-494C-ACF4-932EE956CE18}"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E459CC8-398C-4C7A-8943-9C6B924E648B}"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04" autoAdjust="0"/>
    <p:restoredTop sz="81677" autoAdjust="0"/>
  </p:normalViewPr>
  <p:slideViewPr>
    <p:cSldViewPr snapToGrid="0">
      <p:cViewPr varScale="1">
        <p:scale>
          <a:sx n="65" d="100"/>
          <a:sy n="65" d="100"/>
        </p:scale>
        <p:origin x="1330" y="38"/>
      </p:cViewPr>
      <p:guideLst>
        <p:guide pos="720"/>
        <p:guide orient="horz" pos="1128"/>
      </p:guideLst>
    </p:cSldViewPr>
  </p:slideViewPr>
  <p:notesTextViewPr>
    <p:cViewPr>
      <p:scale>
        <a:sx n="125" d="100"/>
        <a:sy n="125" d="100"/>
      </p:scale>
      <p:origin x="0" y="0"/>
    </p:cViewPr>
  </p:notesTextViewPr>
  <p:sorterViewPr>
    <p:cViewPr>
      <p:scale>
        <a:sx n="100" d="100"/>
        <a:sy n="100" d="100"/>
      </p:scale>
      <p:origin x="0" y="-1877"/>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2.fntdata"/><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font" Target="fonts/font5.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8.fntdata"/><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7.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3.fntdata"/><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6.fntdata"/><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ScolaScript_N" panose="00000400000000000000" pitchFamily="2" charset="0"/>
              </a:defRPr>
            </a:lvl1pPr>
          </a:lstStyle>
          <a:p>
            <a:pPr algn="r">
              <a:buSzPts val="1200"/>
            </a:pPr>
            <a:fld id="{00000000-1234-1234-1234-123412341234}" type="slidenum">
              <a:rPr lang="fr-FR" sz="1200" smtClean="0">
                <a:solidFill>
                  <a:schemeClr val="dk1"/>
                </a:solidFill>
                <a:ea typeface="Calibri"/>
                <a:cs typeface="Calibri"/>
                <a:sym typeface="Calibri"/>
              </a:rPr>
              <a:pPr algn="r">
                <a:buSzPts val="1200"/>
              </a:pPr>
              <a:t>‹#›</a:t>
            </a:fld>
            <a:endParaRPr lang="fr-FR" sz="1200" dirty="0">
              <a:solidFill>
                <a:schemeClr val="dk1"/>
              </a:solidFill>
              <a:ea typeface="Calibri"/>
              <a:cs typeface="Calibri"/>
              <a:sym typeface="Calibri"/>
            </a:endParaRPr>
          </a:p>
        </p:txBody>
      </p:sp>
    </p:spTree>
    <p:extLst>
      <p:ext uri="{BB962C8B-B14F-4D97-AF65-F5344CB8AC3E}">
        <p14:creationId xmlns:p14="http://schemas.microsoft.com/office/powerpoint/2010/main" val="207891800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ScolaScript_N" panose="00000400000000000000" pitchFamily="2" charset="0"/>
        <a:ea typeface="ScolaScript_N" panose="00000400000000000000" pitchFamily="2" charset="0"/>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ScolaScript_N" panose="00000400000000000000" pitchFamily="2"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latin typeface="ScolaScript_N" panose="00000400000000000000" pitchFamily="2" charset="0"/>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a:t>
            </a:fld>
            <a:endParaRPr kumimoji="0" lang="fr-FR" sz="12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Calibri"/>
            </a:endParaRPr>
          </a:p>
        </p:txBody>
      </p:sp>
    </p:spTree>
    <p:extLst>
      <p:ext uri="{BB962C8B-B14F-4D97-AF65-F5344CB8AC3E}">
        <p14:creationId xmlns:p14="http://schemas.microsoft.com/office/powerpoint/2010/main" val="23212956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SzPts val="1400"/>
              <a:buNone/>
            </a:pPr>
            <a:r>
              <a:rPr lang="fr-FR" sz="1200" u="none" strike="noStrike" cap="none" dirty="0">
                <a:solidFill>
                  <a:schemeClr val="dk1"/>
                </a:solidFill>
                <a:latin typeface="ScolaScript_N" panose="00000400000000000000" pitchFamily="2" charset="0"/>
              </a:rPr>
              <a:t>VO de V</a:t>
            </a:r>
            <a:r>
              <a:rPr lang="fr-FR" dirty="0">
                <a:latin typeface="ScolaScript_N" panose="00000400000000000000" pitchFamily="2" charset="0"/>
              </a:rPr>
              <a:t>ictor </a:t>
            </a:r>
            <a:r>
              <a:rPr lang="fr-FR" sz="1200" u="none" strike="noStrike" cap="none" dirty="0">
                <a:solidFill>
                  <a:schemeClr val="dk1"/>
                </a:solidFill>
                <a:latin typeface="ScolaScript_N" panose="00000400000000000000" pitchFamily="2" charset="0"/>
              </a:rPr>
              <a:t>: </a:t>
            </a:r>
            <a:endParaRPr dirty="0">
              <a:latin typeface="ScolaScript_N" panose="00000400000000000000" pitchFamily="2" charset="0"/>
            </a:endParaRPr>
          </a:p>
          <a:p>
            <a:pPr marL="0" indent="0"/>
            <a:r>
              <a:rPr lang="fr-FR" sz="1200" b="1" i="1" u="none" strike="noStrike" cap="none" dirty="0">
                <a:solidFill>
                  <a:schemeClr val="dk1"/>
                </a:solidFill>
                <a:latin typeface="ScolaScript_N" panose="00000400000000000000" pitchFamily="2" charset="0"/>
                <a:sym typeface="Calibri"/>
              </a:rPr>
              <a:t>Nous allons passer quelques semaines ensemble!  Pendant ce temps, tu t’entraîneras à te</a:t>
            </a:r>
            <a:r>
              <a:rPr lang="fr-FR" b="1" i="1" dirty="0">
                <a:latin typeface="ScolaScript_N" panose="00000400000000000000" pitchFamily="2" charset="0"/>
              </a:rPr>
              <a:t> </a:t>
            </a:r>
            <a:endParaRPr sz="1200" b="1" i="1" u="none" strike="noStrike" cap="none" dirty="0">
              <a:solidFill>
                <a:schemeClr val="dk1"/>
              </a:solidFill>
              <a:latin typeface="ScolaScript_N" panose="00000400000000000000" pitchFamily="2" charset="0"/>
            </a:endParaRPr>
          </a:p>
          <a:p>
            <a:pPr marL="0" indent="0"/>
            <a:r>
              <a:rPr lang="fr-FR" sz="1200" b="1" i="1" u="none" strike="noStrike" cap="none" dirty="0">
                <a:solidFill>
                  <a:schemeClr val="dk1"/>
                </a:solidFill>
                <a:latin typeface="ScolaScript_N" panose="00000400000000000000" pitchFamily="2" charset="0"/>
                <a:sym typeface="Calibri"/>
              </a:rPr>
              <a:t>présenter oralement et par éc</a:t>
            </a:r>
            <a:r>
              <a:rPr lang="fr-FR" b="1" i="1" dirty="0">
                <a:latin typeface="ScolaScript_N" panose="00000400000000000000" pitchFamily="2" charset="0"/>
              </a:rPr>
              <a:t>rit</a:t>
            </a:r>
            <a:r>
              <a:rPr lang="fr-FR" sz="1200" b="1" i="1" u="none" strike="noStrike" cap="none" dirty="0">
                <a:solidFill>
                  <a:schemeClr val="dk1"/>
                </a:solidFill>
                <a:latin typeface="ScolaScript_N" panose="00000400000000000000" pitchFamily="2" charset="0"/>
                <a:sym typeface="Calibri"/>
              </a:rPr>
              <a:t>.</a:t>
            </a:r>
            <a:r>
              <a:rPr lang="fr-FR" b="1" i="1" dirty="0">
                <a:latin typeface="ScolaScript_N" panose="00000400000000000000" pitchFamily="2" charset="0"/>
              </a:rPr>
              <a:t> </a:t>
            </a:r>
            <a:r>
              <a:rPr lang="fr-FR" sz="1200" b="1" i="1" u="none" strike="noStrike" cap="none" dirty="0">
                <a:solidFill>
                  <a:schemeClr val="dk1"/>
                </a:solidFill>
                <a:latin typeface="ScolaScript_N" panose="00000400000000000000" pitchFamily="2" charset="0"/>
                <a:sym typeface="Calibri"/>
              </a:rPr>
              <a:t> </a:t>
            </a:r>
            <a:endParaRPr sz="1200" b="1" i="0" u="none" strike="noStrike" cap="none" dirty="0">
              <a:solidFill>
                <a:schemeClr val="dk1"/>
              </a:solidFill>
              <a:latin typeface="ScolaScript_N" panose="00000400000000000000" pitchFamily="2" charset="0"/>
            </a:endParaRPr>
          </a:p>
          <a:p>
            <a:pPr marL="0" marR="0" lvl="0" indent="0" algn="l" rtl="0">
              <a:lnSpc>
                <a:spcPct val="100000"/>
              </a:lnSpc>
              <a:spcBef>
                <a:spcPts val="0"/>
              </a:spcBef>
              <a:spcAft>
                <a:spcPts val="0"/>
              </a:spcAft>
              <a:buSzPts val="1400"/>
              <a:buNone/>
            </a:pPr>
            <a:r>
              <a:rPr lang="fr-FR" sz="1200" b="1" i="1" u="none" strike="noStrike" cap="none" dirty="0">
                <a:solidFill>
                  <a:schemeClr val="dk1"/>
                </a:solidFill>
                <a:latin typeface="ScolaScript_N" panose="00000400000000000000" pitchFamily="2" charset="0"/>
                <a:sym typeface="Calibri"/>
              </a:rPr>
              <a:t>Ensuite nous lirons plusieurs textes ensemble, nous</a:t>
            </a:r>
            <a:r>
              <a:rPr lang="fr-FR" b="1" i="1" dirty="0">
                <a:latin typeface="ScolaScript_N" panose="00000400000000000000" pitchFamily="2" charset="0"/>
              </a:rPr>
              <a:t> regarderon</a:t>
            </a:r>
            <a:r>
              <a:rPr lang="fr-FR" sz="1200" b="1" i="1" u="none" strike="noStrike" cap="none" dirty="0">
                <a:solidFill>
                  <a:schemeClr val="dk1"/>
                </a:solidFill>
                <a:latin typeface="ScolaScript_N" panose="00000400000000000000" pitchFamily="2" charset="0"/>
                <a:sym typeface="Calibri"/>
              </a:rPr>
              <a:t>s des vidéos </a:t>
            </a:r>
            <a:endParaRPr sz="1200" b="1" i="1" u="none" strike="noStrike" cap="none" dirty="0">
              <a:solidFill>
                <a:schemeClr val="dk1"/>
              </a:solidFill>
              <a:latin typeface="ScolaScript_N" panose="00000400000000000000" pitchFamily="2" charset="0"/>
              <a:sym typeface="Calibri"/>
            </a:endParaRPr>
          </a:p>
          <a:p>
            <a:pPr marL="0" marR="0" lvl="0" indent="0" algn="l" rtl="0">
              <a:lnSpc>
                <a:spcPct val="100000"/>
              </a:lnSpc>
              <a:spcBef>
                <a:spcPts val="0"/>
              </a:spcBef>
              <a:spcAft>
                <a:spcPts val="0"/>
              </a:spcAft>
              <a:buSzPts val="1400"/>
              <a:buNone/>
            </a:pPr>
            <a:r>
              <a:rPr lang="fr-FR" b="1" i="1" dirty="0">
                <a:latin typeface="ScolaScript_N" panose="00000400000000000000" pitchFamily="2" charset="0"/>
              </a:rPr>
              <a:t>à propos </a:t>
            </a:r>
            <a:r>
              <a:rPr lang="fr-FR" sz="1200" b="1" i="1" u="none" strike="noStrike" cap="none" dirty="0">
                <a:solidFill>
                  <a:schemeClr val="dk1"/>
                </a:solidFill>
                <a:latin typeface="ScolaScript_N" panose="00000400000000000000" pitchFamily="2" charset="0"/>
                <a:sym typeface="Calibri"/>
              </a:rPr>
              <a:t>des droits de l’enfant. Tu pourras discuter,</a:t>
            </a:r>
            <a:r>
              <a:rPr lang="fr-FR" dirty="0">
                <a:latin typeface="ScolaScript_N" panose="00000400000000000000" pitchFamily="2" charset="0"/>
              </a:rPr>
              <a:t> </a:t>
            </a:r>
            <a:r>
              <a:rPr lang="fr-FR" sz="1200" b="1" i="1" u="none" strike="noStrike" cap="none" dirty="0">
                <a:solidFill>
                  <a:schemeClr val="dk1"/>
                </a:solidFill>
                <a:latin typeface="ScolaScript_N" panose="00000400000000000000" pitchFamily="2" charset="0"/>
                <a:sym typeface="Calibri"/>
              </a:rPr>
              <a:t>lire et écrire à ce sujet.</a:t>
            </a:r>
            <a:endParaRPr sz="1200" b="1" i="0" u="none" strike="noStrike" cap="none" dirty="0">
              <a:solidFill>
                <a:schemeClr val="dk1"/>
              </a:solidFill>
              <a:latin typeface="ScolaScript_N" panose="00000400000000000000" pitchFamily="2" charset="0"/>
              <a:sym typeface="Calibri"/>
            </a:endParaRPr>
          </a:p>
          <a:p>
            <a:pPr marL="457200" marR="0" lvl="0" indent="-228600" algn="l" rtl="0">
              <a:lnSpc>
                <a:spcPct val="100000"/>
              </a:lnSpc>
              <a:spcBef>
                <a:spcPts val="0"/>
              </a:spcBef>
              <a:spcAft>
                <a:spcPts val="0"/>
              </a:spcAft>
              <a:buSzPts val="1400"/>
              <a:buNone/>
            </a:pPr>
            <a:r>
              <a:rPr lang="fr-FR" sz="1200" b="0" i="0" u="none" strike="noStrike" cap="none" dirty="0">
                <a:solidFill>
                  <a:schemeClr val="dk1"/>
                </a:solidFill>
                <a:latin typeface="ScolaScript_N" panose="00000400000000000000" pitchFamily="2" charset="0"/>
                <a:sym typeface="Calibri"/>
              </a:rPr>
              <a:t> </a:t>
            </a:r>
            <a:endParaRPr sz="1200" b="0" i="0" u="none" strike="noStrike" cap="none" dirty="0">
              <a:solidFill>
                <a:schemeClr val="dk1"/>
              </a:solidFill>
              <a:latin typeface="ScolaScript_N" panose="00000400000000000000" pitchFamily="2" charset="0"/>
              <a:sym typeface="Calibri"/>
            </a:endParaRPr>
          </a:p>
          <a:p>
            <a:pPr marL="0" lvl="0" indent="0" algn="l" rtl="0">
              <a:lnSpc>
                <a:spcPct val="100000"/>
              </a:lnSpc>
              <a:spcBef>
                <a:spcPts val="0"/>
              </a:spcBef>
              <a:spcAft>
                <a:spcPts val="0"/>
              </a:spcAft>
              <a:buSzPts val="1400"/>
              <a:buNone/>
            </a:pPr>
            <a:endParaRPr dirty="0">
              <a:latin typeface="ScolaScript_N" panose="00000400000000000000" pitchFamily="2" charset="0"/>
            </a:endParaRPr>
          </a:p>
        </p:txBody>
      </p:sp>
      <p:sp>
        <p:nvSpPr>
          <p:cNvPr id="295" name="Google Shape;295;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10</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4252193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ScolaScript_N" panose="00000400000000000000" pitchFamily="2" charset="0"/>
            </a:endParaRP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fr-FR" sz="1200" b="0" i="0" u="none" strike="noStrike" kern="0" cap="none" spc="0" normalizeH="0" baseline="0" noProof="0" smtClean="0">
                <a:ln>
                  <a:noFill/>
                </a:ln>
                <a:solidFill>
                  <a:srgbClr val="000000"/>
                </a:solidFill>
                <a:effectLst/>
                <a:uLnTx/>
                <a:uFillTx/>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lang="fr-FR" sz="1200" b="0" i="0" u="none" strike="noStrike" kern="0" cap="none" spc="0" normalizeH="0" baseline="0" noProof="0" dirty="0">
              <a:ln>
                <a:noFill/>
              </a:ln>
              <a:solidFill>
                <a:srgbClr val="000000"/>
              </a:solidFill>
              <a:effectLst/>
              <a:uLnTx/>
              <a:uFillTx/>
              <a:ea typeface="Calibri"/>
              <a:cs typeface="Calibri"/>
              <a:sym typeface="Calibri"/>
            </a:endParaRPr>
          </a:p>
        </p:txBody>
      </p:sp>
    </p:spTree>
    <p:extLst>
      <p:ext uri="{BB962C8B-B14F-4D97-AF65-F5344CB8AC3E}">
        <p14:creationId xmlns:p14="http://schemas.microsoft.com/office/powerpoint/2010/main" val="3027332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r>
              <a:rPr lang="fr-FR" dirty="0">
                <a:latin typeface="ScolaScript_N" panose="00000400000000000000" pitchFamily="2" charset="0"/>
              </a:rPr>
              <a:t>VO de Victor:</a:t>
            </a:r>
            <a:endParaRPr dirty="0">
              <a:latin typeface="ScolaScript_N" panose="00000400000000000000" pitchFamily="2" charset="0"/>
            </a:endParaRPr>
          </a:p>
          <a:p>
            <a:pPr marL="0" lvl="0" indent="0" algn="l" rtl="0">
              <a:lnSpc>
                <a:spcPct val="100000"/>
              </a:lnSpc>
              <a:spcBef>
                <a:spcPts val="0"/>
              </a:spcBef>
              <a:spcAft>
                <a:spcPts val="0"/>
              </a:spcAft>
              <a:buSzPts val="1400"/>
              <a:buNone/>
            </a:pPr>
            <a:endParaRPr b="1" i="1" dirty="0">
              <a:latin typeface="ScolaScript_N" panose="00000400000000000000" pitchFamily="2" charset="0"/>
            </a:endParaRPr>
          </a:p>
          <a:p>
            <a:pPr marL="0" lvl="0" indent="0" algn="l" rtl="0">
              <a:lnSpc>
                <a:spcPct val="100000"/>
              </a:lnSpc>
              <a:spcBef>
                <a:spcPts val="0"/>
              </a:spcBef>
              <a:spcAft>
                <a:spcPts val="0"/>
              </a:spcAft>
              <a:buSzPts val="1400"/>
              <a:buNone/>
            </a:pPr>
            <a:r>
              <a:rPr lang="fr-FR" b="1" i="1" dirty="0">
                <a:latin typeface="ScolaScript_N" panose="00000400000000000000" pitchFamily="2" charset="0"/>
              </a:rPr>
              <a:t>Bonjour! Je m’appelle Victor !</a:t>
            </a:r>
            <a:endParaRPr b="1" i="1" dirty="0">
              <a:latin typeface="ScolaScript_N" panose="00000400000000000000" pitchFamily="2" charset="0"/>
            </a:endParaRPr>
          </a:p>
          <a:p>
            <a:pPr marL="0" lvl="0" indent="0" algn="l" rtl="0">
              <a:lnSpc>
                <a:spcPct val="100000"/>
              </a:lnSpc>
              <a:spcBef>
                <a:spcPts val="0"/>
              </a:spcBef>
              <a:spcAft>
                <a:spcPts val="0"/>
              </a:spcAft>
              <a:buSzPts val="1400"/>
              <a:buNone/>
            </a:pPr>
            <a:endParaRPr b="1" i="1" dirty="0">
              <a:latin typeface="ScolaScript_N" panose="00000400000000000000" pitchFamily="2" charset="0"/>
            </a:endParaRPr>
          </a:p>
          <a:p>
            <a:pPr marL="0" lvl="0" indent="0" algn="l" rtl="0">
              <a:lnSpc>
                <a:spcPct val="100000"/>
              </a:lnSpc>
              <a:spcBef>
                <a:spcPts val="0"/>
              </a:spcBef>
              <a:spcAft>
                <a:spcPts val="0"/>
              </a:spcAft>
              <a:buSzPts val="1400"/>
              <a:buNone/>
            </a:pPr>
            <a:r>
              <a:rPr lang="fr-FR" b="1" i="1" dirty="0">
                <a:latin typeface="ScolaScript_N" panose="00000400000000000000" pitchFamily="2" charset="0"/>
              </a:rPr>
              <a:t>J'espère que nous passerons des moments utiles et amusants ensemble. </a:t>
            </a:r>
            <a:endParaRPr b="1" i="1" dirty="0">
              <a:latin typeface="ScolaScript_N" panose="00000400000000000000" pitchFamily="2" charset="0"/>
            </a:endParaRPr>
          </a:p>
          <a:p>
            <a:pPr marL="0" lvl="0" indent="0" algn="l" rtl="0">
              <a:lnSpc>
                <a:spcPct val="100000"/>
              </a:lnSpc>
              <a:spcBef>
                <a:spcPts val="0"/>
              </a:spcBef>
              <a:spcAft>
                <a:spcPts val="0"/>
              </a:spcAft>
              <a:buSzPts val="1400"/>
              <a:buNone/>
            </a:pPr>
            <a:r>
              <a:rPr lang="fr-FR" b="1" i="1" dirty="0">
                <a:latin typeface="ScolaScript_N" panose="00000400000000000000" pitchFamily="2" charset="0"/>
              </a:rPr>
              <a:t>Pour commencer l’unité, je te propose un jeu. Tu es prêt ? </a:t>
            </a:r>
            <a:endParaRPr b="1" i="1" dirty="0">
              <a:latin typeface="ScolaScript_N" panose="00000400000000000000" pitchFamily="2" charset="0"/>
            </a:endParaRPr>
          </a:p>
          <a:p>
            <a:pPr marL="0" lvl="0" indent="0" algn="l" rtl="0">
              <a:lnSpc>
                <a:spcPct val="100000"/>
              </a:lnSpc>
              <a:spcBef>
                <a:spcPts val="0"/>
              </a:spcBef>
              <a:spcAft>
                <a:spcPts val="0"/>
              </a:spcAft>
              <a:buSzPts val="1400"/>
              <a:buNone/>
            </a:pPr>
            <a:r>
              <a:rPr lang="fr-FR" b="1" i="1" dirty="0">
                <a:latin typeface="ScolaScript_N" panose="00000400000000000000" pitchFamily="2" charset="0"/>
              </a:rPr>
              <a:t>Allons-y !</a:t>
            </a:r>
            <a:endParaRPr b="1" i="1" dirty="0">
              <a:latin typeface="ScolaScript_N" panose="00000400000000000000" pitchFamily="2" charset="0"/>
            </a:endParaRPr>
          </a:p>
          <a:p>
            <a:pPr marL="0" lvl="0" indent="0" algn="l" rtl="0">
              <a:lnSpc>
                <a:spcPct val="100000"/>
              </a:lnSpc>
              <a:spcBef>
                <a:spcPts val="0"/>
              </a:spcBef>
              <a:spcAft>
                <a:spcPts val="0"/>
              </a:spcAft>
              <a:buSzPts val="1400"/>
              <a:buNone/>
            </a:pPr>
            <a:endParaRPr b="1" i="1" dirty="0">
              <a:latin typeface="ScolaScript_N" panose="00000400000000000000" pitchFamily="2" charset="0"/>
            </a:endParaRPr>
          </a:p>
          <a:p>
            <a:pPr marL="0" lvl="0" indent="0" algn="l" rtl="0">
              <a:lnSpc>
                <a:spcPct val="100000"/>
              </a:lnSpc>
              <a:spcBef>
                <a:spcPts val="0"/>
              </a:spcBef>
              <a:spcAft>
                <a:spcPts val="0"/>
              </a:spcAft>
              <a:buClr>
                <a:schemeClr val="dk1"/>
              </a:buClr>
              <a:buSzPts val="1400"/>
              <a:buFont typeface="Arial"/>
              <a:buNone/>
            </a:pPr>
            <a:endParaRPr b="1" i="1" dirty="0">
              <a:latin typeface="ScolaScript_N" panose="00000400000000000000" pitchFamily="2" charset="0"/>
            </a:endParaRPr>
          </a:p>
        </p:txBody>
      </p:sp>
      <p:sp>
        <p:nvSpPr>
          <p:cNvPr id="213" name="Google Shape;21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767063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b3492e97a1_3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9" name="Google Shape;219;gb3492e97a1_3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r>
              <a:rPr lang="fr-FR" dirty="0">
                <a:latin typeface="ScolaScript_N" panose="00000400000000000000" pitchFamily="2" charset="0"/>
              </a:rPr>
              <a:t>VO de Victor:</a:t>
            </a:r>
            <a:endParaRPr dirty="0">
              <a:latin typeface="ScolaScript_N" panose="00000400000000000000" pitchFamily="2" charset="0"/>
            </a:endParaRPr>
          </a:p>
          <a:p>
            <a:pPr marL="0" lvl="0" indent="0" algn="l" rtl="0">
              <a:lnSpc>
                <a:spcPct val="100000"/>
              </a:lnSpc>
              <a:spcBef>
                <a:spcPts val="0"/>
              </a:spcBef>
              <a:spcAft>
                <a:spcPts val="0"/>
              </a:spcAft>
              <a:buClr>
                <a:schemeClr val="dk1"/>
              </a:buClr>
              <a:buSzPts val="1200"/>
              <a:buFont typeface="Calibri"/>
              <a:buNone/>
            </a:pPr>
            <a:endParaRPr b="1" dirty="0">
              <a:highlight>
                <a:srgbClr val="FFFFFF"/>
              </a:highlight>
              <a:latin typeface="ScolaScript_N" panose="00000400000000000000" pitchFamily="2" charset="0"/>
            </a:endParaRPr>
          </a:p>
          <a:p>
            <a:pPr marL="0" indent="0">
              <a:buClr>
                <a:schemeClr val="dk1"/>
              </a:buClr>
              <a:buSzPts val="1200"/>
            </a:pPr>
            <a:r>
              <a:rPr lang="fr-FR" b="1" i="1" dirty="0">
                <a:latin typeface="ScolaScript_N" panose="00000400000000000000" pitchFamily="2" charset="0"/>
              </a:rPr>
              <a:t>Je vais te présenter des phrases avec des mots manquants. Ceux-là renvoient aux droits des enfants. </a:t>
            </a:r>
          </a:p>
          <a:p>
            <a:pPr marL="0" lvl="0" indent="0" algn="l" rtl="0">
              <a:lnSpc>
                <a:spcPct val="100000"/>
              </a:lnSpc>
              <a:spcBef>
                <a:spcPts val="0"/>
              </a:spcBef>
              <a:spcAft>
                <a:spcPts val="0"/>
              </a:spcAft>
              <a:buClr>
                <a:schemeClr val="dk1"/>
              </a:buClr>
              <a:buSzPts val="1200"/>
              <a:buFont typeface="Calibri"/>
              <a:buNone/>
            </a:pPr>
            <a:r>
              <a:rPr lang="fr-FR" b="1" i="1" dirty="0">
                <a:latin typeface="ScolaScript_N" panose="00000400000000000000" pitchFamily="2" charset="0"/>
              </a:rPr>
              <a:t>Pour savoir de quels droits il s’agit, suis les instructions :</a:t>
            </a:r>
          </a:p>
          <a:p>
            <a:pPr marL="0" lvl="0" indent="0" algn="l" rtl="0">
              <a:lnSpc>
                <a:spcPct val="100000"/>
              </a:lnSpc>
              <a:spcBef>
                <a:spcPts val="0"/>
              </a:spcBef>
              <a:spcAft>
                <a:spcPts val="0"/>
              </a:spcAft>
              <a:buSzPts val="1400"/>
              <a:buNone/>
            </a:pPr>
            <a:r>
              <a:rPr lang="fr-FR" b="1" i="1" dirty="0">
                <a:latin typeface="ScolaScript_N" panose="00000400000000000000" pitchFamily="2" charset="0"/>
              </a:rPr>
              <a:t>1. tu regardes le mot manquant ;</a:t>
            </a:r>
          </a:p>
          <a:p>
            <a:pPr marL="0" indent="0">
              <a:buClr>
                <a:schemeClr val="dk1"/>
              </a:buClr>
              <a:buSzPts val="1200"/>
            </a:pPr>
            <a:r>
              <a:rPr lang="fr-FR" b="1" i="1" dirty="0">
                <a:latin typeface="ScolaScript_N" panose="00000400000000000000" pitchFamily="2" charset="0"/>
              </a:rPr>
              <a:t>2.  tu vérifies de combien de lettres il est composé ;</a:t>
            </a:r>
          </a:p>
          <a:p>
            <a:pPr marL="0" lvl="0" indent="0" algn="l" rtl="0">
              <a:lnSpc>
                <a:spcPct val="100000"/>
              </a:lnSpc>
              <a:spcBef>
                <a:spcPts val="0"/>
              </a:spcBef>
              <a:spcAft>
                <a:spcPts val="0"/>
              </a:spcAft>
              <a:buClr>
                <a:schemeClr val="dk1"/>
              </a:buClr>
              <a:buSzPts val="1200"/>
              <a:buFont typeface="Calibri"/>
              <a:buNone/>
            </a:pPr>
            <a:r>
              <a:rPr lang="fr-FR" b="1" i="1" dirty="0">
                <a:latin typeface="ScolaScript_N" panose="00000400000000000000" pitchFamily="2" charset="0"/>
              </a:rPr>
              <a:t>3. tu essaies de deviner le mot à partir de l’image ;</a:t>
            </a:r>
          </a:p>
          <a:p>
            <a:pPr marL="0" indent="0">
              <a:buClr>
                <a:schemeClr val="dk1"/>
              </a:buClr>
              <a:buSzPts val="1200"/>
            </a:pPr>
            <a:r>
              <a:rPr lang="fr-FR" b="1" i="1" dirty="0">
                <a:latin typeface="ScolaScript_N" panose="00000400000000000000" pitchFamily="2" charset="0"/>
              </a:rPr>
              <a:t>4. tu tapes une lettre : </a:t>
            </a:r>
          </a:p>
          <a:p>
            <a:pPr marL="0" lvl="0" indent="0" algn="l" rtl="0">
              <a:lnSpc>
                <a:spcPct val="100000"/>
              </a:lnSpc>
              <a:spcBef>
                <a:spcPts val="0"/>
              </a:spcBef>
              <a:spcAft>
                <a:spcPts val="0"/>
              </a:spcAft>
              <a:buClr>
                <a:schemeClr val="dk1"/>
              </a:buClr>
              <a:buSzPts val="1200"/>
              <a:buFont typeface="Calibri"/>
              <a:buNone/>
            </a:pPr>
            <a:r>
              <a:rPr lang="fr-FR" b="1" i="1" dirty="0">
                <a:latin typeface="ScolaScript_N" panose="00000400000000000000" pitchFamily="2" charset="0"/>
              </a:rPr>
              <a:t>- si c’est une bonne réponse, elle s’ajoute automatiquement au mot. Et ainsi de suite ;</a:t>
            </a:r>
          </a:p>
          <a:p>
            <a:pPr marL="0" indent="0">
              <a:buClr>
                <a:schemeClr val="dk1"/>
              </a:buClr>
              <a:buSzPts val="1200"/>
            </a:pPr>
            <a:r>
              <a:rPr lang="fr-FR" b="1" i="1" dirty="0">
                <a:latin typeface="ScolaScript_N" panose="00000400000000000000" pitchFamily="2" charset="0"/>
              </a:rPr>
              <a:t>- si c’est une mauvaise réponse, tu recommences. Tu as droit à trois essais. </a:t>
            </a:r>
          </a:p>
          <a:p>
            <a:pPr marL="0" lvl="0" indent="0" algn="l" rtl="0">
              <a:lnSpc>
                <a:spcPct val="100000"/>
              </a:lnSpc>
              <a:spcBef>
                <a:spcPts val="0"/>
              </a:spcBef>
              <a:spcAft>
                <a:spcPts val="0"/>
              </a:spcAft>
              <a:buClr>
                <a:schemeClr val="dk1"/>
              </a:buClr>
              <a:buSzPts val="1200"/>
              <a:buFont typeface="Calibri"/>
              <a:buNone/>
            </a:pPr>
            <a:endParaRPr lang="fr-FR" b="1" i="1" dirty="0">
              <a:highlight>
                <a:srgbClr val="FFFFFF"/>
              </a:highlight>
              <a:latin typeface="ScolaScript_N" panose="00000400000000000000" pitchFamily="2" charset="0"/>
            </a:endParaRPr>
          </a:p>
          <a:p>
            <a:pPr marL="0" lvl="0" indent="0" algn="l" rtl="0">
              <a:lnSpc>
                <a:spcPct val="100000"/>
              </a:lnSpc>
              <a:spcBef>
                <a:spcPts val="0"/>
              </a:spcBef>
              <a:spcAft>
                <a:spcPts val="0"/>
              </a:spcAft>
              <a:buClr>
                <a:schemeClr val="dk1"/>
              </a:buClr>
              <a:buSzPts val="1200"/>
              <a:buFont typeface="Calibri"/>
              <a:buNone/>
            </a:pPr>
            <a:endParaRPr lang="fr-FR" b="1" i="1" dirty="0">
              <a:highlight>
                <a:srgbClr val="FFFFFF"/>
              </a:highlight>
              <a:latin typeface="ScolaScript_N" panose="00000400000000000000" pitchFamily="2" charset="0"/>
            </a:endParaRPr>
          </a:p>
          <a:p>
            <a:pPr marL="0" lvl="0" indent="0" algn="l" rtl="0">
              <a:lnSpc>
                <a:spcPct val="100000"/>
              </a:lnSpc>
              <a:spcBef>
                <a:spcPts val="0"/>
              </a:spcBef>
              <a:spcAft>
                <a:spcPts val="0"/>
              </a:spcAft>
              <a:buClr>
                <a:schemeClr val="dk1"/>
              </a:buClr>
              <a:buSzPts val="1200"/>
              <a:buFont typeface="Calibri"/>
              <a:buNone/>
            </a:pPr>
            <a:endParaRPr lang="fr-FR" b="1" i="1" dirty="0">
              <a:latin typeface="ScolaScript_N" panose="00000400000000000000" pitchFamily="2" charset="0"/>
            </a:endParaRPr>
          </a:p>
          <a:p>
            <a:pPr marL="0" lvl="0" indent="0" algn="l" rtl="0">
              <a:lnSpc>
                <a:spcPct val="100000"/>
              </a:lnSpc>
              <a:spcBef>
                <a:spcPts val="0"/>
              </a:spcBef>
              <a:spcAft>
                <a:spcPts val="0"/>
              </a:spcAft>
              <a:buClr>
                <a:schemeClr val="dk1"/>
              </a:buClr>
              <a:buSzPts val="1200"/>
              <a:buFont typeface="Calibri"/>
              <a:buNone/>
            </a:pPr>
            <a:r>
              <a:rPr lang="fr-FR" b="1" i="1" dirty="0">
                <a:latin typeface="ScolaScript_N" panose="00000400000000000000" pitchFamily="2" charset="0"/>
              </a:rPr>
              <a:t>Tout d’abord, regarde le mot et compte les lettres. Ici par exemple </a:t>
            </a:r>
            <a:r>
              <a:rPr lang="fr-FR" i="1" dirty="0">
                <a:latin typeface="ScolaScript_N" panose="00000400000000000000" pitchFamily="2" charset="0"/>
              </a:rPr>
              <a:t>[ID: pointer le mot avec une flèche]</a:t>
            </a:r>
            <a:r>
              <a:rPr lang="fr-FR" b="1" i="1" dirty="0">
                <a:latin typeface="ScolaScript_N" panose="00000400000000000000" pitchFamily="2" charset="0"/>
              </a:rPr>
              <a:t>, j’ai un mot de 8 lettres.</a:t>
            </a:r>
          </a:p>
          <a:p>
            <a:pPr marL="0" lvl="0" indent="0" algn="l" rtl="0">
              <a:lnSpc>
                <a:spcPct val="100000"/>
              </a:lnSpc>
              <a:spcBef>
                <a:spcPts val="0"/>
              </a:spcBef>
              <a:spcAft>
                <a:spcPts val="0"/>
              </a:spcAft>
              <a:buClr>
                <a:schemeClr val="dk1"/>
              </a:buClr>
              <a:buSzPts val="1200"/>
              <a:buFont typeface="Calibri"/>
              <a:buNone/>
            </a:pPr>
            <a:endParaRPr lang="fr-FR" b="1" i="1" dirty="0">
              <a:latin typeface="ScolaScript_N" panose="00000400000000000000" pitchFamily="2" charset="0"/>
            </a:endParaRPr>
          </a:p>
          <a:p>
            <a:pPr marL="0" indent="0">
              <a:buClr>
                <a:schemeClr val="dk1"/>
              </a:buClr>
              <a:buSzPts val="1200"/>
            </a:pPr>
            <a:r>
              <a:rPr lang="fr-FR" b="1" i="1" dirty="0">
                <a:latin typeface="ScolaScript_N" panose="00000400000000000000" pitchFamily="2" charset="0"/>
              </a:rPr>
              <a:t>Ensuite, appuie sur le mot et commence à choisir les lettres. </a:t>
            </a:r>
          </a:p>
          <a:p>
            <a:pPr marL="0" lvl="0" indent="0" algn="l" rtl="0">
              <a:lnSpc>
                <a:spcPct val="100000"/>
              </a:lnSpc>
              <a:spcBef>
                <a:spcPts val="0"/>
              </a:spcBef>
              <a:spcAft>
                <a:spcPts val="0"/>
              </a:spcAft>
              <a:buClr>
                <a:schemeClr val="dk1"/>
              </a:buClr>
              <a:buSzPts val="1200"/>
              <a:buFont typeface="Calibri"/>
              <a:buNone/>
            </a:pPr>
            <a:endParaRPr lang="fr-FR" b="1" i="1" dirty="0">
              <a:latin typeface="ScolaScript_N" panose="00000400000000000000" pitchFamily="2" charset="0"/>
            </a:endParaRPr>
          </a:p>
          <a:p>
            <a:pPr marL="0" indent="0">
              <a:buClr>
                <a:schemeClr val="dk1"/>
              </a:buClr>
              <a:buSzPts val="1200"/>
            </a:pPr>
            <a:r>
              <a:rPr lang="fr-FR" b="1" i="1" dirty="0">
                <a:latin typeface="ScolaScript_N" panose="00000400000000000000" pitchFamily="2" charset="0"/>
              </a:rPr>
              <a:t>Si la lettre est correcte, elle va être ajoutée au mot et ca t’aidera à le deviner. Sinon, tu vas continuer à deviner les lettres. Tu as 5 possibilités par mot.  Faisons le premier ensemble. </a:t>
            </a:r>
          </a:p>
          <a:p>
            <a:pPr marL="0" lvl="0" indent="0" algn="l" rtl="0">
              <a:lnSpc>
                <a:spcPct val="100000"/>
              </a:lnSpc>
              <a:spcBef>
                <a:spcPts val="0"/>
              </a:spcBef>
              <a:spcAft>
                <a:spcPts val="0"/>
              </a:spcAft>
              <a:buClr>
                <a:schemeClr val="dk1"/>
              </a:buClr>
              <a:buSzPts val="1200"/>
              <a:buFont typeface="Calibri"/>
              <a:buNone/>
            </a:pPr>
            <a:endParaRPr lang="fr-FR" b="1" i="1" dirty="0">
              <a:latin typeface="ScolaScript_N" panose="00000400000000000000" pitchFamily="2" charset="0"/>
            </a:endParaRPr>
          </a:p>
          <a:p>
            <a:pPr marL="0" lvl="0" indent="0" algn="l" rtl="0">
              <a:lnSpc>
                <a:spcPct val="100000"/>
              </a:lnSpc>
              <a:spcBef>
                <a:spcPts val="0"/>
              </a:spcBef>
              <a:spcAft>
                <a:spcPts val="0"/>
              </a:spcAft>
              <a:buClr>
                <a:schemeClr val="dk1"/>
              </a:buClr>
              <a:buSzPts val="1200"/>
              <a:buFont typeface="Calibri"/>
              <a:buNone/>
            </a:pPr>
            <a:r>
              <a:rPr lang="fr-FR" b="1" i="1" dirty="0">
                <a:latin typeface="ScolaScript_N" panose="00000400000000000000" pitchFamily="2" charset="0"/>
              </a:rPr>
              <a:t>Je vais commencer avec la lettre a.</a:t>
            </a:r>
            <a:r>
              <a:rPr lang="fr-FR" i="1" dirty="0">
                <a:latin typeface="ScolaScript_N" panose="00000400000000000000" pitchFamily="2" charset="0"/>
              </a:rPr>
              <a:t> [ID: faire apparaître le clavier et une main appuyer sur la lettre a ensuite ajouter les lettres au bon endroit.]</a:t>
            </a:r>
          </a:p>
          <a:p>
            <a:pPr marL="0" lvl="0" indent="0" algn="l" rtl="0">
              <a:lnSpc>
                <a:spcPct val="100000"/>
              </a:lnSpc>
              <a:spcBef>
                <a:spcPts val="0"/>
              </a:spcBef>
              <a:spcAft>
                <a:spcPts val="0"/>
              </a:spcAft>
              <a:buClr>
                <a:schemeClr val="dk1"/>
              </a:buClr>
              <a:buSzPts val="1200"/>
              <a:buFont typeface="Calibri"/>
              <a:buNone/>
            </a:pPr>
            <a:endParaRPr lang="fr-FR" i="1" dirty="0">
              <a:latin typeface="ScolaScript_N" panose="00000400000000000000" pitchFamily="2" charset="0"/>
            </a:endParaRPr>
          </a:p>
          <a:p>
            <a:pPr marL="0" lvl="0" indent="0" algn="l" rtl="0">
              <a:lnSpc>
                <a:spcPct val="100000"/>
              </a:lnSpc>
              <a:spcBef>
                <a:spcPts val="0"/>
              </a:spcBef>
              <a:spcAft>
                <a:spcPts val="0"/>
              </a:spcAft>
              <a:buClr>
                <a:schemeClr val="dk1"/>
              </a:buClr>
              <a:buSzPts val="1200"/>
              <a:buFont typeface="Calibri"/>
              <a:buNone/>
            </a:pPr>
            <a:r>
              <a:rPr lang="fr-FR" b="1" i="1" dirty="0">
                <a:latin typeface="ScolaScript_N" panose="00000400000000000000" pitchFamily="2" charset="0"/>
              </a:rPr>
              <a:t>Excellent, la lettre a existe 2 fois dans ce mot. Maintenant je vais choisir la lettre e. </a:t>
            </a:r>
            <a:r>
              <a:rPr lang="fr-FR" i="1" dirty="0">
                <a:latin typeface="ScolaScript_N" panose="00000400000000000000" pitchFamily="2" charset="0"/>
              </a:rPr>
              <a:t>[ID: montrer une main appuyant sur la lettre e et donner un </a:t>
            </a:r>
            <a:r>
              <a:rPr lang="fr-FR" i="1" dirty="0" err="1">
                <a:latin typeface="ScolaScript_N" panose="00000400000000000000" pitchFamily="2" charset="0"/>
              </a:rPr>
              <a:t>beep</a:t>
            </a:r>
            <a:r>
              <a:rPr lang="fr-FR" i="1" dirty="0">
                <a:latin typeface="ScolaScript_N" panose="00000400000000000000" pitchFamily="2" charset="0"/>
              </a:rPr>
              <a:t> pour signaler que ce n’est pas un bon choix].</a:t>
            </a:r>
          </a:p>
          <a:p>
            <a:pPr marL="0" lvl="0" indent="0" algn="l" rtl="0">
              <a:lnSpc>
                <a:spcPct val="100000"/>
              </a:lnSpc>
              <a:spcBef>
                <a:spcPts val="0"/>
              </a:spcBef>
              <a:spcAft>
                <a:spcPts val="0"/>
              </a:spcAft>
              <a:buClr>
                <a:schemeClr val="dk1"/>
              </a:buClr>
              <a:buSzPts val="1200"/>
              <a:buFont typeface="Calibri"/>
              <a:buNone/>
            </a:pPr>
            <a:endParaRPr lang="fr-FR" i="1" dirty="0">
              <a:latin typeface="ScolaScript_N" panose="00000400000000000000" pitchFamily="2" charset="0"/>
            </a:endParaRPr>
          </a:p>
          <a:p>
            <a:pPr marL="0" lvl="0" indent="0" algn="l" rtl="0">
              <a:lnSpc>
                <a:spcPct val="100000"/>
              </a:lnSpc>
              <a:spcBef>
                <a:spcPts val="0"/>
              </a:spcBef>
              <a:spcAft>
                <a:spcPts val="0"/>
              </a:spcAft>
              <a:buClr>
                <a:schemeClr val="dk1"/>
              </a:buClr>
              <a:buSzPts val="1200"/>
              <a:buFont typeface="Calibri"/>
              <a:buNone/>
            </a:pPr>
            <a:r>
              <a:rPr lang="fr-FR" b="1" i="1" dirty="0">
                <a:latin typeface="ScolaScript_N" panose="00000400000000000000" pitchFamily="2" charset="0"/>
              </a:rPr>
              <a:t>Maintenant la lettre o, oui, il y a un o dans ce mot </a:t>
            </a:r>
            <a:r>
              <a:rPr lang="fr-FR" i="1" dirty="0">
                <a:latin typeface="ScolaScript_N" panose="00000400000000000000" pitchFamily="2" charset="0"/>
              </a:rPr>
              <a:t>[ID: montrer une main appuyant sur la lettre o et l’ajouter au bon endroit]</a:t>
            </a:r>
            <a:r>
              <a:rPr lang="fr-FR" b="1" i="1" dirty="0">
                <a:latin typeface="ScolaScript_N" panose="00000400000000000000" pitchFamily="2" charset="0"/>
              </a:rPr>
              <a:t>.</a:t>
            </a:r>
          </a:p>
          <a:p>
            <a:pPr marL="0" lvl="0" indent="0" algn="l" rtl="0">
              <a:lnSpc>
                <a:spcPct val="100000"/>
              </a:lnSpc>
              <a:spcBef>
                <a:spcPts val="0"/>
              </a:spcBef>
              <a:spcAft>
                <a:spcPts val="0"/>
              </a:spcAft>
              <a:buClr>
                <a:schemeClr val="dk1"/>
              </a:buClr>
              <a:buSzPts val="1200"/>
              <a:buFont typeface="Calibri"/>
              <a:buNone/>
            </a:pPr>
            <a:endParaRPr lang="fr-FR" b="1" i="1" dirty="0">
              <a:latin typeface="ScolaScript_N" panose="00000400000000000000" pitchFamily="2" charset="0"/>
            </a:endParaRPr>
          </a:p>
          <a:p>
            <a:pPr marL="0" indent="0">
              <a:buClr>
                <a:schemeClr val="dk1"/>
              </a:buClr>
              <a:buSzPts val="1200"/>
            </a:pPr>
            <a:r>
              <a:rPr lang="fr-FR" b="1" i="1" dirty="0">
                <a:latin typeface="ScolaScript_N" panose="00000400000000000000" pitchFamily="2" charset="0"/>
              </a:rPr>
              <a:t> Je vais maintenant essayer avec la lettre m, non, il n’y a pas de m </a:t>
            </a:r>
            <a:r>
              <a:rPr lang="fr-FR" i="1" dirty="0">
                <a:latin typeface="ScolaScript_N" panose="00000400000000000000" pitchFamily="2" charset="0"/>
              </a:rPr>
              <a:t>[ID: montrer la main appuyer sur la lettre m et donner un signal de </a:t>
            </a:r>
            <a:r>
              <a:rPr lang="fr-FR" i="1" dirty="0" err="1">
                <a:latin typeface="ScolaScript_N" panose="00000400000000000000" pitchFamily="2" charset="0"/>
              </a:rPr>
              <a:t>beep</a:t>
            </a:r>
            <a:r>
              <a:rPr lang="fr-FR" i="1" dirty="0">
                <a:latin typeface="ScolaScript_N" panose="00000400000000000000" pitchFamily="2" charset="0"/>
              </a:rPr>
              <a:t>]</a:t>
            </a:r>
            <a:r>
              <a:rPr lang="fr-FR" b="1" i="1" dirty="0">
                <a:latin typeface="ScolaScript_N" panose="00000400000000000000" pitchFamily="2" charset="0"/>
              </a:rPr>
              <a:t>. Essayons la lettre t, oui, il y a 2 t dans ce mot </a:t>
            </a:r>
            <a:r>
              <a:rPr lang="fr-FR" i="1" dirty="0">
                <a:latin typeface="ScolaScript_N" panose="00000400000000000000" pitchFamily="2" charset="0"/>
              </a:rPr>
              <a:t>[ID: ajouter la lettre t au bon endroit]</a:t>
            </a:r>
            <a:r>
              <a:rPr lang="fr-FR" b="1" i="1" dirty="0">
                <a:latin typeface="ScolaScript_N" panose="00000400000000000000" pitchFamily="2" charset="0"/>
              </a:rPr>
              <a:t>. Maintenant, regardons le mot. J’ai beaucoup de lettres pour deviner le mot. </a:t>
            </a:r>
          </a:p>
          <a:p>
            <a:pPr marL="0" indent="0">
              <a:buClr>
                <a:schemeClr val="dk1"/>
              </a:buClr>
              <a:buSzPts val="1200"/>
            </a:pPr>
            <a:r>
              <a:rPr lang="fr-FR" b="1" i="1" dirty="0">
                <a:latin typeface="ScolaScript_N" panose="00000400000000000000" pitchFamily="2" charset="0"/>
              </a:rPr>
              <a:t>Je pense que c’est le mot ‘natation’. Je vais continuer à choisir les lettres, n et i </a:t>
            </a:r>
            <a:r>
              <a:rPr lang="fr-FR" i="1" dirty="0">
                <a:latin typeface="ScolaScript_N" panose="00000400000000000000" pitchFamily="2" charset="0"/>
              </a:rPr>
              <a:t>[ID: ajouter les lettres respectivement].</a:t>
            </a:r>
            <a:r>
              <a:rPr lang="fr-FR" b="1" i="1" dirty="0">
                <a:latin typeface="ScolaScript_N" panose="00000400000000000000" pitchFamily="2" charset="0"/>
              </a:rPr>
              <a:t> </a:t>
            </a:r>
          </a:p>
          <a:p>
            <a:pPr marL="0" lvl="0" indent="0" algn="l" rtl="0">
              <a:lnSpc>
                <a:spcPct val="100000"/>
              </a:lnSpc>
              <a:spcBef>
                <a:spcPts val="0"/>
              </a:spcBef>
              <a:spcAft>
                <a:spcPts val="0"/>
              </a:spcAft>
              <a:buClr>
                <a:schemeClr val="dk1"/>
              </a:buClr>
              <a:buSzPts val="1200"/>
              <a:buFont typeface="Calibri"/>
              <a:buNone/>
            </a:pPr>
            <a:r>
              <a:rPr lang="fr-FR" b="1" i="1" dirty="0">
                <a:latin typeface="ScolaScript_N" panose="00000400000000000000" pitchFamily="2" charset="0"/>
              </a:rPr>
              <a:t>Excellent, j’ai trouvé le mot. </a:t>
            </a:r>
            <a:r>
              <a:rPr lang="fr-FR" i="1" dirty="0">
                <a:latin typeface="ScolaScript_N" panose="00000400000000000000" pitchFamily="2" charset="0"/>
              </a:rPr>
              <a:t>[ID: donner un signal de réussite]</a:t>
            </a:r>
          </a:p>
          <a:p>
            <a:pPr marL="0" lvl="0" indent="0" algn="l" rtl="0">
              <a:lnSpc>
                <a:spcPct val="100000"/>
              </a:lnSpc>
              <a:spcBef>
                <a:spcPts val="0"/>
              </a:spcBef>
              <a:spcAft>
                <a:spcPts val="0"/>
              </a:spcAft>
              <a:buClr>
                <a:schemeClr val="dk1"/>
              </a:buClr>
              <a:buSzPts val="1200"/>
              <a:buFont typeface="Calibri"/>
              <a:buNone/>
            </a:pPr>
            <a:r>
              <a:rPr lang="fr-FR" b="1" i="1" dirty="0">
                <a:latin typeface="ScolaScript_N" panose="00000400000000000000" pitchFamily="2" charset="0"/>
              </a:rPr>
              <a:t>Maintenant, c’est à toi de deviner les autres mots. Vas-y</a:t>
            </a:r>
            <a:endParaRPr b="1" i="1" dirty="0">
              <a:latin typeface="ScolaScript_N" panose="00000400000000000000" pitchFamily="2" charset="0"/>
            </a:endParaRPr>
          </a:p>
        </p:txBody>
      </p:sp>
      <p:sp>
        <p:nvSpPr>
          <p:cNvPr id="220" name="Google Shape;220;gb3492e97a1_3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952660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b3492e97a1_3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b3492e97a1_3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b="1" i="1" dirty="0">
              <a:latin typeface="ScolaScript_N" panose="00000400000000000000" pitchFamily="2" charset="0"/>
            </a:endParaRPr>
          </a:p>
        </p:txBody>
      </p:sp>
      <p:sp>
        <p:nvSpPr>
          <p:cNvPr id="229" name="Google Shape;229;gb3492e97a1_3_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2102702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b3492e97a1_3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gb3492e97a1_3_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b="1" i="1" dirty="0">
              <a:latin typeface="ScolaScript_N" panose="00000400000000000000" pitchFamily="2" charset="0"/>
            </a:endParaRPr>
          </a:p>
        </p:txBody>
      </p:sp>
      <p:sp>
        <p:nvSpPr>
          <p:cNvPr id="238" name="Google Shape;238;gb3492e97a1_3_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5</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1559081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b3492e97a1_1_2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gb3492e97a1_1_2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b="1" i="1" dirty="0">
              <a:latin typeface="ScolaScript_N" panose="00000400000000000000" pitchFamily="2" charset="0"/>
            </a:endParaRPr>
          </a:p>
        </p:txBody>
      </p:sp>
      <p:sp>
        <p:nvSpPr>
          <p:cNvPr id="247" name="Google Shape;247;gb3492e97a1_1_28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6</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708710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b3492e97a1_3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gb3492e97a1_3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latin typeface="ScolaScript_N" panose="00000400000000000000" pitchFamily="2" charset="0"/>
            </a:endParaRPr>
          </a:p>
          <a:p>
            <a:pPr marL="0" lvl="0" indent="0" algn="l" rtl="0">
              <a:lnSpc>
                <a:spcPct val="100000"/>
              </a:lnSpc>
              <a:spcBef>
                <a:spcPts val="0"/>
              </a:spcBef>
              <a:spcAft>
                <a:spcPts val="0"/>
              </a:spcAft>
              <a:buSzPts val="1400"/>
              <a:buNone/>
            </a:pPr>
            <a:endParaRPr b="1" i="1" dirty="0">
              <a:latin typeface="ScolaScript_N" panose="00000400000000000000" pitchFamily="2" charset="0"/>
            </a:endParaRPr>
          </a:p>
        </p:txBody>
      </p:sp>
      <p:sp>
        <p:nvSpPr>
          <p:cNvPr id="256" name="Google Shape;256;gb3492e97a1_3_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7</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1574663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b3492e97a1_3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gb3492e97a1_3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b="1" i="1" dirty="0">
              <a:latin typeface="ScolaScript_N" panose="00000400000000000000" pitchFamily="2" charset="0"/>
            </a:endParaRPr>
          </a:p>
        </p:txBody>
      </p:sp>
      <p:sp>
        <p:nvSpPr>
          <p:cNvPr id="265" name="Google Shape;265;gb3492e97a1_3_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8</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32661853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3492e97a1_3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3" name="Google Shape;273;gb3492e97a1_3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r>
              <a:rPr lang="fr-FR" dirty="0">
                <a:latin typeface="ScolaScript_N" panose="00000400000000000000" pitchFamily="2" charset="0"/>
              </a:rPr>
              <a:t>VO: [après avoir terminée l’activité]</a:t>
            </a:r>
            <a:endParaRPr dirty="0">
              <a:highlight>
                <a:srgbClr val="FFFFFF"/>
              </a:highlight>
              <a:latin typeface="ScolaScript_N" panose="00000400000000000000" pitchFamily="2" charset="0"/>
            </a:endParaRPr>
          </a:p>
          <a:p>
            <a:pPr marL="0" lvl="0" indent="0" algn="l" rtl="0">
              <a:lnSpc>
                <a:spcPct val="100000"/>
              </a:lnSpc>
              <a:spcBef>
                <a:spcPts val="0"/>
              </a:spcBef>
              <a:spcAft>
                <a:spcPts val="0"/>
              </a:spcAft>
              <a:buClr>
                <a:schemeClr val="dk1"/>
              </a:buClr>
              <a:buSzPts val="1200"/>
              <a:buFont typeface="Calibri"/>
              <a:buNone/>
            </a:pPr>
            <a:endParaRPr b="1" dirty="0">
              <a:highlight>
                <a:srgbClr val="FFFFFF"/>
              </a:highlight>
              <a:latin typeface="ScolaScript_N" panose="00000400000000000000" pitchFamily="2" charset="0"/>
            </a:endParaRPr>
          </a:p>
          <a:p>
            <a:pPr marL="0" lvl="0" indent="0" algn="l" rtl="0">
              <a:lnSpc>
                <a:spcPct val="100000"/>
              </a:lnSpc>
              <a:spcBef>
                <a:spcPts val="0"/>
              </a:spcBef>
              <a:spcAft>
                <a:spcPts val="0"/>
              </a:spcAft>
              <a:buClr>
                <a:schemeClr val="dk1"/>
              </a:buClr>
              <a:buSzPts val="1200"/>
              <a:buFont typeface="Calibri"/>
              <a:buNone/>
            </a:pPr>
            <a:r>
              <a:rPr lang="fr-FR" b="1" i="1" dirty="0">
                <a:highlight>
                  <a:srgbClr val="FFFFFF"/>
                </a:highlight>
                <a:latin typeface="ScolaScript_N" panose="00000400000000000000" pitchFamily="2" charset="0"/>
              </a:rPr>
              <a:t>C’est la fin du jeu.</a:t>
            </a:r>
          </a:p>
          <a:p>
            <a:pPr marL="0" lvl="0" indent="0" algn="l" rtl="0">
              <a:lnSpc>
                <a:spcPct val="100000"/>
              </a:lnSpc>
              <a:spcBef>
                <a:spcPts val="0"/>
              </a:spcBef>
              <a:spcAft>
                <a:spcPts val="0"/>
              </a:spcAft>
              <a:buClr>
                <a:schemeClr val="dk1"/>
              </a:buClr>
              <a:buSzPts val="1200"/>
              <a:buFont typeface="Calibri"/>
              <a:buNone/>
            </a:pPr>
            <a:r>
              <a:rPr lang="fr-FR" b="1" i="1" dirty="0">
                <a:highlight>
                  <a:srgbClr val="FFFFFF"/>
                </a:highlight>
                <a:latin typeface="ScolaScript_N" panose="00000400000000000000" pitchFamily="2" charset="0"/>
              </a:rPr>
              <a:t>Que remarques-tu ? (10 secondes)</a:t>
            </a:r>
          </a:p>
          <a:p>
            <a:pPr marL="0" indent="0">
              <a:buClr>
                <a:schemeClr val="dk1"/>
              </a:buClr>
              <a:buSzPts val="1200"/>
            </a:pPr>
            <a:r>
              <a:rPr lang="fr-FR" b="1" i="1" dirty="0">
                <a:highlight>
                  <a:srgbClr val="FFFFFF"/>
                </a:highlight>
                <a:latin typeface="ScolaScript_N" panose="00000400000000000000" pitchFamily="2" charset="0"/>
              </a:rPr>
              <a:t>Le jeu a porté sur quelques droits de l’enfant : le droit à la famille, à l’identité, au logement, à la nourriture, à l’éducation, à la protection. </a:t>
            </a:r>
          </a:p>
          <a:p>
            <a:pPr marL="0" lvl="0" indent="0" algn="l" rtl="0">
              <a:lnSpc>
                <a:spcPct val="100000"/>
              </a:lnSpc>
              <a:spcBef>
                <a:spcPts val="0"/>
              </a:spcBef>
              <a:spcAft>
                <a:spcPts val="0"/>
              </a:spcAft>
              <a:buClr>
                <a:schemeClr val="dk1"/>
              </a:buClr>
              <a:buSzPts val="1200"/>
              <a:buFont typeface="Calibri"/>
              <a:buNone/>
            </a:pPr>
            <a:r>
              <a:rPr lang="fr-FR" b="1" i="1" dirty="0">
                <a:highlight>
                  <a:srgbClr val="FFFFFF"/>
                </a:highlight>
                <a:latin typeface="ScolaScript_N" panose="00000400000000000000" pitchFamily="2" charset="0"/>
              </a:rPr>
              <a:t>les droits de l’enfant sont reconnus à l'échelle mondiale. Il est de notre devoir de les faire respecter et appliquer.  Il s’agit du thème de cette unité. </a:t>
            </a:r>
          </a:p>
          <a:p>
            <a:pPr marL="0" lvl="0" indent="0" algn="l" rtl="0">
              <a:lnSpc>
                <a:spcPct val="100000"/>
              </a:lnSpc>
              <a:spcBef>
                <a:spcPts val="0"/>
              </a:spcBef>
              <a:spcAft>
                <a:spcPts val="0"/>
              </a:spcAft>
              <a:buClr>
                <a:schemeClr val="dk1"/>
              </a:buClr>
              <a:buSzPts val="1200"/>
              <a:buFont typeface="Calibri"/>
              <a:buNone/>
            </a:pPr>
            <a:endParaRPr lang="fr-FR" b="1" i="1" dirty="0">
              <a:highlight>
                <a:srgbClr val="FFFFFF"/>
              </a:highlight>
              <a:latin typeface="ScolaScript_N" panose="00000400000000000000" pitchFamily="2" charset="0"/>
            </a:endParaRPr>
          </a:p>
          <a:p>
            <a:pPr marL="0" indent="0">
              <a:buClr>
                <a:schemeClr val="dk1"/>
              </a:buClr>
              <a:buSzPts val="1200"/>
            </a:pPr>
            <a:r>
              <a:rPr lang="fr-FR" b="1" i="1" dirty="0">
                <a:latin typeface="ScolaScript_N" panose="00000400000000000000" pitchFamily="2" charset="0"/>
              </a:rPr>
              <a:t>Maintenant, tu es prêt à commencer les leçons? La première portera sur mon identité : moi en tant qu’individu. </a:t>
            </a:r>
          </a:p>
        </p:txBody>
      </p:sp>
      <p:sp>
        <p:nvSpPr>
          <p:cNvPr id="274" name="Google Shape;274;gb3492e97a1_3_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ScolaScript_N" panose="00000400000000000000" pitchFamily="2" charset="0"/>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9</a:t>
            </a:fld>
            <a:endParaRPr kumimoji="0" sz="14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spTree>
    <p:extLst>
      <p:ext uri="{BB962C8B-B14F-4D97-AF65-F5344CB8AC3E}">
        <p14:creationId xmlns:p14="http://schemas.microsoft.com/office/powerpoint/2010/main" val="12835746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6320D-8AF1-42D1-A6E8-28CA2AF831E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69B0364-C1C7-4A79-A21D-EB045A01D8F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1C8EBA4-94D8-4265-BD0A-03914443DD07}"/>
              </a:ext>
            </a:extLst>
          </p:cNvPr>
          <p:cNvSpPr>
            <a:spLocks noGrp="1"/>
          </p:cNvSpPr>
          <p:nvPr>
            <p:ph type="dt" sz="half" idx="10"/>
          </p:nvPr>
        </p:nvSpPr>
        <p:spPr/>
        <p:txBody>
          <a:bodyPr/>
          <a:lstStyle>
            <a:lvl1pPr>
              <a:defRPr/>
            </a:lvl1pPr>
          </a:lstStyle>
          <a:p>
            <a:fld id="{BD2C4D15-71B1-4028-B46F-4EE71232F863}" type="datetimeFigureOut">
              <a:rPr lang="en-US" smtClean="0"/>
              <a:pPr/>
              <a:t>5/20/2022</a:t>
            </a:fld>
            <a:endParaRPr lang="en-US" dirty="0"/>
          </a:p>
        </p:txBody>
      </p:sp>
      <p:sp>
        <p:nvSpPr>
          <p:cNvPr id="5" name="Footer Placeholder 4">
            <a:extLst>
              <a:ext uri="{FF2B5EF4-FFF2-40B4-BE49-F238E27FC236}">
                <a16:creationId xmlns:a16="http://schemas.microsoft.com/office/drawing/2014/main" id="{E5ED1FBE-C10F-4E15-AD65-8FF4E155E003}"/>
              </a:ext>
            </a:extLst>
          </p:cNvPr>
          <p:cNvSpPr>
            <a:spLocks noGrp="1"/>
          </p:cNvSpPr>
          <p:nvPr>
            <p:ph type="ftr" sz="quarter" idx="11"/>
          </p:nvPr>
        </p:nvSpPr>
        <p:spPr/>
        <p:txBody>
          <a:bodyPr/>
          <a:lstStyle>
            <a:lvl1pPr>
              <a:defRPr/>
            </a:lvl1pPr>
          </a:lstStyle>
          <a:p>
            <a:endParaRPr lang="en-US" dirty="0"/>
          </a:p>
        </p:txBody>
      </p:sp>
      <p:sp>
        <p:nvSpPr>
          <p:cNvPr id="6" name="Slide Number Placeholder 5">
            <a:extLst>
              <a:ext uri="{FF2B5EF4-FFF2-40B4-BE49-F238E27FC236}">
                <a16:creationId xmlns:a16="http://schemas.microsoft.com/office/drawing/2014/main" id="{151B776B-8AC5-4F40-86B1-81D78C5D1D23}"/>
              </a:ext>
            </a:extLst>
          </p:cNvPr>
          <p:cNvSpPr>
            <a:spLocks noGrp="1"/>
          </p:cNvSpPr>
          <p:nvPr>
            <p:ph type="sldNum" sz="quarter" idx="12"/>
          </p:nvPr>
        </p:nvSpPr>
        <p:spPr/>
        <p:txBody>
          <a:bodyPr/>
          <a:lstStyle>
            <a:lvl1pPr>
              <a:defRPr/>
            </a:lvl1pPr>
          </a:lstStyle>
          <a:p>
            <a:fld id="{809E340D-D49F-4060-B830-48E207260F1E}" type="slidenum">
              <a:rPr lang="en-US" smtClean="0"/>
              <a:pPr/>
              <a:t>‹#›</a:t>
            </a:fld>
            <a:endParaRPr lang="en-US" dirty="0"/>
          </a:p>
        </p:txBody>
      </p:sp>
    </p:spTree>
    <p:custDataLst>
      <p:tags r:id="rId1"/>
    </p:custDataLst>
    <p:extLst>
      <p:ext uri="{BB962C8B-B14F-4D97-AF65-F5344CB8AC3E}">
        <p14:creationId xmlns:p14="http://schemas.microsoft.com/office/powerpoint/2010/main" val="1281682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732614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3E2DA7-8886-6630-069D-8DAA23B9D727}"/>
              </a:ext>
            </a:extLst>
          </p:cNvPr>
          <p:cNvSpPr/>
          <p:nvPr userDrawn="1"/>
        </p:nvSpPr>
        <p:spPr>
          <a:xfrm>
            <a:off x="0" y="0"/>
            <a:ext cx="787078" cy="5671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Tree>
    <p:custDataLst>
      <p:tags r:id="rId1"/>
    </p:custDataLst>
    <p:extLst>
      <p:ext uri="{BB962C8B-B14F-4D97-AF65-F5344CB8AC3E}">
        <p14:creationId xmlns:p14="http://schemas.microsoft.com/office/powerpoint/2010/main" val="47304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57773" y="109893"/>
            <a:ext cx="2126607" cy="276999"/>
          </a:xfrm>
          <a:prstGeom prst="rect">
            <a:avLst/>
          </a:prstGeom>
          <a:solidFill>
            <a:srgbClr val="DEECEF"/>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3194954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5" name="Text Placeholder 11">
            <a:extLst>
              <a:ext uri="{FF2B5EF4-FFF2-40B4-BE49-F238E27FC236}">
                <a16:creationId xmlns:a16="http://schemas.microsoft.com/office/drawing/2014/main" id="{FCBA3F5E-5F62-422D-8F08-67FD561142C1}"/>
              </a:ext>
            </a:extLst>
          </p:cNvPr>
          <p:cNvSpPr>
            <a:spLocks noGrp="1"/>
          </p:cNvSpPr>
          <p:nvPr>
            <p:ph type="body" sz="quarter" idx="11"/>
          </p:nvPr>
        </p:nvSpPr>
        <p:spPr>
          <a:xfrm>
            <a:off x="0" y="1114462"/>
            <a:ext cx="12192000" cy="58477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lvl1pPr marL="457200" indent="0">
              <a:buNone/>
              <a:defRPr kumimoji="0" lang="en-US" sz="2800" b="1" i="0" u="none" strike="noStrike" kern="0" cap="none" spc="0" normalizeH="0" baseline="0">
                <a:ln>
                  <a:noFill/>
                </a:ln>
                <a:solidFill>
                  <a:srgbClr val="002060"/>
                </a:solidFill>
                <a:effectLst/>
                <a:uLnTx/>
                <a:uFillTx/>
                <a:latin typeface="ScolaScript_N" panose="00000400000000000000" pitchFamily="2" charset="0"/>
              </a:defRPr>
            </a:lvl1pPr>
          </a:lstStyle>
          <a:p>
            <a:pPr marL="914400" marR="0" lvl="0" indent="-457200" fontAlgn="auto">
              <a:lnSpc>
                <a:spcPct val="100000"/>
              </a:lnSpc>
              <a:spcBef>
                <a:spcPts val="0"/>
              </a:spcBef>
              <a:spcAft>
                <a:spcPts val="0"/>
              </a:spcAft>
              <a:buClr>
                <a:srgbClr val="000000"/>
              </a:buClr>
              <a:buSzTx/>
              <a:tabLst/>
            </a:pPr>
            <a:endParaRPr lang="en-US"/>
          </a:p>
        </p:txBody>
      </p:sp>
      <p:sp>
        <p:nvSpPr>
          <p:cNvPr id="3" name="Text Placeholder 11">
            <a:extLst>
              <a:ext uri="{FF2B5EF4-FFF2-40B4-BE49-F238E27FC236}">
                <a16:creationId xmlns:a16="http://schemas.microsoft.com/office/drawing/2014/main" id="{0D7569DD-E306-42E6-ABFC-C9C4AD979C7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18711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dirty="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dirty="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483102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65CBCB47-DB2B-4BE3-A240-AAA20E62C5C4}"/>
              </a:ext>
            </a:extLst>
          </p:cNvPr>
          <p:cNvSpPr>
            <a:spLocks noGrp="1"/>
          </p:cNvSpPr>
          <p:nvPr>
            <p:ph type="body" sz="quarter" idx="11"/>
          </p:nvPr>
        </p:nvSpPr>
        <p:spPr>
          <a:xfrm>
            <a:off x="10057773" y="109893"/>
            <a:ext cx="2126607" cy="276999"/>
          </a:xfrm>
          <a:prstGeom prst="rect">
            <a:avLst/>
          </a:prstGeom>
          <a:solidFill>
            <a:srgbClr val="F1DDE3"/>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53563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dirty="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dirty="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465724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dirty="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3427093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88441A-CABB-4F0B-85C2-97627C5005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C975DF8-3F06-4A2C-A77E-3E2A2598B4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F028E3A-B8A4-4444-BA62-47472FC6D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ScolaScript_N" panose="00000400000000000000" pitchFamily="2" charset="0"/>
              </a:defRPr>
            </a:lvl1pPr>
          </a:lstStyle>
          <a:p>
            <a:fld id="{89A54268-3753-441A-975B-F0A84A92DB5E}" type="datetimeFigureOut">
              <a:rPr lang="en-US" smtClean="0"/>
              <a:pPr/>
              <a:t>5/20/2022</a:t>
            </a:fld>
            <a:endParaRPr lang="en-US" dirty="0"/>
          </a:p>
        </p:txBody>
      </p:sp>
      <p:sp>
        <p:nvSpPr>
          <p:cNvPr id="5" name="Footer Placeholder 4">
            <a:extLst>
              <a:ext uri="{FF2B5EF4-FFF2-40B4-BE49-F238E27FC236}">
                <a16:creationId xmlns:a16="http://schemas.microsoft.com/office/drawing/2014/main" id="{AD4E1A74-94A1-4C95-95FD-75F2FCADC4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ScolaScript_N" panose="00000400000000000000" pitchFamily="2" charset="0"/>
              </a:defRPr>
            </a:lvl1pPr>
          </a:lstStyle>
          <a:p>
            <a:endParaRPr lang="en-US" dirty="0"/>
          </a:p>
        </p:txBody>
      </p:sp>
      <p:sp>
        <p:nvSpPr>
          <p:cNvPr id="6" name="Slide Number Placeholder 5">
            <a:extLst>
              <a:ext uri="{FF2B5EF4-FFF2-40B4-BE49-F238E27FC236}">
                <a16:creationId xmlns:a16="http://schemas.microsoft.com/office/drawing/2014/main" id="{49C8AB72-CA9B-4EDC-BE14-601091D4B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ScolaScript_N" panose="00000400000000000000" pitchFamily="2" charset="0"/>
              </a:defRPr>
            </a:lvl1pPr>
          </a:lstStyle>
          <a:p>
            <a:fld id="{017F178C-79CD-44CB-A3B2-36177EB9338C}" type="slidenum">
              <a:rPr lang="en-US" smtClean="0"/>
              <a:pPr/>
              <a:t>‹#›</a:t>
            </a:fld>
            <a:endParaRPr lang="en-US" dirty="0"/>
          </a:p>
        </p:txBody>
      </p:sp>
      <p:pic>
        <p:nvPicPr>
          <p:cNvPr id="7" name="Picture 6">
            <a:extLst>
              <a:ext uri="{FF2B5EF4-FFF2-40B4-BE49-F238E27FC236}">
                <a16:creationId xmlns:a16="http://schemas.microsoft.com/office/drawing/2014/main" id="{99DCBD24-11E8-4705-9613-A698E751FFC9}"/>
              </a:ext>
            </a:extLst>
          </p:cNvPr>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rot="10800000">
            <a:off x="0" y="62147"/>
            <a:ext cx="736847" cy="434974"/>
          </a:xfrm>
          <a:prstGeom prst="rect">
            <a:avLst/>
          </a:prstGeom>
        </p:spPr>
      </p:pic>
    </p:spTree>
    <p:extLst>
      <p:ext uri="{BB962C8B-B14F-4D97-AF65-F5344CB8AC3E}">
        <p14:creationId xmlns:p14="http://schemas.microsoft.com/office/powerpoint/2010/main" val="2595898604"/>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88" r:id="rId3"/>
    <p:sldLayoutId id="2147483776" r:id="rId4"/>
    <p:sldLayoutId id="2147483777" r:id="rId5"/>
    <p:sldLayoutId id="2147483780" r:id="rId6"/>
    <p:sldLayoutId id="2147483781" r:id="rId7"/>
    <p:sldLayoutId id="2147483768" r:id="rId8"/>
    <p:sldLayoutId id="2147483769" r:id="rId9"/>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ScolaScript_N" panose="000004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colaScript_N" panose="000004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colaScript_N" panose="000004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colaScript_N" panose="000004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colaScript_N" panose="000004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colaScript_N" panose="000004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svg"/><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notesSlide" Target="../notesSlides/notesSlide10.xml"/><Relationship Id="rId7" Type="http://schemas.openxmlformats.org/officeDocument/2006/relationships/image" Target="../media/image58.png"/><Relationship Id="rId2" Type="http://schemas.openxmlformats.org/officeDocument/2006/relationships/slideLayout" Target="../slideLayouts/slideLayout2.xml"/><Relationship Id="rId1" Type="http://schemas.openxmlformats.org/officeDocument/2006/relationships/tags" Target="../tags/tag20.xml"/><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5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9.sv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audio" Target="../media/media1.mp3"/><Relationship Id="rId21" Type="http://schemas.openxmlformats.org/officeDocument/2006/relationships/image" Target="../media/image23.png"/><Relationship Id="rId7" Type="http://schemas.openxmlformats.org/officeDocument/2006/relationships/notesSlide" Target="../notesSlides/notesSlide3.xml"/><Relationship Id="rId12" Type="http://schemas.openxmlformats.org/officeDocument/2006/relationships/image" Target="../media/image14.svg"/><Relationship Id="rId17" Type="http://schemas.openxmlformats.org/officeDocument/2006/relationships/image" Target="../media/image19.png"/><Relationship Id="rId2" Type="http://schemas.microsoft.com/office/2007/relationships/media" Target="../media/media1.mp3"/><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tags" Target="../tags/tag13.xml"/><Relationship Id="rId6" Type="http://schemas.openxmlformats.org/officeDocument/2006/relationships/slideLayout" Target="../slideLayouts/slideLayout2.xml"/><Relationship Id="rId11" Type="http://schemas.openxmlformats.org/officeDocument/2006/relationships/image" Target="../media/image13.png"/><Relationship Id="rId24" Type="http://schemas.openxmlformats.org/officeDocument/2006/relationships/image" Target="../media/image26.png"/><Relationship Id="rId5" Type="http://schemas.openxmlformats.org/officeDocument/2006/relationships/audio" Target="../media/media2.mp3"/><Relationship Id="rId15" Type="http://schemas.openxmlformats.org/officeDocument/2006/relationships/image" Target="../media/image17.png"/><Relationship Id="rId23" Type="http://schemas.openxmlformats.org/officeDocument/2006/relationships/image" Target="../media/image25.png"/><Relationship Id="rId10" Type="http://schemas.openxmlformats.org/officeDocument/2006/relationships/image" Target="../media/image12.svg"/><Relationship Id="rId19" Type="http://schemas.openxmlformats.org/officeDocument/2006/relationships/image" Target="../media/image21.png"/><Relationship Id="rId4" Type="http://schemas.microsoft.com/office/2007/relationships/media" Target="../media/media2.mp3"/><Relationship Id="rId9" Type="http://schemas.openxmlformats.org/officeDocument/2006/relationships/image" Target="../media/image11.png"/><Relationship Id="rId14" Type="http://schemas.openxmlformats.org/officeDocument/2006/relationships/image" Target="../media/image16.svg"/><Relationship Id="rId22" Type="http://schemas.openxmlformats.org/officeDocument/2006/relationships/image" Target="../media/image24.svg"/></Relationships>
</file>

<file path=ppt/slides/_rels/slide4.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0.png"/><Relationship Id="rId18" Type="http://schemas.openxmlformats.org/officeDocument/2006/relationships/image" Target="../media/image33.svg"/><Relationship Id="rId3" Type="http://schemas.openxmlformats.org/officeDocument/2006/relationships/audio" Target="../media/media1.mp3"/><Relationship Id="rId21" Type="http://schemas.openxmlformats.org/officeDocument/2006/relationships/image" Target="../media/image25.png"/><Relationship Id="rId7" Type="http://schemas.openxmlformats.org/officeDocument/2006/relationships/notesSlide" Target="../notesSlides/notesSlide4.xml"/><Relationship Id="rId12" Type="http://schemas.openxmlformats.org/officeDocument/2006/relationships/image" Target="../media/image29.svg"/><Relationship Id="rId17" Type="http://schemas.openxmlformats.org/officeDocument/2006/relationships/image" Target="../media/image32.png"/><Relationship Id="rId2" Type="http://schemas.microsoft.com/office/2007/relationships/media" Target="../media/media1.mp3"/><Relationship Id="rId16" Type="http://schemas.openxmlformats.org/officeDocument/2006/relationships/image" Target="../media/image20.svg"/><Relationship Id="rId20" Type="http://schemas.openxmlformats.org/officeDocument/2006/relationships/image" Target="../media/image24.svg"/><Relationship Id="rId1" Type="http://schemas.openxmlformats.org/officeDocument/2006/relationships/tags" Target="../tags/tag14.xml"/><Relationship Id="rId6" Type="http://schemas.openxmlformats.org/officeDocument/2006/relationships/slideLayout" Target="../slideLayouts/slideLayout2.xml"/><Relationship Id="rId11" Type="http://schemas.openxmlformats.org/officeDocument/2006/relationships/image" Target="../media/image28.png"/><Relationship Id="rId5" Type="http://schemas.openxmlformats.org/officeDocument/2006/relationships/audio" Target="../media/media2.mp3"/><Relationship Id="rId15" Type="http://schemas.openxmlformats.org/officeDocument/2006/relationships/image" Target="../media/image19.png"/><Relationship Id="rId10" Type="http://schemas.openxmlformats.org/officeDocument/2006/relationships/image" Target="../media/image12.svg"/><Relationship Id="rId19" Type="http://schemas.openxmlformats.org/officeDocument/2006/relationships/image" Target="../media/image23.png"/><Relationship Id="rId4" Type="http://schemas.microsoft.com/office/2007/relationships/media" Target="../media/media2.mp3"/><Relationship Id="rId9" Type="http://schemas.openxmlformats.org/officeDocument/2006/relationships/image" Target="../media/image11.png"/><Relationship Id="rId14" Type="http://schemas.openxmlformats.org/officeDocument/2006/relationships/image" Target="../media/image31.svg"/><Relationship Id="rId22" Type="http://schemas.openxmlformats.org/officeDocument/2006/relationships/image" Target="../media/image26.png"/></Relationships>
</file>

<file path=ppt/slides/_rels/slide5.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0.png"/><Relationship Id="rId18" Type="http://schemas.openxmlformats.org/officeDocument/2006/relationships/image" Target="../media/image33.svg"/><Relationship Id="rId26" Type="http://schemas.openxmlformats.org/officeDocument/2006/relationships/image" Target="../media/image37.png"/><Relationship Id="rId3" Type="http://schemas.openxmlformats.org/officeDocument/2006/relationships/audio" Target="../media/media1.mp3"/><Relationship Id="rId21" Type="http://schemas.openxmlformats.org/officeDocument/2006/relationships/image" Target="../media/image25.png"/><Relationship Id="rId7" Type="http://schemas.openxmlformats.org/officeDocument/2006/relationships/notesSlide" Target="../notesSlides/notesSlide5.xml"/><Relationship Id="rId12" Type="http://schemas.openxmlformats.org/officeDocument/2006/relationships/image" Target="../media/image29.svg"/><Relationship Id="rId17" Type="http://schemas.openxmlformats.org/officeDocument/2006/relationships/image" Target="../media/image32.png"/><Relationship Id="rId25" Type="http://schemas.openxmlformats.org/officeDocument/2006/relationships/image" Target="../media/image18.svg"/><Relationship Id="rId2" Type="http://schemas.microsoft.com/office/2007/relationships/media" Target="../media/media1.mp3"/><Relationship Id="rId16" Type="http://schemas.openxmlformats.org/officeDocument/2006/relationships/image" Target="../media/image20.svg"/><Relationship Id="rId20" Type="http://schemas.openxmlformats.org/officeDocument/2006/relationships/image" Target="../media/image24.svg"/><Relationship Id="rId29" Type="http://schemas.openxmlformats.org/officeDocument/2006/relationships/image" Target="../media/image40.svg"/><Relationship Id="rId1" Type="http://schemas.openxmlformats.org/officeDocument/2006/relationships/tags" Target="../tags/tag15.xml"/><Relationship Id="rId6" Type="http://schemas.openxmlformats.org/officeDocument/2006/relationships/slideLayout" Target="../slideLayouts/slideLayout2.xml"/><Relationship Id="rId11" Type="http://schemas.openxmlformats.org/officeDocument/2006/relationships/image" Target="../media/image28.png"/><Relationship Id="rId24" Type="http://schemas.openxmlformats.org/officeDocument/2006/relationships/image" Target="../media/image17.png"/><Relationship Id="rId5" Type="http://schemas.openxmlformats.org/officeDocument/2006/relationships/audio" Target="../media/media2.mp3"/><Relationship Id="rId15" Type="http://schemas.openxmlformats.org/officeDocument/2006/relationships/image" Target="../media/image19.png"/><Relationship Id="rId23" Type="http://schemas.openxmlformats.org/officeDocument/2006/relationships/image" Target="../media/image36.svg"/><Relationship Id="rId28" Type="http://schemas.openxmlformats.org/officeDocument/2006/relationships/image" Target="../media/image39.png"/><Relationship Id="rId10" Type="http://schemas.openxmlformats.org/officeDocument/2006/relationships/image" Target="../media/image12.svg"/><Relationship Id="rId19" Type="http://schemas.openxmlformats.org/officeDocument/2006/relationships/image" Target="../media/image23.png"/><Relationship Id="rId4" Type="http://schemas.microsoft.com/office/2007/relationships/media" Target="../media/media2.mp3"/><Relationship Id="rId9" Type="http://schemas.openxmlformats.org/officeDocument/2006/relationships/image" Target="../media/image11.png"/><Relationship Id="rId14" Type="http://schemas.openxmlformats.org/officeDocument/2006/relationships/image" Target="../media/image31.svg"/><Relationship Id="rId22" Type="http://schemas.openxmlformats.org/officeDocument/2006/relationships/image" Target="../media/image35.png"/><Relationship Id="rId27" Type="http://schemas.openxmlformats.org/officeDocument/2006/relationships/image" Target="../media/image38.svg"/><Relationship Id="rId30" Type="http://schemas.openxmlformats.org/officeDocument/2006/relationships/image" Target="../media/image26.png"/></Relationships>
</file>

<file path=ppt/slides/_rels/slide6.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30.png"/><Relationship Id="rId18" Type="http://schemas.openxmlformats.org/officeDocument/2006/relationships/image" Target="../media/image33.svg"/><Relationship Id="rId26" Type="http://schemas.openxmlformats.org/officeDocument/2006/relationships/image" Target="../media/image26.png"/><Relationship Id="rId3" Type="http://schemas.openxmlformats.org/officeDocument/2006/relationships/audio" Target="../media/media1.mp3"/><Relationship Id="rId21" Type="http://schemas.openxmlformats.org/officeDocument/2006/relationships/image" Target="../media/image25.png"/><Relationship Id="rId7" Type="http://schemas.openxmlformats.org/officeDocument/2006/relationships/notesSlide" Target="../notesSlides/notesSlide6.xml"/><Relationship Id="rId12" Type="http://schemas.openxmlformats.org/officeDocument/2006/relationships/image" Target="../media/image43.svg"/><Relationship Id="rId17" Type="http://schemas.openxmlformats.org/officeDocument/2006/relationships/image" Target="../media/image32.png"/><Relationship Id="rId25" Type="http://schemas.openxmlformats.org/officeDocument/2006/relationships/image" Target="../media/image16.svg"/><Relationship Id="rId2" Type="http://schemas.microsoft.com/office/2007/relationships/media" Target="../media/media1.mp3"/><Relationship Id="rId16" Type="http://schemas.openxmlformats.org/officeDocument/2006/relationships/image" Target="../media/image45.svg"/><Relationship Id="rId20" Type="http://schemas.openxmlformats.org/officeDocument/2006/relationships/image" Target="../media/image24.svg"/><Relationship Id="rId1" Type="http://schemas.openxmlformats.org/officeDocument/2006/relationships/tags" Target="../tags/tag16.xml"/><Relationship Id="rId6" Type="http://schemas.openxmlformats.org/officeDocument/2006/relationships/slideLayout" Target="../slideLayouts/slideLayout2.xml"/><Relationship Id="rId11" Type="http://schemas.openxmlformats.org/officeDocument/2006/relationships/image" Target="../media/image42.png"/><Relationship Id="rId24" Type="http://schemas.openxmlformats.org/officeDocument/2006/relationships/image" Target="../media/image15.png"/><Relationship Id="rId5" Type="http://schemas.openxmlformats.org/officeDocument/2006/relationships/audio" Target="../media/media2.mp3"/><Relationship Id="rId15" Type="http://schemas.openxmlformats.org/officeDocument/2006/relationships/image" Target="../media/image44.png"/><Relationship Id="rId23" Type="http://schemas.openxmlformats.org/officeDocument/2006/relationships/image" Target="../media/image22.svg"/><Relationship Id="rId10" Type="http://schemas.openxmlformats.org/officeDocument/2006/relationships/image" Target="../media/image12.svg"/><Relationship Id="rId19" Type="http://schemas.openxmlformats.org/officeDocument/2006/relationships/image" Target="../media/image23.png"/><Relationship Id="rId4" Type="http://schemas.microsoft.com/office/2007/relationships/media" Target="../media/media2.mp3"/><Relationship Id="rId9" Type="http://schemas.openxmlformats.org/officeDocument/2006/relationships/image" Target="../media/image11.png"/><Relationship Id="rId14" Type="http://schemas.openxmlformats.org/officeDocument/2006/relationships/image" Target="../media/image31.svg"/><Relationship Id="rId22"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49.png"/><Relationship Id="rId18" Type="http://schemas.openxmlformats.org/officeDocument/2006/relationships/image" Target="../media/image43.svg"/><Relationship Id="rId3" Type="http://schemas.openxmlformats.org/officeDocument/2006/relationships/audio" Target="../media/media1.mp3"/><Relationship Id="rId21" Type="http://schemas.openxmlformats.org/officeDocument/2006/relationships/image" Target="../media/image25.png"/><Relationship Id="rId7" Type="http://schemas.openxmlformats.org/officeDocument/2006/relationships/notesSlide" Target="../notesSlides/notesSlide7.xml"/><Relationship Id="rId12" Type="http://schemas.openxmlformats.org/officeDocument/2006/relationships/image" Target="../media/image48.svg"/><Relationship Id="rId17" Type="http://schemas.openxmlformats.org/officeDocument/2006/relationships/image" Target="../media/image42.png"/><Relationship Id="rId2" Type="http://schemas.microsoft.com/office/2007/relationships/media" Target="../media/media1.mp3"/><Relationship Id="rId16" Type="http://schemas.openxmlformats.org/officeDocument/2006/relationships/image" Target="../media/image20.svg"/><Relationship Id="rId20" Type="http://schemas.openxmlformats.org/officeDocument/2006/relationships/image" Target="../media/image22.svg"/><Relationship Id="rId1" Type="http://schemas.openxmlformats.org/officeDocument/2006/relationships/tags" Target="../tags/tag17.xml"/><Relationship Id="rId6" Type="http://schemas.openxmlformats.org/officeDocument/2006/relationships/slideLayout" Target="../slideLayouts/slideLayout2.xml"/><Relationship Id="rId11" Type="http://schemas.openxmlformats.org/officeDocument/2006/relationships/image" Target="../media/image47.png"/><Relationship Id="rId5" Type="http://schemas.openxmlformats.org/officeDocument/2006/relationships/audio" Target="../media/media2.mp3"/><Relationship Id="rId15" Type="http://schemas.openxmlformats.org/officeDocument/2006/relationships/image" Target="../media/image19.png"/><Relationship Id="rId10" Type="http://schemas.openxmlformats.org/officeDocument/2006/relationships/image" Target="../media/image12.svg"/><Relationship Id="rId19" Type="http://schemas.openxmlformats.org/officeDocument/2006/relationships/image" Target="../media/image21.png"/><Relationship Id="rId4" Type="http://schemas.microsoft.com/office/2007/relationships/media" Target="../media/media2.mp3"/><Relationship Id="rId9" Type="http://schemas.openxmlformats.org/officeDocument/2006/relationships/image" Target="../media/image11.png"/><Relationship Id="rId14" Type="http://schemas.openxmlformats.org/officeDocument/2006/relationships/image" Target="../media/image50.svg"/><Relationship Id="rId22" Type="http://schemas.openxmlformats.org/officeDocument/2006/relationships/image" Target="../media/image26.png"/></Relationships>
</file>

<file path=ppt/slides/_rels/slide8.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19.png"/><Relationship Id="rId18" Type="http://schemas.openxmlformats.org/officeDocument/2006/relationships/image" Target="../media/image24.svg"/><Relationship Id="rId26" Type="http://schemas.openxmlformats.org/officeDocument/2006/relationships/image" Target="../media/image53.svg"/><Relationship Id="rId3" Type="http://schemas.openxmlformats.org/officeDocument/2006/relationships/audio" Target="../media/media1.mp3"/><Relationship Id="rId21" Type="http://schemas.openxmlformats.org/officeDocument/2006/relationships/image" Target="../media/image42.png"/><Relationship Id="rId7" Type="http://schemas.openxmlformats.org/officeDocument/2006/relationships/notesSlide" Target="../notesSlides/notesSlide8.xml"/><Relationship Id="rId12" Type="http://schemas.openxmlformats.org/officeDocument/2006/relationships/image" Target="../media/image31.svg"/><Relationship Id="rId17" Type="http://schemas.openxmlformats.org/officeDocument/2006/relationships/image" Target="../media/image23.png"/><Relationship Id="rId25" Type="http://schemas.openxmlformats.org/officeDocument/2006/relationships/image" Target="../media/image52.png"/><Relationship Id="rId2" Type="http://schemas.microsoft.com/office/2007/relationships/media" Target="../media/media1.mp3"/><Relationship Id="rId16" Type="http://schemas.openxmlformats.org/officeDocument/2006/relationships/image" Target="../media/image36.svg"/><Relationship Id="rId20" Type="http://schemas.openxmlformats.org/officeDocument/2006/relationships/image" Target="../media/image33.svg"/><Relationship Id="rId1" Type="http://schemas.openxmlformats.org/officeDocument/2006/relationships/tags" Target="../tags/tag18.xml"/><Relationship Id="rId6" Type="http://schemas.openxmlformats.org/officeDocument/2006/relationships/slideLayout" Target="../slideLayouts/slideLayout2.xml"/><Relationship Id="rId11" Type="http://schemas.openxmlformats.org/officeDocument/2006/relationships/image" Target="../media/image30.png"/><Relationship Id="rId24" Type="http://schemas.openxmlformats.org/officeDocument/2006/relationships/image" Target="../media/image48.svg"/><Relationship Id="rId5" Type="http://schemas.openxmlformats.org/officeDocument/2006/relationships/audio" Target="../media/media2.mp3"/><Relationship Id="rId15" Type="http://schemas.openxmlformats.org/officeDocument/2006/relationships/image" Target="../media/image35.png"/><Relationship Id="rId23" Type="http://schemas.openxmlformats.org/officeDocument/2006/relationships/image" Target="../media/image47.png"/><Relationship Id="rId28" Type="http://schemas.openxmlformats.org/officeDocument/2006/relationships/image" Target="../media/image26.png"/><Relationship Id="rId10" Type="http://schemas.openxmlformats.org/officeDocument/2006/relationships/image" Target="../media/image12.svg"/><Relationship Id="rId19" Type="http://schemas.openxmlformats.org/officeDocument/2006/relationships/image" Target="../media/image32.png"/><Relationship Id="rId4" Type="http://schemas.microsoft.com/office/2007/relationships/media" Target="../media/media2.mp3"/><Relationship Id="rId9" Type="http://schemas.openxmlformats.org/officeDocument/2006/relationships/image" Target="../media/image11.png"/><Relationship Id="rId14" Type="http://schemas.openxmlformats.org/officeDocument/2006/relationships/image" Target="../media/image20.svg"/><Relationship Id="rId22" Type="http://schemas.openxmlformats.org/officeDocument/2006/relationships/image" Target="../media/image43.svg"/><Relationship Id="rId27"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19.png"/><Relationship Id="rId18" Type="http://schemas.openxmlformats.org/officeDocument/2006/relationships/image" Target="../media/image40.svg"/><Relationship Id="rId26" Type="http://schemas.openxmlformats.org/officeDocument/2006/relationships/image" Target="../media/image26.png"/><Relationship Id="rId3" Type="http://schemas.openxmlformats.org/officeDocument/2006/relationships/audio" Target="../media/media1.mp3"/><Relationship Id="rId21" Type="http://schemas.openxmlformats.org/officeDocument/2006/relationships/image" Target="../media/image30.png"/><Relationship Id="rId7" Type="http://schemas.openxmlformats.org/officeDocument/2006/relationships/notesSlide" Target="../notesSlides/notesSlide9.xml"/><Relationship Id="rId12" Type="http://schemas.openxmlformats.org/officeDocument/2006/relationships/image" Target="../media/image33.svg"/><Relationship Id="rId17" Type="http://schemas.openxmlformats.org/officeDocument/2006/relationships/image" Target="../media/image39.png"/><Relationship Id="rId25" Type="http://schemas.openxmlformats.org/officeDocument/2006/relationships/image" Target="../media/image25.png"/><Relationship Id="rId2" Type="http://schemas.microsoft.com/office/2007/relationships/media" Target="../media/media1.mp3"/><Relationship Id="rId16" Type="http://schemas.openxmlformats.org/officeDocument/2006/relationships/image" Target="../media/image48.svg"/><Relationship Id="rId20" Type="http://schemas.openxmlformats.org/officeDocument/2006/relationships/image" Target="../media/image43.svg"/><Relationship Id="rId1" Type="http://schemas.openxmlformats.org/officeDocument/2006/relationships/tags" Target="../tags/tag19.xml"/><Relationship Id="rId6" Type="http://schemas.openxmlformats.org/officeDocument/2006/relationships/slideLayout" Target="../slideLayouts/slideLayout2.xml"/><Relationship Id="rId11" Type="http://schemas.openxmlformats.org/officeDocument/2006/relationships/image" Target="../media/image32.png"/><Relationship Id="rId24" Type="http://schemas.openxmlformats.org/officeDocument/2006/relationships/image" Target="../media/image24.svg"/><Relationship Id="rId5" Type="http://schemas.openxmlformats.org/officeDocument/2006/relationships/audio" Target="../media/media2.mp3"/><Relationship Id="rId15" Type="http://schemas.openxmlformats.org/officeDocument/2006/relationships/image" Target="../media/image47.png"/><Relationship Id="rId23" Type="http://schemas.openxmlformats.org/officeDocument/2006/relationships/image" Target="../media/image23.png"/><Relationship Id="rId10" Type="http://schemas.openxmlformats.org/officeDocument/2006/relationships/image" Target="../media/image12.svg"/><Relationship Id="rId19" Type="http://schemas.openxmlformats.org/officeDocument/2006/relationships/image" Target="../media/image42.png"/><Relationship Id="rId4" Type="http://schemas.microsoft.com/office/2007/relationships/media" Target="../media/media2.mp3"/><Relationship Id="rId9" Type="http://schemas.openxmlformats.org/officeDocument/2006/relationships/image" Target="../media/image11.png"/><Relationship Id="rId14" Type="http://schemas.openxmlformats.org/officeDocument/2006/relationships/image" Target="../media/image20.svg"/><Relationship Id="rId22" Type="http://schemas.openxmlformats.org/officeDocument/2006/relationships/image" Target="../media/image3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nvSpPr>
        <p:spPr>
          <a:xfrm>
            <a:off x="1524000" y="2056833"/>
            <a:ext cx="9144000" cy="15081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6000" b="0" i="0" u="none" strike="noStrike" kern="1200" cap="none" spc="0" normalizeH="0" baseline="0" noProof="0" dirty="0">
              <a:ln>
                <a:noFill/>
              </a:ln>
              <a:solidFill>
                <a:prstClr val="black"/>
              </a:solidFill>
              <a:effectLst/>
              <a:uLnTx/>
              <a:uFillTx/>
              <a:latin typeface="ScolaScript_N" panose="00000400000000000000" pitchFamily="2" charset="0"/>
              <a:ea typeface="+mj-ea"/>
              <a:cs typeface="+mj-cs"/>
              <a:sym typeface="Arial"/>
            </a:endParaRPr>
          </a:p>
        </p:txBody>
      </p:sp>
      <p:sp>
        <p:nvSpPr>
          <p:cNvPr id="8" name="Subtitle 2"/>
          <p:cNvSpPr>
            <a:spLocks noGrp="1"/>
          </p:cNvSpPr>
          <p:nvPr/>
        </p:nvSpPr>
        <p:spPr>
          <a:xfrm>
            <a:off x="1524000" y="3657034"/>
            <a:ext cx="9144000" cy="114413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0" i="0" u="none" strike="noStrike" kern="1200" cap="none" spc="0" normalizeH="0" baseline="0" noProof="0">
              <a:ln>
                <a:noFill/>
              </a:ln>
              <a:solidFill>
                <a:prstClr val="black"/>
              </a:solidFill>
              <a:effectLst/>
              <a:uLnTx/>
              <a:uFillTx/>
              <a:latin typeface="scolaCursive_Pierre" pitchFamily="50" charset="0"/>
              <a:ea typeface="+mn-ea"/>
              <a:cs typeface="+mn-cs"/>
              <a:sym typeface="Arial"/>
            </a:endParaRPr>
          </a:p>
        </p:txBody>
      </p:sp>
      <p:sp>
        <p:nvSpPr>
          <p:cNvPr id="12" name="Rectangle 11"/>
          <p:cNvSpPr/>
          <p:nvPr/>
        </p:nvSpPr>
        <p:spPr>
          <a:xfrm>
            <a:off x="341811" y="6173846"/>
            <a:ext cx="11508378" cy="738664"/>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3C3C3B"/>
                </a:solidFill>
                <a:effectLst/>
                <a:uLnTx/>
                <a:uFillTx/>
                <a:latin typeface="Neo Sans" pitchFamily="2" charset="0"/>
                <a:ea typeface="+mn-ea"/>
                <a:sym typeface="Arial"/>
              </a:rPr>
              <a:t>Ce matériel a pu être réalisé grâce au soutien généreux du peuple américain à travers l’Agence des États-Unis pour le Développement International (USAID). Son contenu relève de la responsabilité de QITABI 2 et ne reflète pas nécessairement les points de vue de l’USAID ou du Gouvernement américain. Ce matériel est réalisé par les experts au Centre de Recherche et de Développement Pédagogiques (CRDP) grâce au soutien du projet QITABI 2 financé par l’USAID.</a:t>
            </a:r>
          </a:p>
          <a:p>
            <a:pPr marL="0" marR="0" lvl="0" indent="0" algn="l" defTabSz="914400" rtl="0" eaLnBrk="1" fontAlgn="auto" latinLnBrk="0" hangingPunct="1">
              <a:lnSpc>
                <a:spcPts val="12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scolaCursive_Pierre" pitchFamily="50" charset="0"/>
              <a:ea typeface="+mn-ea"/>
              <a:sym typeface="Arial"/>
            </a:endParaRPr>
          </a:p>
        </p:txBody>
      </p:sp>
      <p:pic>
        <p:nvPicPr>
          <p:cNvPr id="10" name="Picture 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172968" y="5335459"/>
            <a:ext cx="5846064" cy="774192"/>
          </a:xfrm>
          <a:prstGeom prst="rect">
            <a:avLst/>
          </a:prstGeom>
        </p:spPr>
      </p:pic>
      <p:pic>
        <p:nvPicPr>
          <p:cNvPr id="16" name="Picture 1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17" name="Straight Connector 16"/>
          <p:cNvCxnSpPr/>
          <p:nvPr/>
        </p:nvCxnSpPr>
        <p:spPr>
          <a:xfrm>
            <a:off x="3239589" y="1122363"/>
            <a:ext cx="5712822" cy="0"/>
          </a:xfrm>
          <a:prstGeom prst="line">
            <a:avLst/>
          </a:prstGeom>
          <a:noFill/>
          <a:ln w="28575" cap="flat" cmpd="sng" algn="ctr">
            <a:solidFill>
              <a:srgbClr val="5B8CC1"/>
            </a:solidFill>
            <a:prstDash val="solid"/>
            <a:miter lim="800000"/>
          </a:ln>
          <a:effectLst/>
        </p:spPr>
      </p:cxnSp>
      <p:cxnSp>
        <p:nvCxnSpPr>
          <p:cNvPr id="18" name="Straight Connector 17"/>
          <p:cNvCxnSpPr/>
          <p:nvPr/>
        </p:nvCxnSpPr>
        <p:spPr>
          <a:xfrm>
            <a:off x="404949" y="6147229"/>
            <a:ext cx="11382102" cy="0"/>
          </a:xfrm>
          <a:prstGeom prst="line">
            <a:avLst/>
          </a:prstGeom>
          <a:noFill/>
          <a:ln w="19050" cap="flat" cmpd="sng" algn="ctr">
            <a:solidFill>
              <a:srgbClr val="5B8CC1"/>
            </a:solidFill>
            <a:prstDash val="solid"/>
            <a:miter lim="800000"/>
          </a:ln>
          <a:effectLst/>
        </p:spPr>
      </p:cxnSp>
      <p:pic>
        <p:nvPicPr>
          <p:cNvPr id="14" name="Graphic 13">
            <a:extLst>
              <a:ext uri="{FF2B5EF4-FFF2-40B4-BE49-F238E27FC236}">
                <a16:creationId xmlns:a16="http://schemas.microsoft.com/office/drawing/2014/main" id="{935CAA3D-B128-419B-9870-1D6A63407DE6}"/>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173417" y="1252713"/>
            <a:ext cx="3896506" cy="3896506"/>
          </a:xfrm>
          <a:prstGeom prst="rect">
            <a:avLst/>
          </a:prstGeom>
        </p:spPr>
      </p:pic>
      <p:sp>
        <p:nvSpPr>
          <p:cNvPr id="13" name="Rectangle 12">
            <a:extLst>
              <a:ext uri="{FF2B5EF4-FFF2-40B4-BE49-F238E27FC236}">
                <a16:creationId xmlns:a16="http://schemas.microsoft.com/office/drawing/2014/main" id="{4767D77D-96DD-49C7-87DF-B1FB17E08D9F}"/>
              </a:ext>
            </a:extLst>
          </p:cNvPr>
          <p:cNvSpPr/>
          <p:nvPr/>
        </p:nvSpPr>
        <p:spPr>
          <a:xfrm>
            <a:off x="-1859" y="2001294"/>
            <a:ext cx="8057288" cy="1186130"/>
          </a:xfrm>
          <a:prstGeom prst="rect">
            <a:avLst/>
          </a:prstGeom>
          <a:solidFill>
            <a:srgbClr val="578CC3"/>
          </a:solidFill>
          <a:ln>
            <a:solidFill>
              <a:srgbClr val="578CC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82880">
              <a:defRPr/>
            </a:pPr>
            <a:r>
              <a:rPr kumimoji="0" lang="fr-FR" sz="4400" b="1" i="0" u="none" strike="noStrike" kern="0" cap="none" spc="0" normalizeH="0" baseline="0" noProof="0" dirty="0">
                <a:ln>
                  <a:noFill/>
                </a:ln>
                <a:solidFill>
                  <a:srgbClr val="FFFFFF"/>
                </a:solidFill>
                <a:effectLst/>
                <a:uLnTx/>
                <a:uFillTx/>
                <a:latin typeface="ScolaScript_N" panose="00000400000000000000" pitchFamily="2" charset="0"/>
                <a:ea typeface="+mn-lt"/>
                <a:cs typeface="Arial"/>
                <a:sym typeface="Arial"/>
              </a:rPr>
              <a:t>Unité 1 : </a:t>
            </a:r>
            <a:r>
              <a:rPr lang="fr-FR" sz="4400" b="1" dirty="0">
                <a:solidFill>
                  <a:srgbClr val="FFFFFF"/>
                </a:solidFill>
                <a:latin typeface="ScolaScript_N" panose="00000400000000000000" pitchFamily="2" charset="0"/>
                <a:ea typeface="+mn-lt"/>
                <a:cs typeface="Arial"/>
              </a:rPr>
              <a:t>Mes droits</a:t>
            </a:r>
            <a:endParaRPr kumimoji="0" lang="en-US" sz="1400" b="1" i="0" u="none" strike="noStrike" kern="0" cap="none" spc="0" normalizeH="0" baseline="0" noProof="0" dirty="0">
              <a:ln>
                <a:noFill/>
              </a:ln>
              <a:solidFill>
                <a:srgbClr val="FFFFFF"/>
              </a:solidFill>
              <a:effectLst/>
              <a:uLnTx/>
              <a:uFillTx/>
              <a:latin typeface="ScolaScript_N" panose="00000400000000000000" pitchFamily="2" charset="0"/>
              <a:ea typeface="+mn-ea"/>
              <a:cs typeface="Calibri"/>
              <a:sym typeface="Arial"/>
            </a:endParaRPr>
          </a:p>
        </p:txBody>
      </p:sp>
      <p:sp>
        <p:nvSpPr>
          <p:cNvPr id="15" name="Rectangle 14">
            <a:extLst>
              <a:ext uri="{FF2B5EF4-FFF2-40B4-BE49-F238E27FC236}">
                <a16:creationId xmlns:a16="http://schemas.microsoft.com/office/drawing/2014/main" id="{522BF342-5719-470A-9FAF-68B21C4E9995}"/>
              </a:ext>
            </a:extLst>
          </p:cNvPr>
          <p:cNvSpPr/>
          <p:nvPr/>
        </p:nvSpPr>
        <p:spPr>
          <a:xfrm>
            <a:off x="-1859" y="2996487"/>
            <a:ext cx="8057288" cy="1537000"/>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88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4400" b="0" i="0" u="none" strike="noStrike" kern="0" cap="none" spc="0" normalizeH="0" baseline="0" noProof="0" dirty="0">
                <a:ln>
                  <a:noFill/>
                </a:ln>
                <a:solidFill>
                  <a:srgbClr val="002060"/>
                </a:solidFill>
                <a:effectLst/>
                <a:uLnTx/>
                <a:uFillTx/>
                <a:latin typeface="ScolaScript_N" panose="00000400000000000000" pitchFamily="2" charset="0"/>
                <a:ea typeface="+mn-lt"/>
                <a:cs typeface="Arial"/>
                <a:sym typeface="Arial"/>
              </a:rPr>
              <a:t>C</a:t>
            </a:r>
            <a:r>
              <a:rPr kumimoji="0" lang="fr-FR"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rPr>
              <a:t>lasse : EB6</a:t>
            </a:r>
          </a:p>
          <a:p>
            <a:pPr marL="18288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rPr>
              <a:t>Leçon 1 : Faisons connaissance</a:t>
            </a:r>
            <a:endParaRPr kumimoji="0" lang="en-US"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endParaRPr>
          </a:p>
        </p:txBody>
      </p:sp>
    </p:spTree>
    <p:custDataLst>
      <p:tags r:id="rId1"/>
    </p:custDataLst>
    <p:extLst>
      <p:ext uri="{BB962C8B-B14F-4D97-AF65-F5344CB8AC3E}">
        <p14:creationId xmlns:p14="http://schemas.microsoft.com/office/powerpoint/2010/main" val="1365545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pic>
        <p:nvPicPr>
          <p:cNvPr id="2054" name="Picture 6" descr="Wallpaper, Background, Texture">
            <a:extLst>
              <a:ext uri="{FF2B5EF4-FFF2-40B4-BE49-F238E27FC236}">
                <a16:creationId xmlns:a16="http://schemas.microsoft.com/office/drawing/2014/main" id="{E10B4E55-8A51-452A-BBF9-1F25A2F23ECB}"/>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98" name="Google Shape;298;p41"/>
          <p:cNvSpPr txBox="1"/>
          <p:nvPr/>
        </p:nvSpPr>
        <p:spPr>
          <a:xfrm>
            <a:off x="1" y="950870"/>
            <a:ext cx="9174480" cy="4581250"/>
          </a:xfrm>
          <a:prstGeom prst="rect">
            <a:avLst/>
          </a:prstGeom>
          <a:noFill/>
          <a:ln>
            <a:noFill/>
          </a:ln>
        </p:spPr>
        <p:txBody>
          <a:bodyPr spcFirstLastPara="1" wrap="square" lIns="91425" tIns="91425" rIns="91425" bIns="91425" anchor="t" anchorCtr="0">
            <a:noAutofit/>
          </a:bodyPr>
          <a:lstStyle/>
          <a:p>
            <a:pPr marL="457200" marR="0" lvl="0" indent="0" algn="l" defTabSz="914400" rtl="0" eaLnBrk="1" fontAlgn="auto" latinLnBrk="0" hangingPunct="1">
              <a:lnSpc>
                <a:spcPct val="120000"/>
              </a:lnSpc>
              <a:spcBef>
                <a:spcPts val="600"/>
              </a:spcBef>
              <a:spcAft>
                <a:spcPts val="1800"/>
              </a:spcAft>
              <a:buClr>
                <a:srgbClr val="000000"/>
              </a:buClr>
              <a:buSzPts val="3600"/>
              <a:buFont typeface="Arial"/>
              <a:buNone/>
              <a:tabLst/>
              <a:defRPr/>
            </a:pPr>
            <a:r>
              <a:rPr kumimoji="0" lang="fr-FR" sz="3600" b="1"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Roboto"/>
                <a:cs typeface="Roboto"/>
                <a:sym typeface="Roboto"/>
              </a:rPr>
              <a:t>A la fin de l’unité 1, je pourrai :</a:t>
            </a:r>
            <a:endParaRPr kumimoji="0" sz="3600" b="1"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Roboto"/>
              <a:cs typeface="Roboto"/>
              <a:sym typeface="Roboto"/>
            </a:endParaRPr>
          </a:p>
          <a:p>
            <a:pPr marL="914400" marR="0" lvl="0" indent="-457200" algn="l" defTabSz="914400" rtl="0" eaLnBrk="1" fontAlgn="auto" latinLnBrk="0" hangingPunct="1">
              <a:lnSpc>
                <a:spcPct val="120000"/>
              </a:lnSpc>
              <a:spcBef>
                <a:spcPts val="600"/>
              </a:spcBef>
              <a:spcAft>
                <a:spcPts val="1800"/>
              </a:spcAft>
              <a:buClr>
                <a:srgbClr val="0070C0"/>
              </a:buClr>
              <a:buSzPct val="100000"/>
              <a:buFont typeface="Arial" panose="020B0604020202020204" pitchFamily="34" charset="0"/>
              <a:buChar char="•"/>
              <a:tabLst/>
              <a:defRPr/>
            </a:pPr>
            <a:r>
              <a:rPr kumimoji="0" lang="fr-FR" sz="3600" b="0" i="0" u="none" strike="noStrike" kern="0" cap="none" spc="0" normalizeH="0" baseline="0" noProof="0" dirty="0">
                <a:ln>
                  <a:noFill/>
                </a:ln>
                <a:solidFill>
                  <a:srgbClr val="3C4043"/>
                </a:solidFill>
                <a:effectLst/>
                <a:uLnTx/>
                <a:uFillTx/>
                <a:latin typeface="ScolaScript_N" panose="00000400000000000000" pitchFamily="2" charset="0"/>
                <a:ea typeface="Roboto"/>
                <a:cs typeface="Roboto"/>
                <a:sym typeface="Roboto"/>
              </a:rPr>
              <a:t>me présenter ;</a:t>
            </a:r>
            <a:endParaRPr kumimoji="0" sz="3600" b="0" i="0" u="none" strike="noStrike" kern="0" cap="none" spc="0" normalizeH="0" baseline="0" noProof="0" dirty="0">
              <a:ln>
                <a:noFill/>
              </a:ln>
              <a:solidFill>
                <a:srgbClr val="3C4043"/>
              </a:solidFill>
              <a:effectLst/>
              <a:uLnTx/>
              <a:uFillTx/>
              <a:latin typeface="ScolaScript_N" panose="00000400000000000000" pitchFamily="2" charset="0"/>
              <a:ea typeface="Roboto"/>
              <a:cs typeface="Roboto"/>
              <a:sym typeface="Roboto"/>
            </a:endParaRPr>
          </a:p>
          <a:p>
            <a:pPr marL="914400" marR="0" lvl="0" indent="-457200" algn="l" defTabSz="914400" rtl="0" eaLnBrk="1" fontAlgn="auto" latinLnBrk="0" hangingPunct="1">
              <a:lnSpc>
                <a:spcPct val="120000"/>
              </a:lnSpc>
              <a:spcBef>
                <a:spcPts val="600"/>
              </a:spcBef>
              <a:spcAft>
                <a:spcPts val="1800"/>
              </a:spcAft>
              <a:buClr>
                <a:srgbClr val="0070C0"/>
              </a:buClr>
              <a:buSzPct val="100000"/>
              <a:buFont typeface="Arial" panose="020B0604020202020204" pitchFamily="34" charset="0"/>
              <a:buChar char="•"/>
              <a:tabLst/>
              <a:defRPr/>
            </a:pPr>
            <a:r>
              <a:rPr kumimoji="0" lang="fr-FR" sz="3600" b="0" i="0" u="none" strike="noStrike" kern="0" cap="none" spc="0" normalizeH="0" baseline="0" noProof="0" dirty="0">
                <a:ln>
                  <a:noFill/>
                </a:ln>
                <a:solidFill>
                  <a:srgbClr val="3C4043"/>
                </a:solidFill>
                <a:effectLst/>
                <a:uLnTx/>
                <a:uFillTx/>
                <a:latin typeface="ScolaScript_N" panose="00000400000000000000" pitchFamily="2" charset="0"/>
                <a:ea typeface="Roboto"/>
                <a:cs typeface="Roboto"/>
                <a:sym typeface="Roboto"/>
              </a:rPr>
              <a:t>lire quelques textes ;</a:t>
            </a:r>
            <a:endParaRPr kumimoji="0" sz="3600" b="0" i="0" u="none" strike="noStrike" kern="0" cap="none" spc="0" normalizeH="0" baseline="0" noProof="0" dirty="0">
              <a:ln>
                <a:noFill/>
              </a:ln>
              <a:solidFill>
                <a:srgbClr val="3C4043"/>
              </a:solidFill>
              <a:effectLst/>
              <a:uLnTx/>
              <a:uFillTx/>
              <a:latin typeface="ScolaScript_N" panose="00000400000000000000" pitchFamily="2" charset="0"/>
              <a:ea typeface="Roboto"/>
              <a:cs typeface="Roboto"/>
              <a:sym typeface="Roboto"/>
            </a:endParaRPr>
          </a:p>
          <a:p>
            <a:pPr marL="914400" marR="0" lvl="0" indent="-457200" algn="l" defTabSz="914400" rtl="0" eaLnBrk="1" fontAlgn="auto" latinLnBrk="0" hangingPunct="1">
              <a:lnSpc>
                <a:spcPct val="120000"/>
              </a:lnSpc>
              <a:spcBef>
                <a:spcPts val="600"/>
              </a:spcBef>
              <a:spcAft>
                <a:spcPts val="1800"/>
              </a:spcAft>
              <a:buClr>
                <a:srgbClr val="0070C0"/>
              </a:buClr>
              <a:buSzPct val="100000"/>
              <a:buFont typeface="Arial" panose="020B0604020202020204" pitchFamily="34" charset="0"/>
              <a:buChar char="•"/>
              <a:tabLst/>
              <a:defRPr/>
            </a:pPr>
            <a:r>
              <a:rPr kumimoji="0" lang="fr-FR" sz="3600" b="0" i="0" u="none" strike="noStrike" kern="0" cap="none" spc="0" normalizeH="0" baseline="0" noProof="0" dirty="0">
                <a:ln>
                  <a:noFill/>
                </a:ln>
                <a:solidFill>
                  <a:srgbClr val="3C4043"/>
                </a:solidFill>
                <a:effectLst/>
                <a:uLnTx/>
                <a:uFillTx/>
                <a:latin typeface="ScolaScript_N" panose="00000400000000000000" pitchFamily="2" charset="0"/>
                <a:ea typeface="Roboto"/>
                <a:cs typeface="Roboto"/>
                <a:sym typeface="Roboto"/>
              </a:rPr>
              <a:t>parler et écrire au sujet des droits de l’enfant. </a:t>
            </a:r>
            <a:endParaRPr kumimoji="0" sz="3600" b="0" i="0" u="none" strike="noStrike" kern="0" cap="none" spc="0" normalizeH="0" baseline="0" noProof="0" dirty="0">
              <a:ln>
                <a:noFill/>
              </a:ln>
              <a:solidFill>
                <a:srgbClr val="000000"/>
              </a:solidFill>
              <a:effectLst/>
              <a:uLnTx/>
              <a:uFillTx/>
              <a:latin typeface="ScolaScript_N" panose="00000400000000000000" pitchFamily="2" charset="0"/>
              <a:sym typeface="Arial"/>
            </a:endParaRPr>
          </a:p>
        </p:txBody>
      </p:sp>
      <p:pic>
        <p:nvPicPr>
          <p:cNvPr id="3" name="Graphic 2">
            <a:extLst>
              <a:ext uri="{FF2B5EF4-FFF2-40B4-BE49-F238E27FC236}">
                <a16:creationId xmlns:a16="http://schemas.microsoft.com/office/drawing/2014/main" id="{1385D097-20A7-43F2-94D6-14C0BE6EB01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8205842" y="235723"/>
            <a:ext cx="3693961" cy="5913120"/>
          </a:xfrm>
          <a:prstGeom prst="rect">
            <a:avLst/>
          </a:prstGeom>
        </p:spPr>
      </p:pic>
      <p:pic>
        <p:nvPicPr>
          <p:cNvPr id="10" name="Graphic 9">
            <a:extLst>
              <a:ext uri="{FF2B5EF4-FFF2-40B4-BE49-F238E27FC236}">
                <a16:creationId xmlns:a16="http://schemas.microsoft.com/office/drawing/2014/main" id="{674CF69D-8C19-4ECF-A495-A6890D13F063}"/>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rot="10800000">
            <a:off x="73536" y="235723"/>
            <a:ext cx="736847" cy="479423"/>
          </a:xfrm>
          <a:prstGeom prst="rect">
            <a:avLst/>
          </a:prstGeom>
        </p:spPr>
      </p:pic>
    </p:spTree>
    <p:custDataLst>
      <p:tags r:id="rId1"/>
    </p:custDataLst>
    <p:extLst>
      <p:ext uri="{BB962C8B-B14F-4D97-AF65-F5344CB8AC3E}">
        <p14:creationId xmlns:p14="http://schemas.microsoft.com/office/powerpoint/2010/main" val="767258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8">
                                            <p:txEl>
                                              <p:pRg st="0" end="0"/>
                                            </p:txEl>
                                          </p:spTgt>
                                        </p:tgtEl>
                                        <p:attrNameLst>
                                          <p:attrName>style.visibility</p:attrName>
                                        </p:attrNameLst>
                                      </p:cBhvr>
                                      <p:to>
                                        <p:strVal val="visible"/>
                                      </p:to>
                                    </p:set>
                                    <p:animEffect transition="in" filter="fade">
                                      <p:cBhvr>
                                        <p:cTn id="7" dur="1000"/>
                                        <p:tgtEl>
                                          <p:spTgt spid="298">
                                            <p:txEl>
                                              <p:pRg st="0" end="0"/>
                                            </p:txEl>
                                          </p:spTgt>
                                        </p:tgtEl>
                                      </p:cBhvr>
                                    </p:animEffect>
                                    <p:anim calcmode="lin" valueType="num">
                                      <p:cBhvr>
                                        <p:cTn id="8" dur="1000" fill="hold"/>
                                        <p:tgtEl>
                                          <p:spTgt spid="29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9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8">
                                            <p:txEl>
                                              <p:pRg st="1" end="1"/>
                                            </p:txEl>
                                          </p:spTgt>
                                        </p:tgtEl>
                                        <p:attrNameLst>
                                          <p:attrName>style.visibility</p:attrName>
                                        </p:attrNameLst>
                                      </p:cBhvr>
                                      <p:to>
                                        <p:strVal val="visible"/>
                                      </p:to>
                                    </p:set>
                                    <p:animEffect transition="in" filter="fade">
                                      <p:cBhvr>
                                        <p:cTn id="14" dur="1000"/>
                                        <p:tgtEl>
                                          <p:spTgt spid="298">
                                            <p:txEl>
                                              <p:pRg st="1" end="1"/>
                                            </p:txEl>
                                          </p:spTgt>
                                        </p:tgtEl>
                                      </p:cBhvr>
                                    </p:animEffect>
                                    <p:anim calcmode="lin" valueType="num">
                                      <p:cBhvr>
                                        <p:cTn id="15" dur="1000" fill="hold"/>
                                        <p:tgtEl>
                                          <p:spTgt spid="298">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9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98">
                                            <p:txEl>
                                              <p:pRg st="2" end="2"/>
                                            </p:txEl>
                                          </p:spTgt>
                                        </p:tgtEl>
                                        <p:attrNameLst>
                                          <p:attrName>style.visibility</p:attrName>
                                        </p:attrNameLst>
                                      </p:cBhvr>
                                      <p:to>
                                        <p:strVal val="visible"/>
                                      </p:to>
                                    </p:set>
                                    <p:animEffect transition="in" filter="fade">
                                      <p:cBhvr>
                                        <p:cTn id="21" dur="1000"/>
                                        <p:tgtEl>
                                          <p:spTgt spid="298">
                                            <p:txEl>
                                              <p:pRg st="2" end="2"/>
                                            </p:txEl>
                                          </p:spTgt>
                                        </p:tgtEl>
                                      </p:cBhvr>
                                    </p:animEffect>
                                    <p:anim calcmode="lin" valueType="num">
                                      <p:cBhvr>
                                        <p:cTn id="22" dur="1000" fill="hold"/>
                                        <p:tgtEl>
                                          <p:spTgt spid="298">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9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98">
                                            <p:txEl>
                                              <p:pRg st="3" end="3"/>
                                            </p:txEl>
                                          </p:spTgt>
                                        </p:tgtEl>
                                        <p:attrNameLst>
                                          <p:attrName>style.visibility</p:attrName>
                                        </p:attrNameLst>
                                      </p:cBhvr>
                                      <p:to>
                                        <p:strVal val="visible"/>
                                      </p:to>
                                    </p:set>
                                    <p:animEffect transition="in" filter="fade">
                                      <p:cBhvr>
                                        <p:cTn id="28" dur="1000"/>
                                        <p:tgtEl>
                                          <p:spTgt spid="298">
                                            <p:txEl>
                                              <p:pRg st="3" end="3"/>
                                            </p:txEl>
                                          </p:spTgt>
                                        </p:tgtEl>
                                      </p:cBhvr>
                                    </p:animEffect>
                                    <p:anim calcmode="lin" valueType="num">
                                      <p:cBhvr>
                                        <p:cTn id="29" dur="1000" fill="hold"/>
                                        <p:tgtEl>
                                          <p:spTgt spid="298">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9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5" name="Straight Connector 4"/>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368" y="1465729"/>
            <a:ext cx="12187263" cy="3994546"/>
          </a:xfrm>
          <a:prstGeom prst="rect">
            <a:avLst/>
          </a:prstGeom>
        </p:spPr>
      </p:pic>
      <p:pic>
        <p:nvPicPr>
          <p:cNvPr id="7" name="Picture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414" y="5490753"/>
            <a:ext cx="12181172" cy="1367247"/>
          </a:xfrm>
          <a:prstGeom prst="rect">
            <a:avLst/>
          </a:prstGeom>
        </p:spPr>
      </p:pic>
    </p:spTree>
    <p:custDataLst>
      <p:tags r:id="rId1"/>
    </p:custDataLst>
    <p:extLst>
      <p:ext uri="{BB962C8B-B14F-4D97-AF65-F5344CB8AC3E}">
        <p14:creationId xmlns:p14="http://schemas.microsoft.com/office/powerpoint/2010/main" val="72365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5" name="TextBox 4">
            <a:extLst>
              <a:ext uri="{FF2B5EF4-FFF2-40B4-BE49-F238E27FC236}">
                <a16:creationId xmlns:a16="http://schemas.microsoft.com/office/drawing/2014/main" id="{71A20D43-5EB2-4E53-B1EA-939316112462}"/>
              </a:ext>
            </a:extLst>
          </p:cNvPr>
          <p:cNvSpPr txBox="1"/>
          <p:nvPr/>
        </p:nvSpPr>
        <p:spPr>
          <a:xfrm>
            <a:off x="0" y="556328"/>
            <a:ext cx="12192000" cy="584775"/>
          </a:xfrm>
          <a:prstGeom prst="rect">
            <a:avLst/>
          </a:prstGeom>
          <a:solidFill>
            <a:srgbClr val="A1C4E3"/>
          </a:solidFill>
        </p:spPr>
        <p:txBody>
          <a:bodyPr wrap="square" lIns="91440" tIns="45720" rIns="91440" bIns="45720" rtlCol="0" anchor="t">
            <a:spAutoFit/>
          </a:bodyPr>
          <a:lstStyle/>
          <a:p>
            <a:pPr marL="457200" lvl="1">
              <a:defRPr/>
            </a:pPr>
            <a:r>
              <a:rPr lang="en-US" sz="3200" b="1" dirty="0" err="1">
                <a:solidFill>
                  <a:srgbClr val="002060"/>
                </a:solidFill>
                <a:latin typeface="ScolaScript_N" panose="00000400000000000000" pitchFamily="2" charset="0"/>
                <a:ea typeface="+mn-ea"/>
                <a:sym typeface="Calibri"/>
              </a:rPr>
              <a:t>Activité</a:t>
            </a:r>
            <a:r>
              <a:rPr lang="en-US" sz="3200" b="1" dirty="0">
                <a:solidFill>
                  <a:srgbClr val="002060"/>
                </a:solidFill>
                <a:latin typeface="ScolaScript_N" panose="00000400000000000000" pitchFamily="2" charset="0"/>
                <a:ea typeface="+mn-ea"/>
                <a:sym typeface="Calibri"/>
              </a:rPr>
              <a:t> </a:t>
            </a:r>
            <a:r>
              <a:rPr lang="en-US" sz="3200" b="1" dirty="0" err="1">
                <a:solidFill>
                  <a:srgbClr val="002060"/>
                </a:solidFill>
                <a:latin typeface="ScolaScript_N" panose="00000400000000000000" pitchFamily="2" charset="0"/>
                <a:ea typeface="+mn-ea"/>
                <a:sym typeface="Calibri"/>
              </a:rPr>
              <a:t>préparatoire</a:t>
            </a:r>
            <a:endPar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endParaRPr>
          </a:p>
        </p:txBody>
      </p:sp>
      <p:pic>
        <p:nvPicPr>
          <p:cNvPr id="3" name="Graphic 2">
            <a:extLst>
              <a:ext uri="{FF2B5EF4-FFF2-40B4-BE49-F238E27FC236}">
                <a16:creationId xmlns:a16="http://schemas.microsoft.com/office/drawing/2014/main" id="{4A654A67-9157-4E7A-A602-DB8674C5E72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93342" y="1539240"/>
            <a:ext cx="2205314" cy="4664840"/>
          </a:xfrm>
          <a:prstGeom prst="rect">
            <a:avLst/>
          </a:prstGeom>
        </p:spPr>
      </p:pic>
      <p:pic>
        <p:nvPicPr>
          <p:cNvPr id="7" name="Graphic 6">
            <a:extLst>
              <a:ext uri="{FF2B5EF4-FFF2-40B4-BE49-F238E27FC236}">
                <a16:creationId xmlns:a16="http://schemas.microsoft.com/office/drawing/2014/main" id="{910AD54E-53FC-49D8-B9B3-79FBB23E63A7}"/>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rot="367861">
            <a:off x="7024687" y="1283631"/>
            <a:ext cx="2205315" cy="1377654"/>
          </a:xfrm>
          <a:prstGeom prst="rect">
            <a:avLst/>
          </a:prstGeom>
        </p:spPr>
      </p:pic>
      <p:sp>
        <p:nvSpPr>
          <p:cNvPr id="8" name="TextBox 7">
            <a:extLst>
              <a:ext uri="{FF2B5EF4-FFF2-40B4-BE49-F238E27FC236}">
                <a16:creationId xmlns:a16="http://schemas.microsoft.com/office/drawing/2014/main" id="{411D09B0-5E76-40F1-8933-57AE6E910B06}"/>
              </a:ext>
            </a:extLst>
          </p:cNvPr>
          <p:cNvSpPr txBox="1"/>
          <p:nvPr/>
        </p:nvSpPr>
        <p:spPr>
          <a:xfrm>
            <a:off x="7406640" y="1169804"/>
            <a:ext cx="1341120" cy="914400"/>
          </a:xfrm>
          <a:prstGeom prst="rect">
            <a:avLst/>
          </a:prstGeom>
          <a:noFill/>
          <a:ln>
            <a:noFill/>
          </a:ln>
        </p:spPr>
        <p:txBody>
          <a:bodyPr spcFirstLastPara="1" vert="horz" wrap="none" lIns="45700" tIns="45700" rIns="45700" bIns="45700" rtlCol="0" anchor="t" anchorCtr="0">
            <a:noAutofit/>
          </a:bodyPr>
          <a:lstStyle/>
          <a:p>
            <a:pPr marL="38100" algn="l">
              <a:lnSpc>
                <a:spcPct val="200000"/>
              </a:lnSpc>
              <a:spcBef>
                <a:spcPts val="1200"/>
              </a:spcBef>
              <a:buClr>
                <a:schemeClr val="tx1">
                  <a:lumMod val="65000"/>
                  <a:lumOff val="35000"/>
                </a:schemeClr>
              </a:buClr>
              <a:buSzPts val="3000"/>
            </a:pPr>
            <a:r>
              <a:rPr lang="en-US" sz="2800" b="0" dirty="0">
                <a:solidFill>
                  <a:schemeClr val="accent5">
                    <a:lumMod val="50000"/>
                  </a:schemeClr>
                </a:solidFill>
                <a:latin typeface="ScolaScript_N" panose="00000400000000000000" pitchFamily="2" charset="0"/>
              </a:rPr>
              <a:t>Bonjour !</a:t>
            </a:r>
          </a:p>
        </p:txBody>
      </p:sp>
    </p:spTree>
    <p:custDataLst>
      <p:tags r:id="rId1"/>
    </p:custDataLst>
    <p:extLst>
      <p:ext uri="{BB962C8B-B14F-4D97-AF65-F5344CB8AC3E}">
        <p14:creationId xmlns:p14="http://schemas.microsoft.com/office/powerpoint/2010/main" val="838758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3" name="Google Shape;223;p32"/>
          <p:cNvSpPr txBox="1"/>
          <p:nvPr/>
        </p:nvSpPr>
        <p:spPr>
          <a:xfrm>
            <a:off x="1" y="1347568"/>
            <a:ext cx="7482022" cy="895833"/>
          </a:xfrm>
          <a:prstGeom prst="rect">
            <a:avLst/>
          </a:prstGeom>
          <a:noFill/>
          <a:ln>
            <a:noFill/>
          </a:ln>
        </p:spPr>
        <p:txBody>
          <a:bodyPr spcFirstLastPara="1" wrap="square" lIns="91425" tIns="91425" rIns="91425" bIns="91425" anchor="ctr" anchorCtr="0">
            <a:noAutofit/>
          </a:bodyPr>
          <a:lstStyle/>
          <a:p>
            <a:pPr marL="457200" marR="0" lvl="0" indent="0" algn="l" defTabSz="914400" rtl="0" eaLnBrk="1" fontAlgn="auto" latinLnBrk="0" hangingPunct="1">
              <a:lnSpc>
                <a:spcPct val="100000"/>
              </a:lnSpc>
              <a:spcBef>
                <a:spcPts val="0"/>
              </a:spcBef>
              <a:spcAft>
                <a:spcPts val="0"/>
              </a:spcAft>
              <a:buClr>
                <a:srgbClr val="000000"/>
              </a:buClr>
              <a:buSzPts val="5500"/>
              <a:buFont typeface="Arial"/>
              <a:buNone/>
              <a:tabLst/>
              <a:defRPr/>
            </a:pPr>
            <a:r>
              <a:rPr kumimoji="0" lang="fr-FR" sz="36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J’ai le droit à une </a:t>
            </a:r>
            <a:r>
              <a:rPr kumimoji="0" lang="fr-FR" sz="18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__________________</a:t>
            </a:r>
            <a:endParaRPr kumimoji="0" sz="36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endParaRPr>
          </a:p>
        </p:txBody>
      </p:sp>
      <p:pic>
        <p:nvPicPr>
          <p:cNvPr id="2" name="Picture 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91602" y="1107556"/>
            <a:ext cx="2576945" cy="2576945"/>
          </a:xfrm>
          <a:prstGeom prst="rect">
            <a:avLst/>
          </a:prstGeom>
        </p:spPr>
      </p:pic>
      <p:sp>
        <p:nvSpPr>
          <p:cNvPr id="7" name="TextBox 6">
            <a:extLst>
              <a:ext uri="{FF2B5EF4-FFF2-40B4-BE49-F238E27FC236}">
                <a16:creationId xmlns:a16="http://schemas.microsoft.com/office/drawing/2014/main" id="{71A20D43-5EB2-4E53-B1EA-939316112462}"/>
              </a:ext>
            </a:extLst>
          </p:cNvPr>
          <p:cNvSpPr txBox="1"/>
          <p:nvPr/>
        </p:nvSpPr>
        <p:spPr>
          <a:xfrm>
            <a:off x="0" y="539110"/>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Trouve</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 le mot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manquant</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a:t>
            </a:r>
          </a:p>
        </p:txBody>
      </p:sp>
      <p:pic>
        <p:nvPicPr>
          <p:cNvPr id="9" name="Key">
            <a:extLst>
              <a:ext uri="{FF2B5EF4-FFF2-40B4-BE49-F238E27FC236}">
                <a16:creationId xmlns:a16="http://schemas.microsoft.com/office/drawing/2014/main" id="{FE876BAC-AAF8-45A9-9B4E-17866D91467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7981" y="2718890"/>
            <a:ext cx="8343621" cy="3100771"/>
          </a:xfrm>
          <a:prstGeom prst="rect">
            <a:avLst/>
          </a:prstGeom>
        </p:spPr>
      </p:pic>
      <p:pic>
        <p:nvPicPr>
          <p:cNvPr id="14" name="F">
            <a:extLst>
              <a:ext uri="{FF2B5EF4-FFF2-40B4-BE49-F238E27FC236}">
                <a16:creationId xmlns:a16="http://schemas.microsoft.com/office/drawing/2014/main" id="{42A7B186-5D97-4BCB-B5D7-DBC974D5106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48388" y="4225349"/>
            <a:ext cx="519372" cy="519372"/>
          </a:xfrm>
          <a:prstGeom prst="rect">
            <a:avLst/>
          </a:prstGeom>
        </p:spPr>
      </p:pic>
      <p:pic>
        <p:nvPicPr>
          <p:cNvPr id="17" name="M">
            <a:extLst>
              <a:ext uri="{FF2B5EF4-FFF2-40B4-BE49-F238E27FC236}">
                <a16:creationId xmlns:a16="http://schemas.microsoft.com/office/drawing/2014/main" id="{33202EF1-D13E-4E0E-B723-F737719EDE1C}"/>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4941572" y="4759959"/>
            <a:ext cx="519371" cy="519371"/>
          </a:xfrm>
          <a:prstGeom prst="rect">
            <a:avLst/>
          </a:prstGeom>
        </p:spPr>
      </p:pic>
      <p:pic>
        <p:nvPicPr>
          <p:cNvPr id="10" name="A">
            <a:extLst>
              <a:ext uri="{FF2B5EF4-FFF2-40B4-BE49-F238E27FC236}">
                <a16:creationId xmlns:a16="http://schemas.microsoft.com/office/drawing/2014/main" id="{C6C8ECEF-8C1F-483A-ABB5-DE03EB92B54C}"/>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1561561" y="4225348"/>
            <a:ext cx="519371" cy="519371"/>
          </a:xfrm>
          <a:prstGeom prst="rect">
            <a:avLst/>
          </a:prstGeom>
        </p:spPr>
      </p:pic>
      <p:pic>
        <p:nvPicPr>
          <p:cNvPr id="18" name="i">
            <a:extLst>
              <a:ext uri="{FF2B5EF4-FFF2-40B4-BE49-F238E27FC236}">
                <a16:creationId xmlns:a16="http://schemas.microsoft.com/office/drawing/2014/main" id="{CDBD56AC-AF22-45DB-8546-055EBB445AFB}"/>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4978795" y="3687619"/>
            <a:ext cx="519371" cy="519371"/>
          </a:xfrm>
          <a:prstGeom prst="rect">
            <a:avLst/>
          </a:prstGeom>
        </p:spPr>
      </p:pic>
      <p:pic>
        <p:nvPicPr>
          <p:cNvPr id="19" name="L">
            <a:extLst>
              <a:ext uri="{FF2B5EF4-FFF2-40B4-BE49-F238E27FC236}">
                <a16:creationId xmlns:a16="http://schemas.microsoft.com/office/drawing/2014/main" id="{1F89ECFA-9FE1-40C8-B713-15769553494D}"/>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5749349" y="4228028"/>
            <a:ext cx="519371" cy="519371"/>
          </a:xfrm>
          <a:prstGeom prst="rect">
            <a:avLst/>
          </a:prstGeom>
        </p:spPr>
      </p:pic>
      <p:pic>
        <p:nvPicPr>
          <p:cNvPr id="20" name="E">
            <a:extLst>
              <a:ext uri="{FF2B5EF4-FFF2-40B4-BE49-F238E27FC236}">
                <a16:creationId xmlns:a16="http://schemas.microsoft.com/office/drawing/2014/main" id="{253095B6-EF95-40D3-B658-F3A5551701BF}"/>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2378990" y="3687619"/>
            <a:ext cx="519371" cy="519371"/>
          </a:xfrm>
          <a:prstGeom prst="rect">
            <a:avLst/>
          </a:prstGeom>
        </p:spPr>
      </p:pic>
      <p:sp>
        <p:nvSpPr>
          <p:cNvPr id="16" name="1">
            <a:extLst>
              <a:ext uri="{FF2B5EF4-FFF2-40B4-BE49-F238E27FC236}">
                <a16:creationId xmlns:a16="http://schemas.microsoft.com/office/drawing/2014/main" id="{D45DA20C-8B87-4FFC-9643-02527B17D5EE}"/>
              </a:ext>
            </a:extLst>
          </p:cNvPr>
          <p:cNvSpPr txBox="1"/>
          <p:nvPr/>
        </p:nvSpPr>
        <p:spPr>
          <a:xfrm>
            <a:off x="4472550"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f</a:t>
            </a:r>
          </a:p>
        </p:txBody>
      </p:sp>
      <p:sp>
        <p:nvSpPr>
          <p:cNvPr id="23" name="2">
            <a:extLst>
              <a:ext uri="{FF2B5EF4-FFF2-40B4-BE49-F238E27FC236}">
                <a16:creationId xmlns:a16="http://schemas.microsoft.com/office/drawing/2014/main" id="{6FF8E949-A86E-449F-80A7-F6146C4FC563}"/>
              </a:ext>
            </a:extLst>
          </p:cNvPr>
          <p:cNvSpPr txBox="1"/>
          <p:nvPr/>
        </p:nvSpPr>
        <p:spPr>
          <a:xfrm>
            <a:off x="4676511"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a</a:t>
            </a:r>
          </a:p>
        </p:txBody>
      </p:sp>
      <p:sp>
        <p:nvSpPr>
          <p:cNvPr id="24" name="3">
            <a:extLst>
              <a:ext uri="{FF2B5EF4-FFF2-40B4-BE49-F238E27FC236}">
                <a16:creationId xmlns:a16="http://schemas.microsoft.com/office/drawing/2014/main" id="{1264E0A7-2198-4F64-A351-CDB59B7B35B3}"/>
              </a:ext>
            </a:extLst>
          </p:cNvPr>
          <p:cNvSpPr txBox="1"/>
          <p:nvPr/>
        </p:nvSpPr>
        <p:spPr>
          <a:xfrm>
            <a:off x="5011649"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m</a:t>
            </a:r>
          </a:p>
        </p:txBody>
      </p:sp>
      <p:sp>
        <p:nvSpPr>
          <p:cNvPr id="25" name="4">
            <a:extLst>
              <a:ext uri="{FF2B5EF4-FFF2-40B4-BE49-F238E27FC236}">
                <a16:creationId xmlns:a16="http://schemas.microsoft.com/office/drawing/2014/main" id="{887780E6-5ED0-4E2D-B76B-962DC0FF1754}"/>
              </a:ext>
            </a:extLst>
          </p:cNvPr>
          <p:cNvSpPr txBox="1"/>
          <p:nvPr/>
        </p:nvSpPr>
        <p:spPr>
          <a:xfrm>
            <a:off x="5413176"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err="1">
                <a:solidFill>
                  <a:schemeClr val="accent1">
                    <a:lumMod val="75000"/>
                  </a:schemeClr>
                </a:solidFill>
              </a:rPr>
              <a:t>i</a:t>
            </a:r>
            <a:endParaRPr lang="en-US" dirty="0">
              <a:solidFill>
                <a:schemeClr val="accent1">
                  <a:lumMod val="75000"/>
                </a:schemeClr>
              </a:solidFill>
            </a:endParaRPr>
          </a:p>
        </p:txBody>
      </p:sp>
      <p:sp>
        <p:nvSpPr>
          <p:cNvPr id="26" name="5">
            <a:extLst>
              <a:ext uri="{FF2B5EF4-FFF2-40B4-BE49-F238E27FC236}">
                <a16:creationId xmlns:a16="http://schemas.microsoft.com/office/drawing/2014/main" id="{8D2B21AA-2201-4B51-AC1D-7F15840170D0}"/>
              </a:ext>
            </a:extLst>
          </p:cNvPr>
          <p:cNvSpPr txBox="1"/>
          <p:nvPr/>
        </p:nvSpPr>
        <p:spPr>
          <a:xfrm>
            <a:off x="5526479"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l</a:t>
            </a:r>
          </a:p>
        </p:txBody>
      </p:sp>
      <p:sp>
        <p:nvSpPr>
          <p:cNvPr id="27" name="6">
            <a:extLst>
              <a:ext uri="{FF2B5EF4-FFF2-40B4-BE49-F238E27FC236}">
                <a16:creationId xmlns:a16="http://schemas.microsoft.com/office/drawing/2014/main" id="{EF4526B3-1E0F-44C9-94C3-18A0EDF16755}"/>
              </a:ext>
            </a:extLst>
          </p:cNvPr>
          <p:cNvSpPr txBox="1"/>
          <p:nvPr/>
        </p:nvSpPr>
        <p:spPr>
          <a:xfrm>
            <a:off x="5683309"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l</a:t>
            </a:r>
          </a:p>
        </p:txBody>
      </p:sp>
      <p:sp>
        <p:nvSpPr>
          <p:cNvPr id="28" name="7">
            <a:extLst>
              <a:ext uri="{FF2B5EF4-FFF2-40B4-BE49-F238E27FC236}">
                <a16:creationId xmlns:a16="http://schemas.microsoft.com/office/drawing/2014/main" id="{1F245C9D-AC64-4A5C-9FC3-271D274062DC}"/>
              </a:ext>
            </a:extLst>
          </p:cNvPr>
          <p:cNvSpPr txBox="1"/>
          <p:nvPr/>
        </p:nvSpPr>
        <p:spPr>
          <a:xfrm>
            <a:off x="5838539"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e</a:t>
            </a:r>
          </a:p>
        </p:txBody>
      </p:sp>
      <p:pic>
        <p:nvPicPr>
          <p:cNvPr id="29" name="correct-answer-ding-and-applause">
            <a:hlinkClick r:id="" action="ppaction://media"/>
            <a:extLst>
              <a:ext uri="{FF2B5EF4-FFF2-40B4-BE49-F238E27FC236}">
                <a16:creationId xmlns:a16="http://schemas.microsoft.com/office/drawing/2014/main" id="{CCCEE05E-18A2-43FC-A17C-4ECA51D2122F}"/>
              </a:ext>
            </a:extLst>
          </p:cNvPr>
          <p:cNvPicPr>
            <a:picLocks noChangeAspect="1"/>
          </p:cNvPicPr>
          <p:nvPr>
            <a:audioFile r:link="rId3"/>
            <p:extLst>
              <p:ext uri="{DAA4B4D4-6D71-4841-9C94-3DE7FCFB9230}">
                <p14:media xmlns:p14="http://schemas.microsoft.com/office/powerpoint/2010/main" r:embed="rId2"/>
              </p:ext>
            </p:extLst>
          </p:nvPr>
        </p:nvPicPr>
        <p:blipFill>
          <a:blip r:embed="rId23"/>
          <a:stretch>
            <a:fillRect/>
          </a:stretch>
        </p:blipFill>
        <p:spPr>
          <a:xfrm>
            <a:off x="-2071712" y="1918805"/>
            <a:ext cx="487363" cy="487363"/>
          </a:xfrm>
          <a:prstGeom prst="rect">
            <a:avLst/>
          </a:prstGeom>
        </p:spPr>
      </p:pic>
      <p:pic>
        <p:nvPicPr>
          <p:cNvPr id="30" name="Buzzer-WA">
            <a:hlinkClick r:id="" action="ppaction://media"/>
            <a:extLst>
              <a:ext uri="{FF2B5EF4-FFF2-40B4-BE49-F238E27FC236}">
                <a16:creationId xmlns:a16="http://schemas.microsoft.com/office/drawing/2014/main" id="{56713499-77CE-49DF-8640-E0855AD4F556}"/>
              </a:ext>
            </a:extLst>
          </p:cNvPr>
          <p:cNvPicPr>
            <a:picLocks noChangeAspect="1"/>
          </p:cNvPicPr>
          <p:nvPr>
            <a:audioFile r:link="rId5"/>
            <p:extLst>
              <p:ext uri="{DAA4B4D4-6D71-4841-9C94-3DE7FCFB9230}">
                <p14:media xmlns:p14="http://schemas.microsoft.com/office/powerpoint/2010/main" r:embed="rId4"/>
              </p:ext>
            </p:extLst>
          </p:nvPr>
        </p:nvPicPr>
        <p:blipFill>
          <a:blip r:embed="rId23"/>
          <a:stretch>
            <a:fillRect/>
          </a:stretch>
        </p:blipFill>
        <p:spPr>
          <a:xfrm>
            <a:off x="-1732261" y="3495503"/>
            <a:ext cx="487363" cy="487363"/>
          </a:xfrm>
          <a:prstGeom prst="rect">
            <a:avLst/>
          </a:prstGeom>
        </p:spPr>
      </p:pic>
      <p:pic>
        <p:nvPicPr>
          <p:cNvPr id="21" name="Picture 20">
            <a:extLst>
              <a:ext uri="{FF2B5EF4-FFF2-40B4-BE49-F238E27FC236}">
                <a16:creationId xmlns:a16="http://schemas.microsoft.com/office/drawing/2014/main" id="{05B78D22-EDC9-4956-BD15-793DC66DC384}"/>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11026998" y="5577205"/>
            <a:ext cx="628670" cy="743776"/>
          </a:xfrm>
          <a:prstGeom prst="rect">
            <a:avLst/>
          </a:prstGeom>
        </p:spPr>
      </p:pic>
    </p:spTree>
    <p:custDataLst>
      <p:tags r:id="rId1"/>
    </p:custDataLst>
    <p:extLst>
      <p:ext uri="{BB962C8B-B14F-4D97-AF65-F5344CB8AC3E}">
        <p14:creationId xmlns:p14="http://schemas.microsoft.com/office/powerpoint/2010/main" val="15924003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withEffect">
                                  <p:stCondLst>
                                    <p:cond delay="0"/>
                                  </p:stCondLst>
                                  <p:childTnLst>
                                    <p:cmd type="call" cmd="playFrom(0.0)">
                                      <p:cBhvr>
                                        <p:cTn id="6" dur="2403" fill="hold"/>
                                        <p:tgtEl>
                                          <p:spTgt spid="30"/>
                                        </p:tgtEl>
                                      </p:cBhvr>
                                    </p:cmd>
                                  </p:childTnLst>
                                </p:cTn>
                              </p:par>
                            </p:childTnLst>
                          </p:cTn>
                        </p:par>
                      </p:childTnLst>
                    </p:cTn>
                  </p:par>
                </p:childTnLst>
              </p:cTn>
              <p:nextCondLst>
                <p:cond evt="onClick" delay="0">
                  <p:tgtEl>
                    <p:spTgt spid="9"/>
                  </p:tgtEl>
                </p:cond>
              </p:nextCondLst>
            </p:seq>
            <p:seq concurrent="1" nextAc="seek">
              <p:cTn id="7" restart="whenNotActive" fill="hold" evtFilter="cancelBubble" nodeType="interactiveSeq">
                <p:stCondLst>
                  <p:cond evt="onClick" delay="0">
                    <p:tgtEl>
                      <p:spTgt spid="14"/>
                    </p:tgtEl>
                  </p:cond>
                </p:stCondLst>
                <p:endSync evt="end" delay="0">
                  <p:rtn val="all"/>
                </p:endSync>
                <p:childTnLst>
                  <p:par>
                    <p:cTn id="8" fill="hold">
                      <p:stCondLst>
                        <p:cond delay="0"/>
                      </p:stCondLst>
                      <p:childTnLst>
                        <p:par>
                          <p:cTn id="9" fill="hold">
                            <p:stCondLst>
                              <p:cond delay="0"/>
                            </p:stCondLst>
                            <p:childTnLst>
                              <p:par>
                                <p:cTn id="10" presetID="26" presetClass="emph" presetSubtype="0" fill="hold" nodeType="withEffect">
                                  <p:stCondLst>
                                    <p:cond delay="0"/>
                                  </p:stCondLst>
                                  <p:childTnLst>
                                    <p:animEffect transition="out" filter="fade">
                                      <p:cBhvr>
                                        <p:cTn id="11" dur="500" tmFilter="0, 0; .2, .5; .8, .5; 1, 0"/>
                                        <p:tgtEl>
                                          <p:spTgt spid="14"/>
                                        </p:tgtEl>
                                      </p:cBhvr>
                                    </p:animEffect>
                                    <p:animScale>
                                      <p:cBhvr>
                                        <p:cTn id="12" dur="250" autoRev="1" fill="hold"/>
                                        <p:tgtEl>
                                          <p:spTgt spid="14"/>
                                        </p:tgtEl>
                                      </p:cBhvr>
                                      <p:by x="105000" y="105000"/>
                                    </p:animScale>
                                  </p:childTnLst>
                                </p:cTn>
                              </p:par>
                              <p:par>
                                <p:cTn id="13" presetID="53" presetClass="entr" presetSubtype="16"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par>
                                <p:cTn id="18" presetID="1" presetClass="mediacall" presetSubtype="0" fill="hold" nodeType="withEffect">
                                  <p:stCondLst>
                                    <p:cond delay="0"/>
                                  </p:stCondLst>
                                  <p:childTnLst>
                                    <p:cmd type="call" cmd="playFrom(0.0)">
                                      <p:cBhvr>
                                        <p:cTn id="19" dur="5328" fill="hold"/>
                                        <p:tgtEl>
                                          <p:spTgt spid="29"/>
                                        </p:tgtEl>
                                      </p:cBhvr>
                                    </p:cmd>
                                  </p:childTnLst>
                                </p:cTn>
                              </p:par>
                            </p:childTnLst>
                          </p:cTn>
                        </p:par>
                      </p:childTnLst>
                    </p:cTn>
                  </p:par>
                </p:childTnLst>
              </p:cTn>
              <p:nextCondLst>
                <p:cond evt="onClick" delay="0">
                  <p:tgtEl>
                    <p:spTgt spid="14"/>
                  </p:tgtEl>
                </p:cond>
              </p:nextCondLst>
            </p:seq>
            <p:seq concurrent="1" nextAc="seek">
              <p:cTn id="20" restart="whenNotActive" fill="hold" evtFilter="cancelBubble" nodeType="interactiveSeq">
                <p:stCondLst>
                  <p:cond evt="onClick" delay="0">
                    <p:tgtEl>
                      <p:spTgt spid="10"/>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withEffect">
                                  <p:stCondLst>
                                    <p:cond delay="0"/>
                                  </p:stCondLst>
                                  <p:childTnLst>
                                    <p:cmd type="call" cmd="playFrom(0.0)">
                                      <p:cBhvr>
                                        <p:cTn id="24" dur="5328" fill="hold"/>
                                        <p:tgtEl>
                                          <p:spTgt spid="29"/>
                                        </p:tgtEl>
                                      </p:cBhvr>
                                    </p:cmd>
                                  </p:childTnLst>
                                </p:cTn>
                              </p:par>
                              <p:par>
                                <p:cTn id="25" presetID="26" presetClass="emph" presetSubtype="0" fill="hold" nodeType="withEffect">
                                  <p:stCondLst>
                                    <p:cond delay="0"/>
                                  </p:stCondLst>
                                  <p:childTnLst>
                                    <p:animEffect transition="out" filter="fade">
                                      <p:cBhvr>
                                        <p:cTn id="26" dur="500" tmFilter="0, 0; .2, .5; .8, .5; 1, 0"/>
                                        <p:tgtEl>
                                          <p:spTgt spid="10"/>
                                        </p:tgtEl>
                                      </p:cBhvr>
                                    </p:animEffect>
                                    <p:animScale>
                                      <p:cBhvr>
                                        <p:cTn id="27" dur="250" autoRev="1" fill="hold"/>
                                        <p:tgtEl>
                                          <p:spTgt spid="10"/>
                                        </p:tgtEl>
                                      </p:cBhvr>
                                      <p:by x="105000" y="105000"/>
                                    </p:animScale>
                                  </p:childTnLst>
                                </p:cTn>
                              </p:par>
                              <p:par>
                                <p:cTn id="28" presetID="53" presetClass="entr" presetSubtype="16"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childTnLst>
                          </p:cTn>
                        </p:par>
                      </p:childTnLst>
                    </p:cTn>
                  </p:par>
                </p:childTnLst>
              </p:cTn>
              <p:nextCondLst>
                <p:cond evt="onClick" delay="0">
                  <p:tgtEl>
                    <p:spTgt spid="10"/>
                  </p:tgtEl>
                </p:cond>
              </p:nextCondLst>
            </p:seq>
            <p:seq concurrent="1" nextAc="seek">
              <p:cTn id="33" restart="whenNotActive" fill="hold" evtFilter="cancelBubble" nodeType="interactiveSeq">
                <p:stCondLst>
                  <p:cond evt="onClick" delay="0">
                    <p:tgtEl>
                      <p:spTgt spid="17"/>
                    </p:tgtEl>
                  </p:cond>
                </p:stCondLst>
                <p:endSync evt="end" delay="0">
                  <p:rtn val="all"/>
                </p:endSync>
                <p:childTnLst>
                  <p:par>
                    <p:cTn id="34" fill="hold">
                      <p:stCondLst>
                        <p:cond delay="0"/>
                      </p:stCondLst>
                      <p:childTnLst>
                        <p:par>
                          <p:cTn id="35" fill="hold">
                            <p:stCondLst>
                              <p:cond delay="0"/>
                            </p:stCondLst>
                            <p:childTnLst>
                              <p:par>
                                <p:cTn id="36" presetID="26" presetClass="emph" presetSubtype="0" fill="hold" nodeType="withEffect">
                                  <p:stCondLst>
                                    <p:cond delay="0"/>
                                  </p:stCondLst>
                                  <p:childTnLst>
                                    <p:animEffect transition="out" filter="fade">
                                      <p:cBhvr>
                                        <p:cTn id="37" dur="500" tmFilter="0, 0; .2, .5; .8, .5; 1, 0"/>
                                        <p:tgtEl>
                                          <p:spTgt spid="17"/>
                                        </p:tgtEl>
                                      </p:cBhvr>
                                    </p:animEffect>
                                    <p:animScale>
                                      <p:cBhvr>
                                        <p:cTn id="38" dur="250" autoRev="1" fill="hold"/>
                                        <p:tgtEl>
                                          <p:spTgt spid="17"/>
                                        </p:tgtEl>
                                      </p:cBhvr>
                                      <p:by x="105000" y="105000"/>
                                    </p:animScale>
                                  </p:childTnLst>
                                </p:cTn>
                              </p:par>
                              <p:par>
                                <p:cTn id="39" presetID="53" presetClass="entr" presetSubtype="16"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par>
                                <p:cTn id="44" presetID="1" presetClass="mediacall" presetSubtype="0" fill="hold" nodeType="withEffect">
                                  <p:stCondLst>
                                    <p:cond delay="0"/>
                                  </p:stCondLst>
                                  <p:childTnLst>
                                    <p:cmd type="call" cmd="playFrom(0.0)">
                                      <p:cBhvr>
                                        <p:cTn id="45" dur="5328" fill="hold"/>
                                        <p:tgtEl>
                                          <p:spTgt spid="29"/>
                                        </p:tgtEl>
                                      </p:cBhvr>
                                    </p:cmd>
                                  </p:childTnLst>
                                </p:cTn>
                              </p:par>
                            </p:childTnLst>
                          </p:cTn>
                        </p:par>
                      </p:childTnLst>
                    </p:cTn>
                  </p:par>
                </p:childTnLst>
              </p:cTn>
              <p:nextCondLst>
                <p:cond evt="onClick" delay="0">
                  <p:tgtEl>
                    <p:spTgt spid="17"/>
                  </p:tgtEl>
                </p:cond>
              </p:nextCondLst>
            </p:seq>
            <p:seq concurrent="1" nextAc="seek">
              <p:cTn id="46" restart="whenNotActive" fill="hold" evtFilter="cancelBubble" nodeType="interactiveSeq">
                <p:stCondLst>
                  <p:cond evt="onClick" delay="0">
                    <p:tgtEl>
                      <p:spTgt spid="18"/>
                    </p:tgtEl>
                  </p:cond>
                </p:stCondLst>
                <p:endSync evt="end" delay="0">
                  <p:rtn val="all"/>
                </p:endSync>
                <p:childTnLst>
                  <p:par>
                    <p:cTn id="47" fill="hold">
                      <p:stCondLst>
                        <p:cond delay="0"/>
                      </p:stCondLst>
                      <p:childTnLst>
                        <p:par>
                          <p:cTn id="48" fill="hold">
                            <p:stCondLst>
                              <p:cond delay="0"/>
                            </p:stCondLst>
                            <p:childTnLst>
                              <p:par>
                                <p:cTn id="49" presetID="26" presetClass="emph" presetSubtype="0" fill="hold" nodeType="withEffect">
                                  <p:stCondLst>
                                    <p:cond delay="0"/>
                                  </p:stCondLst>
                                  <p:childTnLst>
                                    <p:animEffect transition="out" filter="fade">
                                      <p:cBhvr>
                                        <p:cTn id="50" dur="500" tmFilter="0, 0; .2, .5; .8, .5; 1, 0"/>
                                        <p:tgtEl>
                                          <p:spTgt spid="18"/>
                                        </p:tgtEl>
                                      </p:cBhvr>
                                    </p:animEffect>
                                    <p:animScale>
                                      <p:cBhvr>
                                        <p:cTn id="51" dur="250" autoRev="1" fill="hold"/>
                                        <p:tgtEl>
                                          <p:spTgt spid="18"/>
                                        </p:tgtEl>
                                      </p:cBhvr>
                                      <p:by x="105000" y="105000"/>
                                    </p:animScale>
                                  </p:childTnLst>
                                </p:cTn>
                              </p:par>
                              <p:par>
                                <p:cTn id="52" presetID="53" presetClass="entr" presetSubtype="16"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par>
                                <p:cTn id="57" presetID="1" presetClass="mediacall" presetSubtype="0" fill="hold" nodeType="withEffect">
                                  <p:stCondLst>
                                    <p:cond delay="0"/>
                                  </p:stCondLst>
                                  <p:childTnLst>
                                    <p:cmd type="call" cmd="playFrom(0.0)">
                                      <p:cBhvr>
                                        <p:cTn id="58" dur="5328" fill="hold"/>
                                        <p:tgtEl>
                                          <p:spTgt spid="29"/>
                                        </p:tgtEl>
                                      </p:cBhvr>
                                    </p:cmd>
                                  </p:childTnLst>
                                </p:cTn>
                              </p:par>
                            </p:childTnLst>
                          </p:cTn>
                        </p:par>
                      </p:childTnLst>
                    </p:cTn>
                  </p:par>
                </p:childTnLst>
              </p:cTn>
              <p:nextCondLst>
                <p:cond evt="onClick" delay="0">
                  <p:tgtEl>
                    <p:spTgt spid="18"/>
                  </p:tgtEl>
                </p:cond>
              </p:nextCondLst>
            </p:seq>
            <p:seq concurrent="1" nextAc="seek">
              <p:cTn id="59" restart="whenNotActive" fill="hold" evtFilter="cancelBubble" nodeType="interactiveSeq">
                <p:stCondLst>
                  <p:cond evt="onClick" delay="0">
                    <p:tgtEl>
                      <p:spTgt spid="19"/>
                    </p:tgtEl>
                  </p:cond>
                </p:stCondLst>
                <p:endSync evt="end" delay="0">
                  <p:rtn val="all"/>
                </p:endSync>
                <p:childTnLst>
                  <p:par>
                    <p:cTn id="60" fill="hold">
                      <p:stCondLst>
                        <p:cond delay="0"/>
                      </p:stCondLst>
                      <p:childTnLst>
                        <p:par>
                          <p:cTn id="61" fill="hold">
                            <p:stCondLst>
                              <p:cond delay="0"/>
                            </p:stCondLst>
                            <p:childTnLst>
                              <p:par>
                                <p:cTn id="62" presetID="26" presetClass="emph" presetSubtype="0" fill="hold" nodeType="withEffect">
                                  <p:stCondLst>
                                    <p:cond delay="0"/>
                                  </p:stCondLst>
                                  <p:childTnLst>
                                    <p:animEffect transition="out" filter="fade">
                                      <p:cBhvr>
                                        <p:cTn id="63" dur="500" tmFilter="0, 0; .2, .5; .8, .5; 1, 0"/>
                                        <p:tgtEl>
                                          <p:spTgt spid="19"/>
                                        </p:tgtEl>
                                      </p:cBhvr>
                                    </p:animEffect>
                                    <p:animScale>
                                      <p:cBhvr>
                                        <p:cTn id="64" dur="250" autoRev="1" fill="hold"/>
                                        <p:tgtEl>
                                          <p:spTgt spid="19"/>
                                        </p:tgtEl>
                                      </p:cBhvr>
                                      <p:by x="105000" y="105000"/>
                                    </p:animScale>
                                  </p:childTnLst>
                                </p:cTn>
                              </p:par>
                              <p:par>
                                <p:cTn id="65" presetID="1" presetClass="mediacall" presetSubtype="0" fill="hold" nodeType="withEffect">
                                  <p:stCondLst>
                                    <p:cond delay="0"/>
                                  </p:stCondLst>
                                  <p:childTnLst>
                                    <p:cmd type="call" cmd="playFrom(0.0)">
                                      <p:cBhvr>
                                        <p:cTn id="66" dur="5328" fill="hold"/>
                                        <p:tgtEl>
                                          <p:spTgt spid="29"/>
                                        </p:tgtEl>
                                      </p:cBhvr>
                                    </p:cmd>
                                  </p:childTnLst>
                                </p:cTn>
                              </p:par>
                              <p:par>
                                <p:cTn id="67" presetID="53" presetClass="entr" presetSubtype="16"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childTnLst>
                          </p:cTn>
                        </p:par>
                      </p:childTnLst>
                    </p:cTn>
                  </p:par>
                  <p:par>
                    <p:cTn id="72" fill="hold">
                      <p:stCondLst>
                        <p:cond delay="indefinite"/>
                      </p:stCondLst>
                      <p:childTnLst>
                        <p:par>
                          <p:cTn id="73" fill="hold">
                            <p:stCondLst>
                              <p:cond delay="0"/>
                            </p:stCondLst>
                            <p:childTnLst>
                              <p:par>
                                <p:cTn id="74" presetID="26" presetClass="emph" presetSubtype="0" fill="hold" nodeType="clickEffect">
                                  <p:stCondLst>
                                    <p:cond delay="0"/>
                                  </p:stCondLst>
                                  <p:childTnLst>
                                    <p:animEffect transition="out" filter="fade">
                                      <p:cBhvr>
                                        <p:cTn id="75" dur="500" tmFilter="0, 0; .2, .5; .8, .5; 1, 0"/>
                                        <p:tgtEl>
                                          <p:spTgt spid="19"/>
                                        </p:tgtEl>
                                      </p:cBhvr>
                                    </p:animEffect>
                                    <p:animScale>
                                      <p:cBhvr>
                                        <p:cTn id="76" dur="250" autoRev="1" fill="hold"/>
                                        <p:tgtEl>
                                          <p:spTgt spid="19"/>
                                        </p:tgtEl>
                                      </p:cBhvr>
                                      <p:by x="105000" y="105000"/>
                                    </p:animScale>
                                  </p:childTnLst>
                                </p:cTn>
                              </p:par>
                              <p:par>
                                <p:cTn id="77" presetID="53" presetClass="entr" presetSubtype="16"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ppt_w</p:attrName>
                                        </p:attrNameLst>
                                      </p:cBhvr>
                                      <p:tavLst>
                                        <p:tav tm="0">
                                          <p:val>
                                            <p:fltVal val="0"/>
                                          </p:val>
                                        </p:tav>
                                        <p:tav tm="100000">
                                          <p:val>
                                            <p:strVal val="#ppt_w"/>
                                          </p:val>
                                        </p:tav>
                                      </p:tavLst>
                                    </p:anim>
                                    <p:anim calcmode="lin" valueType="num">
                                      <p:cBhvr>
                                        <p:cTn id="80" dur="500" fill="hold"/>
                                        <p:tgtEl>
                                          <p:spTgt spid="27"/>
                                        </p:tgtEl>
                                        <p:attrNameLst>
                                          <p:attrName>ppt_h</p:attrName>
                                        </p:attrNameLst>
                                      </p:cBhvr>
                                      <p:tavLst>
                                        <p:tav tm="0">
                                          <p:val>
                                            <p:fltVal val="0"/>
                                          </p:val>
                                        </p:tav>
                                        <p:tav tm="100000">
                                          <p:val>
                                            <p:strVal val="#ppt_h"/>
                                          </p:val>
                                        </p:tav>
                                      </p:tavLst>
                                    </p:anim>
                                    <p:animEffect transition="in" filter="fade">
                                      <p:cBhvr>
                                        <p:cTn id="81" dur="500"/>
                                        <p:tgtEl>
                                          <p:spTgt spid="27"/>
                                        </p:tgtEl>
                                      </p:cBhvr>
                                    </p:animEffect>
                                  </p:childTnLst>
                                </p:cTn>
                              </p:par>
                              <p:par>
                                <p:cTn id="82" presetID="1" presetClass="mediacall" presetSubtype="0" fill="hold" nodeType="withEffect">
                                  <p:stCondLst>
                                    <p:cond delay="0"/>
                                  </p:stCondLst>
                                  <p:childTnLst>
                                    <p:cmd type="call" cmd="playFrom(0.0)">
                                      <p:cBhvr>
                                        <p:cTn id="83" dur="5328" fill="hold"/>
                                        <p:tgtEl>
                                          <p:spTgt spid="29"/>
                                        </p:tgtEl>
                                      </p:cBhvr>
                                    </p:cmd>
                                  </p:childTnLst>
                                </p:cTn>
                              </p:par>
                            </p:childTnLst>
                          </p:cTn>
                        </p:par>
                      </p:childTnLst>
                    </p:cTn>
                  </p:par>
                </p:childTnLst>
              </p:cTn>
              <p:nextCondLst>
                <p:cond evt="onClick" delay="0">
                  <p:tgtEl>
                    <p:spTgt spid="19"/>
                  </p:tgtEl>
                </p:cond>
              </p:nextCondLst>
            </p:seq>
            <p:seq concurrent="1" nextAc="seek">
              <p:cTn id="84" restart="whenNotActive" fill="hold" evtFilter="cancelBubble" nodeType="interactiveSeq">
                <p:stCondLst>
                  <p:cond evt="onClick" delay="0">
                    <p:tgtEl>
                      <p:spTgt spid="20"/>
                    </p:tgtEl>
                  </p:cond>
                </p:stCondLst>
                <p:endSync evt="end" delay="0">
                  <p:rtn val="all"/>
                </p:endSync>
                <p:childTnLst>
                  <p:par>
                    <p:cTn id="85" fill="hold">
                      <p:stCondLst>
                        <p:cond delay="0"/>
                      </p:stCondLst>
                      <p:childTnLst>
                        <p:par>
                          <p:cTn id="86" fill="hold">
                            <p:stCondLst>
                              <p:cond delay="0"/>
                            </p:stCondLst>
                            <p:childTnLst>
                              <p:par>
                                <p:cTn id="87" presetID="1" presetClass="mediacall" presetSubtype="0" fill="hold" nodeType="withEffect">
                                  <p:stCondLst>
                                    <p:cond delay="0"/>
                                  </p:stCondLst>
                                  <p:childTnLst>
                                    <p:cmd type="call" cmd="playFrom(0.0)">
                                      <p:cBhvr>
                                        <p:cTn id="88" dur="5328" fill="hold"/>
                                        <p:tgtEl>
                                          <p:spTgt spid="29"/>
                                        </p:tgtEl>
                                      </p:cBhvr>
                                    </p:cmd>
                                  </p:childTnLst>
                                </p:cTn>
                              </p:par>
                              <p:par>
                                <p:cTn id="89" presetID="26" presetClass="emph" presetSubtype="0" fill="hold" nodeType="withEffect">
                                  <p:stCondLst>
                                    <p:cond delay="0"/>
                                  </p:stCondLst>
                                  <p:childTnLst>
                                    <p:animEffect transition="out" filter="fade">
                                      <p:cBhvr>
                                        <p:cTn id="90" dur="500" tmFilter="0, 0; .2, .5; .8, .5; 1, 0"/>
                                        <p:tgtEl>
                                          <p:spTgt spid="20"/>
                                        </p:tgtEl>
                                      </p:cBhvr>
                                    </p:animEffect>
                                    <p:animScale>
                                      <p:cBhvr>
                                        <p:cTn id="91" dur="250" autoRev="1" fill="hold"/>
                                        <p:tgtEl>
                                          <p:spTgt spid="20"/>
                                        </p:tgtEl>
                                      </p:cBhvr>
                                      <p:by x="105000" y="105000"/>
                                    </p:animScale>
                                  </p:childTnLst>
                                </p:cTn>
                              </p:par>
                              <p:par>
                                <p:cTn id="92" presetID="53" presetClass="entr" presetSubtype="16"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 calcmode="lin" valueType="num">
                                      <p:cBhvr>
                                        <p:cTn id="94" dur="500" fill="hold"/>
                                        <p:tgtEl>
                                          <p:spTgt spid="28"/>
                                        </p:tgtEl>
                                        <p:attrNameLst>
                                          <p:attrName>ppt_w</p:attrName>
                                        </p:attrNameLst>
                                      </p:cBhvr>
                                      <p:tavLst>
                                        <p:tav tm="0">
                                          <p:val>
                                            <p:fltVal val="0"/>
                                          </p:val>
                                        </p:tav>
                                        <p:tav tm="100000">
                                          <p:val>
                                            <p:strVal val="#ppt_w"/>
                                          </p:val>
                                        </p:tav>
                                      </p:tavLst>
                                    </p:anim>
                                    <p:anim calcmode="lin" valueType="num">
                                      <p:cBhvr>
                                        <p:cTn id="95" dur="500" fill="hold"/>
                                        <p:tgtEl>
                                          <p:spTgt spid="28"/>
                                        </p:tgtEl>
                                        <p:attrNameLst>
                                          <p:attrName>ppt_h</p:attrName>
                                        </p:attrNameLst>
                                      </p:cBhvr>
                                      <p:tavLst>
                                        <p:tav tm="0">
                                          <p:val>
                                            <p:fltVal val="0"/>
                                          </p:val>
                                        </p:tav>
                                        <p:tav tm="100000">
                                          <p:val>
                                            <p:strVal val="#ppt_h"/>
                                          </p:val>
                                        </p:tav>
                                      </p:tavLst>
                                    </p:anim>
                                    <p:animEffect transition="in" filter="fade">
                                      <p:cBhvr>
                                        <p:cTn id="96" dur="500"/>
                                        <p:tgtEl>
                                          <p:spTgt spid="28"/>
                                        </p:tgtEl>
                                      </p:cBhvr>
                                    </p:animEffect>
                                  </p:childTnLst>
                                </p:cTn>
                              </p:par>
                            </p:childTnLst>
                          </p:cTn>
                        </p:par>
                      </p:childTnLst>
                    </p:cTn>
                  </p:par>
                </p:childTnLst>
              </p:cTn>
              <p:nextCondLst>
                <p:cond evt="onClick" delay="0">
                  <p:tgtEl>
                    <p:spTgt spid="20"/>
                  </p:tgtEl>
                </p:cond>
              </p:nextCondLst>
            </p:seq>
            <p:audio>
              <p:cMediaNode vol="80000">
                <p:cTn id="97" fill="hold" display="0">
                  <p:stCondLst>
                    <p:cond delay="indefinite"/>
                  </p:stCondLst>
                  <p:endCondLst>
                    <p:cond evt="onStopAudio" delay="0">
                      <p:tgtEl>
                        <p:sldTgt/>
                      </p:tgtEl>
                    </p:cond>
                  </p:endCondLst>
                </p:cTn>
                <p:tgtEl>
                  <p:spTgt spid="29"/>
                </p:tgtEl>
              </p:cMediaNode>
            </p:audio>
            <p:audio>
              <p:cMediaNode vol="80000">
                <p:cTn id="98" fill="hold" display="0">
                  <p:stCondLst>
                    <p:cond delay="indefinite"/>
                  </p:stCondLst>
                  <p:endCondLst>
                    <p:cond evt="onStopAudio" delay="0">
                      <p:tgtEl>
                        <p:sldTgt/>
                      </p:tgtEl>
                    </p:cond>
                  </p:endCondLst>
                </p:cTn>
                <p:tgtEl>
                  <p:spTgt spid="30"/>
                </p:tgtEl>
              </p:cMediaNode>
            </p:audio>
          </p:childTnLst>
        </p:cTn>
      </p:par>
    </p:tnLst>
    <p:bldLst>
      <p:bldP spid="16" grpId="0"/>
      <p:bldP spid="23" grpId="0"/>
      <p:bldP spid="24" grpId="0"/>
      <p:bldP spid="25" grpId="0"/>
      <p:bldP spid="26" grpId="0"/>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4" name="Google Shape;223;p32">
            <a:extLst>
              <a:ext uri="{FF2B5EF4-FFF2-40B4-BE49-F238E27FC236}">
                <a16:creationId xmlns:a16="http://schemas.microsoft.com/office/drawing/2014/main" id="{653FFBE0-C929-42B4-95E5-638BCE659027}"/>
              </a:ext>
            </a:extLst>
          </p:cNvPr>
          <p:cNvSpPr txBox="1"/>
          <p:nvPr/>
        </p:nvSpPr>
        <p:spPr>
          <a:xfrm>
            <a:off x="1" y="1347568"/>
            <a:ext cx="6574419" cy="895833"/>
          </a:xfrm>
          <a:prstGeom prst="rect">
            <a:avLst/>
          </a:prstGeom>
          <a:noFill/>
          <a:ln>
            <a:noFill/>
          </a:ln>
        </p:spPr>
        <p:txBody>
          <a:bodyPr spcFirstLastPara="1" wrap="square" lIns="91425" tIns="91425" rIns="91425" bIns="91425" anchor="ctr" anchorCtr="0">
            <a:noAutofit/>
          </a:bodyPr>
          <a:lstStyle/>
          <a:p>
            <a:pPr marL="457200" marR="0" lvl="0" indent="0" algn="l" defTabSz="914400" rtl="0" eaLnBrk="1" fontAlgn="auto" latinLnBrk="0" hangingPunct="1">
              <a:lnSpc>
                <a:spcPct val="100000"/>
              </a:lnSpc>
              <a:spcBef>
                <a:spcPts val="0"/>
              </a:spcBef>
              <a:spcAft>
                <a:spcPts val="0"/>
              </a:spcAft>
              <a:buClr>
                <a:srgbClr val="000000"/>
              </a:buClr>
              <a:buSzPts val="5500"/>
              <a:buFont typeface="Arial"/>
              <a:buNone/>
              <a:tabLst/>
              <a:defRPr/>
            </a:pPr>
            <a:r>
              <a:rPr kumimoji="0" lang="fr-FR" sz="360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J’ai </a:t>
            </a:r>
            <a:r>
              <a:rPr kumimoji="0" lang="fr-FR" sz="36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le</a:t>
            </a:r>
            <a:r>
              <a:rPr kumimoji="0" lang="fr-FR" sz="360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 droit à l’</a:t>
            </a:r>
            <a:r>
              <a:rPr kumimoji="0" lang="fr-FR" sz="180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__________________</a:t>
            </a:r>
            <a:endParaRPr kumimoji="0" sz="360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p:txBody>
      </p:sp>
      <p:pic>
        <p:nvPicPr>
          <p:cNvPr id="8" name="Picture 7">
            <a:extLst>
              <a:ext uri="{FF2B5EF4-FFF2-40B4-BE49-F238E27FC236}">
                <a16:creationId xmlns:a16="http://schemas.microsoft.com/office/drawing/2014/main" id="{4A2ED171-97F2-4E1E-8809-952378B092CC}"/>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8991602" y="1107556"/>
            <a:ext cx="2576945" cy="2576945"/>
          </a:xfrm>
          <a:prstGeom prst="rect">
            <a:avLst/>
          </a:prstGeom>
        </p:spPr>
      </p:pic>
      <p:pic>
        <p:nvPicPr>
          <p:cNvPr id="9" name="Key">
            <a:extLst>
              <a:ext uri="{FF2B5EF4-FFF2-40B4-BE49-F238E27FC236}">
                <a16:creationId xmlns:a16="http://schemas.microsoft.com/office/drawing/2014/main" id="{C1AA8F2E-EBB7-4A06-ABDB-0CDE1C73388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7981" y="2718890"/>
            <a:ext cx="8343621" cy="3100771"/>
          </a:xfrm>
          <a:prstGeom prst="rect">
            <a:avLst/>
          </a:prstGeom>
        </p:spPr>
      </p:pic>
      <p:pic>
        <p:nvPicPr>
          <p:cNvPr id="11" name="D">
            <a:extLst>
              <a:ext uri="{FF2B5EF4-FFF2-40B4-BE49-F238E27FC236}">
                <a16:creationId xmlns:a16="http://schemas.microsoft.com/office/drawing/2014/main" id="{F6E22FD9-0DDC-4D33-9DBD-D31F551ED9B5}"/>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2612259" y="4230427"/>
            <a:ext cx="519372" cy="519372"/>
          </a:xfrm>
          <a:prstGeom prst="rect">
            <a:avLst/>
          </a:prstGeom>
        </p:spPr>
      </p:pic>
      <p:pic>
        <p:nvPicPr>
          <p:cNvPr id="13" name="N">
            <a:extLst>
              <a:ext uri="{FF2B5EF4-FFF2-40B4-BE49-F238E27FC236}">
                <a16:creationId xmlns:a16="http://schemas.microsoft.com/office/drawing/2014/main" id="{89BCEE85-6421-490B-B171-C793FB41C525}"/>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4416951" y="4764023"/>
            <a:ext cx="519371" cy="519371"/>
          </a:xfrm>
          <a:prstGeom prst="rect">
            <a:avLst/>
          </a:prstGeom>
        </p:spPr>
      </p:pic>
      <p:pic>
        <p:nvPicPr>
          <p:cNvPr id="14" name="i">
            <a:extLst>
              <a:ext uri="{FF2B5EF4-FFF2-40B4-BE49-F238E27FC236}">
                <a16:creationId xmlns:a16="http://schemas.microsoft.com/office/drawing/2014/main" id="{3E12D3C3-9A44-4EE7-A2FB-FE0A101E5DC8}"/>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4978795" y="3687619"/>
            <a:ext cx="519371" cy="519371"/>
          </a:xfrm>
          <a:prstGeom prst="rect">
            <a:avLst/>
          </a:prstGeom>
        </p:spPr>
      </p:pic>
      <p:pic>
        <p:nvPicPr>
          <p:cNvPr id="15" name="T">
            <a:extLst>
              <a:ext uri="{FF2B5EF4-FFF2-40B4-BE49-F238E27FC236}">
                <a16:creationId xmlns:a16="http://schemas.microsoft.com/office/drawing/2014/main" id="{B345AD6A-5BB6-4B93-8CA7-E4A3B18445D7}"/>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3424256" y="3685059"/>
            <a:ext cx="519371" cy="519371"/>
          </a:xfrm>
          <a:prstGeom prst="rect">
            <a:avLst/>
          </a:prstGeom>
        </p:spPr>
      </p:pic>
      <p:pic>
        <p:nvPicPr>
          <p:cNvPr id="16" name="E">
            <a:extLst>
              <a:ext uri="{FF2B5EF4-FFF2-40B4-BE49-F238E27FC236}">
                <a16:creationId xmlns:a16="http://schemas.microsoft.com/office/drawing/2014/main" id="{BEC97098-DC8B-4059-BF80-9405B430F689}"/>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2372894" y="3687619"/>
            <a:ext cx="519371" cy="519371"/>
          </a:xfrm>
          <a:prstGeom prst="rect">
            <a:avLst/>
          </a:prstGeom>
        </p:spPr>
      </p:pic>
      <p:sp>
        <p:nvSpPr>
          <p:cNvPr id="17" name="1">
            <a:extLst>
              <a:ext uri="{FF2B5EF4-FFF2-40B4-BE49-F238E27FC236}">
                <a16:creationId xmlns:a16="http://schemas.microsoft.com/office/drawing/2014/main" id="{FE6FB742-3B7B-4E69-8FFF-68A33A368524}"/>
              </a:ext>
            </a:extLst>
          </p:cNvPr>
          <p:cNvSpPr txBox="1"/>
          <p:nvPr/>
        </p:nvSpPr>
        <p:spPr>
          <a:xfrm>
            <a:off x="3720196"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err="1">
                <a:solidFill>
                  <a:schemeClr val="accent1">
                    <a:lumMod val="75000"/>
                  </a:schemeClr>
                </a:solidFill>
              </a:rPr>
              <a:t>i</a:t>
            </a:r>
            <a:endParaRPr lang="en-US" dirty="0">
              <a:solidFill>
                <a:schemeClr val="accent1">
                  <a:lumMod val="75000"/>
                </a:schemeClr>
              </a:solidFill>
            </a:endParaRPr>
          </a:p>
        </p:txBody>
      </p:sp>
      <p:sp>
        <p:nvSpPr>
          <p:cNvPr id="18" name="2">
            <a:extLst>
              <a:ext uri="{FF2B5EF4-FFF2-40B4-BE49-F238E27FC236}">
                <a16:creationId xmlns:a16="http://schemas.microsoft.com/office/drawing/2014/main" id="{E557B25F-0798-45FA-963C-5E40B394BB61}"/>
              </a:ext>
            </a:extLst>
          </p:cNvPr>
          <p:cNvSpPr txBox="1"/>
          <p:nvPr/>
        </p:nvSpPr>
        <p:spPr>
          <a:xfrm>
            <a:off x="3917262"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d</a:t>
            </a:r>
          </a:p>
        </p:txBody>
      </p:sp>
      <p:sp>
        <p:nvSpPr>
          <p:cNvPr id="19" name="3">
            <a:extLst>
              <a:ext uri="{FF2B5EF4-FFF2-40B4-BE49-F238E27FC236}">
                <a16:creationId xmlns:a16="http://schemas.microsoft.com/office/drawing/2014/main" id="{AA24C0D8-9A76-4466-A1E9-F327CB33DEC1}"/>
              </a:ext>
            </a:extLst>
          </p:cNvPr>
          <p:cNvSpPr txBox="1"/>
          <p:nvPr/>
        </p:nvSpPr>
        <p:spPr>
          <a:xfrm>
            <a:off x="4252400"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e</a:t>
            </a:r>
          </a:p>
        </p:txBody>
      </p:sp>
      <p:sp>
        <p:nvSpPr>
          <p:cNvPr id="20" name="4">
            <a:extLst>
              <a:ext uri="{FF2B5EF4-FFF2-40B4-BE49-F238E27FC236}">
                <a16:creationId xmlns:a16="http://schemas.microsoft.com/office/drawing/2014/main" id="{E05FFB12-C5C6-4B00-A91C-0E1393A776C2}"/>
              </a:ext>
            </a:extLst>
          </p:cNvPr>
          <p:cNvSpPr txBox="1"/>
          <p:nvPr/>
        </p:nvSpPr>
        <p:spPr>
          <a:xfrm>
            <a:off x="4526602"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n</a:t>
            </a:r>
          </a:p>
        </p:txBody>
      </p:sp>
      <p:sp>
        <p:nvSpPr>
          <p:cNvPr id="21" name="5">
            <a:extLst>
              <a:ext uri="{FF2B5EF4-FFF2-40B4-BE49-F238E27FC236}">
                <a16:creationId xmlns:a16="http://schemas.microsoft.com/office/drawing/2014/main" id="{8DA870D1-376E-4988-A8E9-158669C56410}"/>
              </a:ext>
            </a:extLst>
          </p:cNvPr>
          <p:cNvSpPr txBox="1"/>
          <p:nvPr/>
        </p:nvSpPr>
        <p:spPr>
          <a:xfrm>
            <a:off x="4767230"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t</a:t>
            </a:r>
          </a:p>
        </p:txBody>
      </p:sp>
      <p:sp>
        <p:nvSpPr>
          <p:cNvPr id="22" name="6">
            <a:extLst>
              <a:ext uri="{FF2B5EF4-FFF2-40B4-BE49-F238E27FC236}">
                <a16:creationId xmlns:a16="http://schemas.microsoft.com/office/drawing/2014/main" id="{F1447530-2936-4AA6-8412-94A94BA7FC2F}"/>
              </a:ext>
            </a:extLst>
          </p:cNvPr>
          <p:cNvSpPr txBox="1"/>
          <p:nvPr/>
        </p:nvSpPr>
        <p:spPr>
          <a:xfrm>
            <a:off x="4993510"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err="1">
                <a:solidFill>
                  <a:schemeClr val="accent1">
                    <a:lumMod val="75000"/>
                  </a:schemeClr>
                </a:solidFill>
              </a:rPr>
              <a:t>i</a:t>
            </a:r>
            <a:endParaRPr lang="en-US" dirty="0">
              <a:solidFill>
                <a:schemeClr val="accent1">
                  <a:lumMod val="75000"/>
                </a:schemeClr>
              </a:solidFill>
            </a:endParaRPr>
          </a:p>
        </p:txBody>
      </p:sp>
      <p:sp>
        <p:nvSpPr>
          <p:cNvPr id="23" name="7">
            <a:extLst>
              <a:ext uri="{FF2B5EF4-FFF2-40B4-BE49-F238E27FC236}">
                <a16:creationId xmlns:a16="http://schemas.microsoft.com/office/drawing/2014/main" id="{2032F338-E71C-4691-9FAE-5EAABB9A5A3B}"/>
              </a:ext>
            </a:extLst>
          </p:cNvPr>
          <p:cNvSpPr txBox="1"/>
          <p:nvPr/>
        </p:nvSpPr>
        <p:spPr>
          <a:xfrm>
            <a:off x="5137165"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t</a:t>
            </a:r>
          </a:p>
        </p:txBody>
      </p:sp>
      <p:sp>
        <p:nvSpPr>
          <p:cNvPr id="25" name="7">
            <a:extLst>
              <a:ext uri="{FF2B5EF4-FFF2-40B4-BE49-F238E27FC236}">
                <a16:creationId xmlns:a16="http://schemas.microsoft.com/office/drawing/2014/main" id="{C15029C2-103E-4F8A-A168-2EB57414BD17}"/>
              </a:ext>
            </a:extLst>
          </p:cNvPr>
          <p:cNvSpPr txBox="1"/>
          <p:nvPr/>
        </p:nvSpPr>
        <p:spPr>
          <a:xfrm>
            <a:off x="5366613"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é</a:t>
            </a:r>
          </a:p>
        </p:txBody>
      </p:sp>
      <p:pic>
        <p:nvPicPr>
          <p:cNvPr id="26" name="correct-answer-ding-and-applause">
            <a:hlinkClick r:id="" action="ppaction://media"/>
            <a:extLst>
              <a:ext uri="{FF2B5EF4-FFF2-40B4-BE49-F238E27FC236}">
                <a16:creationId xmlns:a16="http://schemas.microsoft.com/office/drawing/2014/main" id="{FF60B078-4D40-41A9-B893-B6CB0791F2B6}"/>
              </a:ext>
            </a:extLst>
          </p:cNvPr>
          <p:cNvPicPr>
            <a:picLocks noChangeAspect="1"/>
          </p:cNvPicPr>
          <p:nvPr>
            <a:audioFile r:link="rId3"/>
            <p:extLst>
              <p:ext uri="{DAA4B4D4-6D71-4841-9C94-3DE7FCFB9230}">
                <p14:media xmlns:p14="http://schemas.microsoft.com/office/powerpoint/2010/main" r:embed="rId2"/>
              </p:ext>
            </p:extLst>
          </p:nvPr>
        </p:nvPicPr>
        <p:blipFill>
          <a:blip r:embed="rId21"/>
          <a:stretch>
            <a:fillRect/>
          </a:stretch>
        </p:blipFill>
        <p:spPr>
          <a:xfrm>
            <a:off x="-2071712" y="1864121"/>
            <a:ext cx="487363" cy="487363"/>
          </a:xfrm>
          <a:prstGeom prst="rect">
            <a:avLst/>
          </a:prstGeom>
        </p:spPr>
      </p:pic>
      <p:pic>
        <p:nvPicPr>
          <p:cNvPr id="27" name="Buzzer-WA">
            <a:hlinkClick r:id="" action="ppaction://media"/>
            <a:extLst>
              <a:ext uri="{FF2B5EF4-FFF2-40B4-BE49-F238E27FC236}">
                <a16:creationId xmlns:a16="http://schemas.microsoft.com/office/drawing/2014/main" id="{EF277DDB-9619-49DC-8D87-3B68F9E1A842}"/>
              </a:ext>
            </a:extLst>
          </p:cNvPr>
          <p:cNvPicPr>
            <a:picLocks noChangeAspect="1"/>
          </p:cNvPicPr>
          <p:nvPr>
            <a:audioFile r:link="rId5"/>
            <p:extLst>
              <p:ext uri="{DAA4B4D4-6D71-4841-9C94-3DE7FCFB9230}">
                <p14:media xmlns:p14="http://schemas.microsoft.com/office/powerpoint/2010/main" r:embed="rId4"/>
              </p:ext>
            </p:extLst>
          </p:nvPr>
        </p:nvPicPr>
        <p:blipFill>
          <a:blip r:embed="rId21"/>
          <a:stretch>
            <a:fillRect/>
          </a:stretch>
        </p:blipFill>
        <p:spPr>
          <a:xfrm>
            <a:off x="-1732261" y="3440819"/>
            <a:ext cx="487363" cy="487363"/>
          </a:xfrm>
          <a:prstGeom prst="rect">
            <a:avLst/>
          </a:prstGeom>
        </p:spPr>
      </p:pic>
      <p:pic>
        <p:nvPicPr>
          <p:cNvPr id="28" name="Picture 27">
            <a:extLst>
              <a:ext uri="{FF2B5EF4-FFF2-40B4-BE49-F238E27FC236}">
                <a16:creationId xmlns:a16="http://schemas.microsoft.com/office/drawing/2014/main" id="{0EC283CA-0CE4-4934-825C-C465CD8184F1}"/>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11026998" y="5577205"/>
            <a:ext cx="628670" cy="743776"/>
          </a:xfrm>
          <a:prstGeom prst="rect">
            <a:avLst/>
          </a:prstGeom>
        </p:spPr>
      </p:pic>
      <p:sp>
        <p:nvSpPr>
          <p:cNvPr id="29" name="TextBox 28">
            <a:extLst>
              <a:ext uri="{FF2B5EF4-FFF2-40B4-BE49-F238E27FC236}">
                <a16:creationId xmlns:a16="http://schemas.microsoft.com/office/drawing/2014/main" id="{99629350-859D-4A34-BED6-CEC250A61B1B}"/>
              </a:ext>
            </a:extLst>
          </p:cNvPr>
          <p:cNvSpPr txBox="1"/>
          <p:nvPr/>
        </p:nvSpPr>
        <p:spPr>
          <a:xfrm>
            <a:off x="0" y="539110"/>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Trouve</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 le mot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manquant</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a:t>
            </a:r>
          </a:p>
        </p:txBody>
      </p:sp>
    </p:spTree>
    <p:custDataLst>
      <p:tags r:id="rId1"/>
    </p:custDataLst>
    <p:extLst>
      <p:ext uri="{BB962C8B-B14F-4D97-AF65-F5344CB8AC3E}">
        <p14:creationId xmlns:p14="http://schemas.microsoft.com/office/powerpoint/2010/main" val="37965025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withEffect">
                                  <p:stCondLst>
                                    <p:cond delay="0"/>
                                  </p:stCondLst>
                                  <p:childTnLst>
                                    <p:cmd type="call" cmd="playFrom(0.0)">
                                      <p:cBhvr>
                                        <p:cTn id="6" dur="2403" fill="hold"/>
                                        <p:tgtEl>
                                          <p:spTgt spid="27"/>
                                        </p:tgtEl>
                                      </p:cBhvr>
                                    </p:cmd>
                                  </p:childTnLst>
                                </p:cTn>
                              </p:par>
                            </p:childTnLst>
                          </p:cTn>
                        </p:par>
                      </p:childTnLst>
                    </p:cTn>
                  </p:par>
                </p:childTnLst>
              </p:cTn>
              <p:nextCondLst>
                <p:cond evt="onClick" delay="0">
                  <p:tgtEl>
                    <p:spTgt spid="9"/>
                  </p:tgtEl>
                </p:cond>
              </p:nextCondLst>
            </p:seq>
            <p:seq concurrent="1" nextAc="seek">
              <p:cTn id="7" restart="whenNotActive" fill="hold" evtFilter="cancelBubble" nodeType="interactiveSeq">
                <p:stCondLst>
                  <p:cond evt="onClick" delay="0">
                    <p:tgtEl>
                      <p:spTgt spid="11"/>
                    </p:tgtEl>
                  </p:cond>
                </p:stCondLst>
                <p:endSync evt="end" delay="0">
                  <p:rtn val="all"/>
                </p:endSync>
                <p:childTnLst>
                  <p:par>
                    <p:cTn id="8" fill="hold">
                      <p:stCondLst>
                        <p:cond delay="0"/>
                      </p:stCondLst>
                      <p:childTnLst>
                        <p:par>
                          <p:cTn id="9" fill="hold">
                            <p:stCondLst>
                              <p:cond delay="0"/>
                            </p:stCondLst>
                            <p:childTnLst>
                              <p:par>
                                <p:cTn id="10" presetID="26" presetClass="emph" presetSubtype="0" fill="hold" nodeType="withEffect">
                                  <p:stCondLst>
                                    <p:cond delay="0"/>
                                  </p:stCondLst>
                                  <p:childTnLst>
                                    <p:animEffect transition="out" filter="fade">
                                      <p:cBhvr>
                                        <p:cTn id="11" dur="500" tmFilter="0, 0; .2, .5; .8, .5; 1, 0"/>
                                        <p:tgtEl>
                                          <p:spTgt spid="11"/>
                                        </p:tgtEl>
                                      </p:cBhvr>
                                    </p:animEffect>
                                    <p:animScale>
                                      <p:cBhvr>
                                        <p:cTn id="12" dur="250" autoRev="1" fill="hold"/>
                                        <p:tgtEl>
                                          <p:spTgt spid="11"/>
                                        </p:tgtEl>
                                      </p:cBhvr>
                                      <p:by x="105000" y="105000"/>
                                    </p:animScale>
                                  </p:childTnLst>
                                </p:cTn>
                              </p:par>
                              <p:par>
                                <p:cTn id="13" presetID="53" presetClass="entr" presetSubtype="16"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1" presetClass="mediacall" presetSubtype="0" fill="hold" nodeType="withEffect">
                                  <p:stCondLst>
                                    <p:cond delay="0"/>
                                  </p:stCondLst>
                                  <p:childTnLst>
                                    <p:cmd type="call" cmd="playFrom(0.0)">
                                      <p:cBhvr>
                                        <p:cTn id="19" dur="5328" fill="hold"/>
                                        <p:tgtEl>
                                          <p:spTgt spid="26"/>
                                        </p:tgtEl>
                                      </p:cBhvr>
                                    </p:cmd>
                                  </p:childTnLst>
                                </p:cTn>
                              </p:par>
                            </p:childTnLst>
                          </p:cTn>
                        </p:par>
                      </p:childTnLst>
                    </p:cTn>
                  </p:par>
                </p:childTnLst>
              </p:cTn>
              <p:nextCondLst>
                <p:cond evt="onClick" delay="0">
                  <p:tgtEl>
                    <p:spTgt spid="11"/>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26" presetClass="emph" presetSubtype="0" fill="hold" nodeType="withEffect">
                                  <p:stCondLst>
                                    <p:cond delay="0"/>
                                  </p:stCondLst>
                                  <p:childTnLst>
                                    <p:animEffect transition="out" filter="fade">
                                      <p:cBhvr>
                                        <p:cTn id="24" dur="500" tmFilter="0, 0; .2, .5; .8, .5; 1, 0"/>
                                        <p:tgtEl>
                                          <p:spTgt spid="13"/>
                                        </p:tgtEl>
                                      </p:cBhvr>
                                    </p:animEffect>
                                    <p:animScale>
                                      <p:cBhvr>
                                        <p:cTn id="25" dur="250" autoRev="1" fill="hold"/>
                                        <p:tgtEl>
                                          <p:spTgt spid="13"/>
                                        </p:tgtEl>
                                      </p:cBhvr>
                                      <p:by x="105000" y="105000"/>
                                    </p:animScale>
                                  </p:childTnLst>
                                </p:cTn>
                              </p:par>
                              <p:par>
                                <p:cTn id="26" presetID="53" presetClass="entr" presetSubtype="16"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par>
                                <p:cTn id="31" presetID="1" presetClass="mediacall" presetSubtype="0" fill="hold" nodeType="withEffect">
                                  <p:stCondLst>
                                    <p:cond delay="0"/>
                                  </p:stCondLst>
                                  <p:childTnLst>
                                    <p:cmd type="call" cmd="playFrom(0.0)">
                                      <p:cBhvr>
                                        <p:cTn id="32" dur="5328" fill="hold"/>
                                        <p:tgtEl>
                                          <p:spTgt spid="26"/>
                                        </p:tgtEl>
                                      </p:cBhvr>
                                    </p:cmd>
                                  </p:childTnLst>
                                </p:cTn>
                              </p:par>
                            </p:childTnLst>
                          </p:cTn>
                        </p:par>
                      </p:childTnLst>
                    </p:cTn>
                  </p:par>
                </p:childTnLst>
              </p:cTn>
              <p:nextCondLst>
                <p:cond evt="onClick" delay="0">
                  <p:tgtEl>
                    <p:spTgt spid="13"/>
                  </p:tgtEl>
                </p:cond>
              </p:nextCondLst>
            </p:seq>
            <p:seq concurrent="1" nextAc="seek">
              <p:cTn id="33" restart="whenNotActive" fill="hold" evtFilter="cancelBubble" nodeType="interactiveSeq">
                <p:stCondLst>
                  <p:cond evt="onClick" delay="0">
                    <p:tgtEl>
                      <p:spTgt spid="14"/>
                    </p:tgtEl>
                  </p:cond>
                </p:stCondLst>
                <p:endSync evt="end" delay="0">
                  <p:rtn val="all"/>
                </p:endSync>
                <p:childTnLst>
                  <p:par>
                    <p:cTn id="34" fill="hold">
                      <p:stCondLst>
                        <p:cond delay="0"/>
                      </p:stCondLst>
                      <p:childTnLst>
                        <p:par>
                          <p:cTn id="35" fill="hold">
                            <p:stCondLst>
                              <p:cond delay="0"/>
                            </p:stCondLst>
                            <p:childTnLst>
                              <p:par>
                                <p:cTn id="36" presetID="26" presetClass="emph" presetSubtype="0" fill="hold" nodeType="withEffect">
                                  <p:stCondLst>
                                    <p:cond delay="0"/>
                                  </p:stCondLst>
                                  <p:childTnLst>
                                    <p:animEffect transition="out" filter="fade">
                                      <p:cBhvr>
                                        <p:cTn id="37" dur="500" tmFilter="0, 0; .2, .5; .8, .5; 1, 0"/>
                                        <p:tgtEl>
                                          <p:spTgt spid="14"/>
                                        </p:tgtEl>
                                      </p:cBhvr>
                                    </p:animEffect>
                                    <p:animScale>
                                      <p:cBhvr>
                                        <p:cTn id="38" dur="250" autoRev="1" fill="hold"/>
                                        <p:tgtEl>
                                          <p:spTgt spid="14"/>
                                        </p:tgtEl>
                                      </p:cBhvr>
                                      <p:by x="105000" y="105000"/>
                                    </p:animScale>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1" presetClass="mediacall" presetSubtype="0" fill="hold" nodeType="withEffect">
                                  <p:stCondLst>
                                    <p:cond delay="0"/>
                                  </p:stCondLst>
                                  <p:childTnLst>
                                    <p:cmd type="call" cmd="playFrom(0.0)">
                                      <p:cBhvr>
                                        <p:cTn id="45" dur="5328" fill="hold"/>
                                        <p:tgtEl>
                                          <p:spTgt spid="26"/>
                                        </p:tgtEl>
                                      </p:cBhvr>
                                    </p:cmd>
                                  </p:childTnLst>
                                </p:cTn>
                              </p:par>
                            </p:childTnLst>
                          </p:cTn>
                        </p:par>
                      </p:childTnLst>
                    </p:cTn>
                  </p:par>
                  <p:par>
                    <p:cTn id="46" fill="hold">
                      <p:stCondLst>
                        <p:cond delay="indefinite"/>
                      </p:stCondLst>
                      <p:childTnLst>
                        <p:par>
                          <p:cTn id="47" fill="hold">
                            <p:stCondLst>
                              <p:cond delay="0"/>
                            </p:stCondLst>
                            <p:childTnLst>
                              <p:par>
                                <p:cTn id="48" presetID="26" presetClass="emph" presetSubtype="0" fill="hold" nodeType="clickEffect">
                                  <p:stCondLst>
                                    <p:cond delay="0"/>
                                  </p:stCondLst>
                                  <p:childTnLst>
                                    <p:animEffect transition="out" filter="fade">
                                      <p:cBhvr>
                                        <p:cTn id="49" dur="500" tmFilter="0, 0; .2, .5; .8, .5; 1, 0"/>
                                        <p:tgtEl>
                                          <p:spTgt spid="14"/>
                                        </p:tgtEl>
                                      </p:cBhvr>
                                    </p:animEffect>
                                    <p:animScale>
                                      <p:cBhvr>
                                        <p:cTn id="50" dur="250" autoRev="1" fill="hold"/>
                                        <p:tgtEl>
                                          <p:spTgt spid="14"/>
                                        </p:tgtEl>
                                      </p:cBhvr>
                                      <p:by x="105000" y="105000"/>
                                    </p:animScale>
                                  </p:childTnLst>
                                </p:cTn>
                              </p:par>
                              <p:par>
                                <p:cTn id="51" presetID="53" presetClass="entr" presetSubtype="16"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1" presetClass="mediacall" presetSubtype="0" fill="hold" nodeType="withEffect">
                                  <p:stCondLst>
                                    <p:cond delay="0"/>
                                  </p:stCondLst>
                                  <p:childTnLst>
                                    <p:cmd type="call" cmd="playFrom(0.0)">
                                      <p:cBhvr>
                                        <p:cTn id="57" dur="5328" fill="hold"/>
                                        <p:tgtEl>
                                          <p:spTgt spid="26"/>
                                        </p:tgtEl>
                                      </p:cBhvr>
                                    </p:cmd>
                                  </p:childTnLst>
                                </p:cTn>
                              </p:par>
                            </p:childTnLst>
                          </p:cTn>
                        </p:par>
                      </p:childTnLst>
                    </p:cTn>
                  </p:par>
                </p:childTnLst>
              </p:cTn>
              <p:nextCondLst>
                <p:cond evt="onClick" delay="0">
                  <p:tgtEl>
                    <p:spTgt spid="14"/>
                  </p:tgtEl>
                </p:cond>
              </p:nextCondLst>
            </p:seq>
            <p:seq concurrent="1" nextAc="seek">
              <p:cTn id="58" restart="whenNotActive" fill="hold" evtFilter="cancelBubble" nodeType="interactiveSeq">
                <p:stCondLst>
                  <p:cond evt="onClick" delay="0">
                    <p:tgtEl>
                      <p:spTgt spid="15"/>
                    </p:tgtEl>
                  </p:cond>
                </p:stCondLst>
                <p:endSync evt="end" delay="0">
                  <p:rtn val="all"/>
                </p:endSync>
                <p:childTnLst>
                  <p:par>
                    <p:cTn id="59" fill="hold">
                      <p:stCondLst>
                        <p:cond delay="0"/>
                      </p:stCondLst>
                      <p:childTnLst>
                        <p:par>
                          <p:cTn id="60" fill="hold">
                            <p:stCondLst>
                              <p:cond delay="0"/>
                            </p:stCondLst>
                            <p:childTnLst>
                              <p:par>
                                <p:cTn id="61" presetID="26" presetClass="emph" presetSubtype="0" fill="hold" nodeType="withEffect">
                                  <p:stCondLst>
                                    <p:cond delay="0"/>
                                  </p:stCondLst>
                                  <p:childTnLst>
                                    <p:animEffect transition="out" filter="fade">
                                      <p:cBhvr>
                                        <p:cTn id="62" dur="500" tmFilter="0, 0; .2, .5; .8, .5; 1, 0"/>
                                        <p:tgtEl>
                                          <p:spTgt spid="15"/>
                                        </p:tgtEl>
                                      </p:cBhvr>
                                    </p:animEffect>
                                    <p:animScale>
                                      <p:cBhvr>
                                        <p:cTn id="63" dur="250" autoRev="1" fill="hold"/>
                                        <p:tgtEl>
                                          <p:spTgt spid="15"/>
                                        </p:tgtEl>
                                      </p:cBhvr>
                                      <p:by x="105000" y="105000"/>
                                    </p:animScale>
                                  </p:childTnLst>
                                </p:cTn>
                              </p:par>
                              <p:par>
                                <p:cTn id="64" presetID="53" presetClass="entr" presetSubtype="16"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Effect transition="in" filter="fade">
                                      <p:cBhvr>
                                        <p:cTn id="68" dur="500"/>
                                        <p:tgtEl>
                                          <p:spTgt spid="21"/>
                                        </p:tgtEl>
                                      </p:cBhvr>
                                    </p:animEffect>
                                  </p:childTnLst>
                                </p:cTn>
                              </p:par>
                              <p:par>
                                <p:cTn id="69" presetID="1" presetClass="mediacall" presetSubtype="0" fill="hold" nodeType="withEffect">
                                  <p:stCondLst>
                                    <p:cond delay="0"/>
                                  </p:stCondLst>
                                  <p:childTnLst>
                                    <p:cmd type="call" cmd="playFrom(0.0)">
                                      <p:cBhvr>
                                        <p:cTn id="70" dur="5328" fill="hold"/>
                                        <p:tgtEl>
                                          <p:spTgt spid="26"/>
                                        </p:tgtEl>
                                      </p:cBhvr>
                                    </p:cmd>
                                  </p:childTnLst>
                                </p:cTn>
                              </p:par>
                            </p:childTnLst>
                          </p:cTn>
                        </p:par>
                      </p:childTnLst>
                    </p:cTn>
                  </p:par>
                  <p:par>
                    <p:cTn id="71" fill="hold">
                      <p:stCondLst>
                        <p:cond delay="indefinite"/>
                      </p:stCondLst>
                      <p:childTnLst>
                        <p:par>
                          <p:cTn id="72" fill="hold">
                            <p:stCondLst>
                              <p:cond delay="0"/>
                            </p:stCondLst>
                            <p:childTnLst>
                              <p:par>
                                <p:cTn id="73" presetID="26" presetClass="emph" presetSubtype="0" fill="hold" nodeType="clickEffect">
                                  <p:stCondLst>
                                    <p:cond delay="0"/>
                                  </p:stCondLst>
                                  <p:childTnLst>
                                    <p:animEffect transition="out" filter="fade">
                                      <p:cBhvr>
                                        <p:cTn id="74" dur="500" tmFilter="0, 0; .2, .5; .8, .5; 1, 0"/>
                                        <p:tgtEl>
                                          <p:spTgt spid="15"/>
                                        </p:tgtEl>
                                      </p:cBhvr>
                                    </p:animEffect>
                                    <p:animScale>
                                      <p:cBhvr>
                                        <p:cTn id="75" dur="250" autoRev="1" fill="hold"/>
                                        <p:tgtEl>
                                          <p:spTgt spid="15"/>
                                        </p:tgtEl>
                                      </p:cBhvr>
                                      <p:by x="105000" y="105000"/>
                                    </p:animScale>
                                  </p:childTnLst>
                                </p:cTn>
                              </p:par>
                              <p:par>
                                <p:cTn id="76" presetID="53" presetClass="entr" presetSubtype="16"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p:cTn id="78" dur="500" fill="hold"/>
                                        <p:tgtEl>
                                          <p:spTgt spid="23"/>
                                        </p:tgtEl>
                                        <p:attrNameLst>
                                          <p:attrName>ppt_w</p:attrName>
                                        </p:attrNameLst>
                                      </p:cBhvr>
                                      <p:tavLst>
                                        <p:tav tm="0">
                                          <p:val>
                                            <p:fltVal val="0"/>
                                          </p:val>
                                        </p:tav>
                                        <p:tav tm="100000">
                                          <p:val>
                                            <p:strVal val="#ppt_w"/>
                                          </p:val>
                                        </p:tav>
                                      </p:tavLst>
                                    </p:anim>
                                    <p:anim calcmode="lin" valueType="num">
                                      <p:cBhvr>
                                        <p:cTn id="79" dur="500" fill="hold"/>
                                        <p:tgtEl>
                                          <p:spTgt spid="23"/>
                                        </p:tgtEl>
                                        <p:attrNameLst>
                                          <p:attrName>ppt_h</p:attrName>
                                        </p:attrNameLst>
                                      </p:cBhvr>
                                      <p:tavLst>
                                        <p:tav tm="0">
                                          <p:val>
                                            <p:fltVal val="0"/>
                                          </p:val>
                                        </p:tav>
                                        <p:tav tm="100000">
                                          <p:val>
                                            <p:strVal val="#ppt_h"/>
                                          </p:val>
                                        </p:tav>
                                      </p:tavLst>
                                    </p:anim>
                                    <p:animEffect transition="in" filter="fade">
                                      <p:cBhvr>
                                        <p:cTn id="80" dur="500"/>
                                        <p:tgtEl>
                                          <p:spTgt spid="23"/>
                                        </p:tgtEl>
                                      </p:cBhvr>
                                    </p:animEffect>
                                  </p:childTnLst>
                                </p:cTn>
                              </p:par>
                              <p:par>
                                <p:cTn id="81" presetID="1" presetClass="mediacall" presetSubtype="0" fill="hold" nodeType="withEffect">
                                  <p:stCondLst>
                                    <p:cond delay="0"/>
                                  </p:stCondLst>
                                  <p:childTnLst>
                                    <p:cmd type="call" cmd="playFrom(0.0)">
                                      <p:cBhvr>
                                        <p:cTn id="82" dur="5328" fill="hold"/>
                                        <p:tgtEl>
                                          <p:spTgt spid="26"/>
                                        </p:tgtEl>
                                      </p:cBhvr>
                                    </p:cmd>
                                  </p:childTnLst>
                                </p:cTn>
                              </p:par>
                            </p:childTnLst>
                          </p:cTn>
                        </p:par>
                      </p:childTnLst>
                    </p:cTn>
                  </p:par>
                </p:childTnLst>
              </p:cTn>
              <p:nextCondLst>
                <p:cond evt="onClick" delay="0">
                  <p:tgtEl>
                    <p:spTgt spid="15"/>
                  </p:tgtEl>
                </p:cond>
              </p:nextCondLst>
            </p:seq>
            <p:seq concurrent="1" nextAc="seek">
              <p:cTn id="83" restart="whenNotActive" fill="hold" evtFilter="cancelBubble" nodeType="interactiveSeq">
                <p:stCondLst>
                  <p:cond evt="onClick" delay="0">
                    <p:tgtEl>
                      <p:spTgt spid="16"/>
                    </p:tgtEl>
                  </p:cond>
                </p:stCondLst>
                <p:endSync evt="end" delay="0">
                  <p:rtn val="all"/>
                </p:endSync>
                <p:childTnLst>
                  <p:par>
                    <p:cTn id="84" fill="hold">
                      <p:stCondLst>
                        <p:cond delay="0"/>
                      </p:stCondLst>
                      <p:childTnLst>
                        <p:par>
                          <p:cTn id="85" fill="hold">
                            <p:stCondLst>
                              <p:cond delay="0"/>
                            </p:stCondLst>
                            <p:childTnLst>
                              <p:par>
                                <p:cTn id="86" presetID="26" presetClass="emph" presetSubtype="0" fill="hold" nodeType="withEffect">
                                  <p:stCondLst>
                                    <p:cond delay="0"/>
                                  </p:stCondLst>
                                  <p:childTnLst>
                                    <p:animEffect transition="out" filter="fade">
                                      <p:cBhvr>
                                        <p:cTn id="87" dur="500" tmFilter="0, 0; .2, .5; .8, .5; 1, 0"/>
                                        <p:tgtEl>
                                          <p:spTgt spid="16"/>
                                        </p:tgtEl>
                                      </p:cBhvr>
                                    </p:animEffect>
                                    <p:animScale>
                                      <p:cBhvr>
                                        <p:cTn id="88" dur="250" autoRev="1" fill="hold"/>
                                        <p:tgtEl>
                                          <p:spTgt spid="16"/>
                                        </p:tgtEl>
                                      </p:cBhvr>
                                      <p:by x="105000" y="105000"/>
                                    </p:animScale>
                                  </p:childTnLst>
                                </p:cTn>
                              </p:par>
                              <p:par>
                                <p:cTn id="89" presetID="53" presetClass="entr" presetSubtype="16" fill="hold" grpId="0" nodeType="with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500" fill="hold"/>
                                        <p:tgtEl>
                                          <p:spTgt spid="19"/>
                                        </p:tgtEl>
                                        <p:attrNameLst>
                                          <p:attrName>ppt_w</p:attrName>
                                        </p:attrNameLst>
                                      </p:cBhvr>
                                      <p:tavLst>
                                        <p:tav tm="0">
                                          <p:val>
                                            <p:fltVal val="0"/>
                                          </p:val>
                                        </p:tav>
                                        <p:tav tm="100000">
                                          <p:val>
                                            <p:strVal val="#ppt_w"/>
                                          </p:val>
                                        </p:tav>
                                      </p:tavLst>
                                    </p:anim>
                                    <p:anim calcmode="lin" valueType="num">
                                      <p:cBhvr>
                                        <p:cTn id="92" dur="500" fill="hold"/>
                                        <p:tgtEl>
                                          <p:spTgt spid="19"/>
                                        </p:tgtEl>
                                        <p:attrNameLst>
                                          <p:attrName>ppt_h</p:attrName>
                                        </p:attrNameLst>
                                      </p:cBhvr>
                                      <p:tavLst>
                                        <p:tav tm="0">
                                          <p:val>
                                            <p:fltVal val="0"/>
                                          </p:val>
                                        </p:tav>
                                        <p:tav tm="100000">
                                          <p:val>
                                            <p:strVal val="#ppt_h"/>
                                          </p:val>
                                        </p:tav>
                                      </p:tavLst>
                                    </p:anim>
                                    <p:animEffect transition="in" filter="fade">
                                      <p:cBhvr>
                                        <p:cTn id="93" dur="500"/>
                                        <p:tgtEl>
                                          <p:spTgt spid="19"/>
                                        </p:tgtEl>
                                      </p:cBhvr>
                                    </p:animEffect>
                                  </p:childTnLst>
                                </p:cTn>
                              </p:par>
                              <p:par>
                                <p:cTn id="94" presetID="1" presetClass="mediacall" presetSubtype="0" fill="hold" nodeType="withEffect">
                                  <p:stCondLst>
                                    <p:cond delay="0"/>
                                  </p:stCondLst>
                                  <p:childTnLst>
                                    <p:cmd type="call" cmd="playFrom(0.0)">
                                      <p:cBhvr>
                                        <p:cTn id="95" dur="5328" fill="hold"/>
                                        <p:tgtEl>
                                          <p:spTgt spid="26"/>
                                        </p:tgtEl>
                                      </p:cBhvr>
                                    </p:cmd>
                                  </p:childTnLst>
                                </p:cTn>
                              </p:par>
                            </p:childTnLst>
                          </p:cTn>
                        </p:par>
                      </p:childTnLst>
                    </p:cTn>
                  </p:par>
                  <p:par>
                    <p:cTn id="96" fill="hold">
                      <p:stCondLst>
                        <p:cond delay="indefinite"/>
                      </p:stCondLst>
                      <p:childTnLst>
                        <p:par>
                          <p:cTn id="97" fill="hold">
                            <p:stCondLst>
                              <p:cond delay="0"/>
                            </p:stCondLst>
                            <p:childTnLst>
                              <p:par>
                                <p:cTn id="98" presetID="26" presetClass="emph" presetSubtype="0" fill="hold" nodeType="clickEffect">
                                  <p:stCondLst>
                                    <p:cond delay="0"/>
                                  </p:stCondLst>
                                  <p:childTnLst>
                                    <p:animEffect transition="out" filter="fade">
                                      <p:cBhvr>
                                        <p:cTn id="99" dur="500" tmFilter="0, 0; .2, .5; .8, .5; 1, 0"/>
                                        <p:tgtEl>
                                          <p:spTgt spid="16"/>
                                        </p:tgtEl>
                                      </p:cBhvr>
                                    </p:animEffect>
                                    <p:animScale>
                                      <p:cBhvr>
                                        <p:cTn id="100" dur="250" autoRev="1" fill="hold"/>
                                        <p:tgtEl>
                                          <p:spTgt spid="16"/>
                                        </p:tgtEl>
                                      </p:cBhvr>
                                      <p:by x="105000" y="105000"/>
                                    </p:animScale>
                                  </p:childTnLst>
                                </p:cTn>
                              </p:par>
                              <p:par>
                                <p:cTn id="101" presetID="53" presetClass="entr" presetSubtype="16" fill="hold" grpId="0" nodeType="with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p:cTn id="103" dur="500" fill="hold"/>
                                        <p:tgtEl>
                                          <p:spTgt spid="25"/>
                                        </p:tgtEl>
                                        <p:attrNameLst>
                                          <p:attrName>ppt_w</p:attrName>
                                        </p:attrNameLst>
                                      </p:cBhvr>
                                      <p:tavLst>
                                        <p:tav tm="0">
                                          <p:val>
                                            <p:fltVal val="0"/>
                                          </p:val>
                                        </p:tav>
                                        <p:tav tm="100000">
                                          <p:val>
                                            <p:strVal val="#ppt_w"/>
                                          </p:val>
                                        </p:tav>
                                      </p:tavLst>
                                    </p:anim>
                                    <p:anim calcmode="lin" valueType="num">
                                      <p:cBhvr>
                                        <p:cTn id="104" dur="500" fill="hold"/>
                                        <p:tgtEl>
                                          <p:spTgt spid="25"/>
                                        </p:tgtEl>
                                        <p:attrNameLst>
                                          <p:attrName>ppt_h</p:attrName>
                                        </p:attrNameLst>
                                      </p:cBhvr>
                                      <p:tavLst>
                                        <p:tav tm="0">
                                          <p:val>
                                            <p:fltVal val="0"/>
                                          </p:val>
                                        </p:tav>
                                        <p:tav tm="100000">
                                          <p:val>
                                            <p:strVal val="#ppt_h"/>
                                          </p:val>
                                        </p:tav>
                                      </p:tavLst>
                                    </p:anim>
                                    <p:animEffect transition="in" filter="fade">
                                      <p:cBhvr>
                                        <p:cTn id="105" dur="500"/>
                                        <p:tgtEl>
                                          <p:spTgt spid="25"/>
                                        </p:tgtEl>
                                      </p:cBhvr>
                                    </p:animEffect>
                                  </p:childTnLst>
                                </p:cTn>
                              </p:par>
                              <p:par>
                                <p:cTn id="106" presetID="1" presetClass="mediacall" presetSubtype="0" fill="hold" nodeType="withEffect">
                                  <p:stCondLst>
                                    <p:cond delay="0"/>
                                  </p:stCondLst>
                                  <p:childTnLst>
                                    <p:cmd type="call" cmd="playFrom(0.0)">
                                      <p:cBhvr>
                                        <p:cTn id="107" dur="5328" fill="hold"/>
                                        <p:tgtEl>
                                          <p:spTgt spid="26"/>
                                        </p:tgtEl>
                                      </p:cBhvr>
                                    </p:cmd>
                                  </p:childTnLst>
                                </p:cTn>
                              </p:par>
                            </p:childTnLst>
                          </p:cTn>
                        </p:par>
                      </p:childTnLst>
                    </p:cTn>
                  </p:par>
                </p:childTnLst>
              </p:cTn>
              <p:nextCondLst>
                <p:cond evt="onClick" delay="0">
                  <p:tgtEl>
                    <p:spTgt spid="16"/>
                  </p:tgtEl>
                </p:cond>
              </p:nextCondLst>
            </p:seq>
            <p:audio>
              <p:cMediaNode vol="80000">
                <p:cTn id="108" fill="hold" display="0">
                  <p:stCondLst>
                    <p:cond delay="indefinite"/>
                  </p:stCondLst>
                  <p:endCondLst>
                    <p:cond evt="onStopAudio" delay="0">
                      <p:tgtEl>
                        <p:sldTgt/>
                      </p:tgtEl>
                    </p:cond>
                  </p:endCondLst>
                </p:cTn>
                <p:tgtEl>
                  <p:spTgt spid="26"/>
                </p:tgtEl>
              </p:cMediaNode>
            </p:audio>
            <p:audio>
              <p:cMediaNode vol="80000">
                <p:cTn id="109" fill="hold" display="0">
                  <p:stCondLst>
                    <p:cond delay="indefinite"/>
                  </p:stCondLst>
                  <p:endCondLst>
                    <p:cond evt="onStopAudio" delay="0">
                      <p:tgtEl>
                        <p:sldTgt/>
                      </p:tgtEl>
                    </p:cond>
                  </p:endCondLst>
                </p:cTn>
                <p:tgtEl>
                  <p:spTgt spid="27"/>
                </p:tgtEl>
              </p:cMediaNode>
            </p:audio>
          </p:childTnLst>
        </p:cTn>
      </p:par>
    </p:tnLst>
    <p:bldLst>
      <p:bldP spid="17" grpId="0"/>
      <p:bldP spid="18" grpId="0"/>
      <p:bldP spid="19" grpId="0"/>
      <p:bldP spid="20" grpId="0"/>
      <p:bldP spid="21" grpId="0"/>
      <p:bldP spid="22" grpId="0"/>
      <p:bldP spid="23"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6" name="Google Shape;223;p32">
            <a:extLst>
              <a:ext uri="{FF2B5EF4-FFF2-40B4-BE49-F238E27FC236}">
                <a16:creationId xmlns:a16="http://schemas.microsoft.com/office/drawing/2014/main" id="{38EC151A-0A3F-46F6-A41B-7E63C79EDEA6}"/>
              </a:ext>
            </a:extLst>
          </p:cNvPr>
          <p:cNvSpPr txBox="1"/>
          <p:nvPr/>
        </p:nvSpPr>
        <p:spPr>
          <a:xfrm>
            <a:off x="1" y="1347568"/>
            <a:ext cx="6574419" cy="895833"/>
          </a:xfrm>
          <a:prstGeom prst="rect">
            <a:avLst/>
          </a:prstGeom>
          <a:noFill/>
          <a:ln>
            <a:noFill/>
          </a:ln>
        </p:spPr>
        <p:txBody>
          <a:bodyPr spcFirstLastPara="1" wrap="square" lIns="91425" tIns="91425" rIns="91425" bIns="91425" anchor="ctr" anchorCtr="0">
            <a:noAutofit/>
          </a:bodyPr>
          <a:lstStyle/>
          <a:p>
            <a:pPr marL="457200" marR="0" lvl="0" indent="0" algn="l" defTabSz="914400" rtl="0" eaLnBrk="1" fontAlgn="auto" latinLnBrk="0" hangingPunct="1">
              <a:lnSpc>
                <a:spcPct val="100000"/>
              </a:lnSpc>
              <a:spcBef>
                <a:spcPts val="0"/>
              </a:spcBef>
              <a:spcAft>
                <a:spcPts val="0"/>
              </a:spcAft>
              <a:buClr>
                <a:srgbClr val="000000"/>
              </a:buClr>
              <a:buSzPts val="5500"/>
              <a:buFont typeface="Arial"/>
              <a:buNone/>
              <a:tabLst/>
              <a:defRPr/>
            </a:pPr>
            <a:r>
              <a:rPr kumimoji="0" lang="fr-FR" sz="36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J’ai le droit à l’</a:t>
            </a:r>
            <a:r>
              <a:rPr kumimoji="0" lang="fr-FR" sz="18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__________________</a:t>
            </a:r>
            <a:endParaRPr kumimoji="0" sz="36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endParaRPr>
          </a:p>
        </p:txBody>
      </p:sp>
      <p:pic>
        <p:nvPicPr>
          <p:cNvPr id="8" name="Picture 7">
            <a:extLst>
              <a:ext uri="{FF2B5EF4-FFF2-40B4-BE49-F238E27FC236}">
                <a16:creationId xmlns:a16="http://schemas.microsoft.com/office/drawing/2014/main" id="{75F459AD-4FF8-48B3-AF11-DB47E3E6392D}"/>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8991602" y="1224690"/>
            <a:ext cx="2576945" cy="2342677"/>
          </a:xfrm>
          <a:prstGeom prst="rect">
            <a:avLst/>
          </a:prstGeom>
        </p:spPr>
      </p:pic>
      <p:pic>
        <p:nvPicPr>
          <p:cNvPr id="9" name="Key">
            <a:extLst>
              <a:ext uri="{FF2B5EF4-FFF2-40B4-BE49-F238E27FC236}">
                <a16:creationId xmlns:a16="http://schemas.microsoft.com/office/drawing/2014/main" id="{082CACE0-97F8-4FEA-892F-C1EAFE15971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7981" y="2718890"/>
            <a:ext cx="8343621" cy="3100771"/>
          </a:xfrm>
          <a:prstGeom prst="rect">
            <a:avLst/>
          </a:prstGeom>
        </p:spPr>
      </p:pic>
      <p:pic>
        <p:nvPicPr>
          <p:cNvPr id="10" name="D">
            <a:extLst>
              <a:ext uri="{FF2B5EF4-FFF2-40B4-BE49-F238E27FC236}">
                <a16:creationId xmlns:a16="http://schemas.microsoft.com/office/drawing/2014/main" id="{D94ACB42-0D6D-4DB5-BD6D-7DEB60F67697}"/>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2612259" y="4230427"/>
            <a:ext cx="519372" cy="519372"/>
          </a:xfrm>
          <a:prstGeom prst="rect">
            <a:avLst/>
          </a:prstGeom>
        </p:spPr>
      </p:pic>
      <p:pic>
        <p:nvPicPr>
          <p:cNvPr id="11" name="N">
            <a:extLst>
              <a:ext uri="{FF2B5EF4-FFF2-40B4-BE49-F238E27FC236}">
                <a16:creationId xmlns:a16="http://schemas.microsoft.com/office/drawing/2014/main" id="{F35945B8-1641-4951-9D23-6161E2B3D738}"/>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4416951" y="4764023"/>
            <a:ext cx="519371" cy="519371"/>
          </a:xfrm>
          <a:prstGeom prst="rect">
            <a:avLst/>
          </a:prstGeom>
        </p:spPr>
      </p:pic>
      <p:pic>
        <p:nvPicPr>
          <p:cNvPr id="12" name="I">
            <a:extLst>
              <a:ext uri="{FF2B5EF4-FFF2-40B4-BE49-F238E27FC236}">
                <a16:creationId xmlns:a16="http://schemas.microsoft.com/office/drawing/2014/main" id="{FEA6C367-6B96-43D9-B278-52F51BA637D3}"/>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4978795" y="3687619"/>
            <a:ext cx="519371" cy="519371"/>
          </a:xfrm>
          <a:prstGeom prst="rect">
            <a:avLst/>
          </a:prstGeom>
        </p:spPr>
      </p:pic>
      <p:pic>
        <p:nvPicPr>
          <p:cNvPr id="13" name="T">
            <a:extLst>
              <a:ext uri="{FF2B5EF4-FFF2-40B4-BE49-F238E27FC236}">
                <a16:creationId xmlns:a16="http://schemas.microsoft.com/office/drawing/2014/main" id="{D83A010E-CB72-4A88-9353-B414B8A2A3B6}"/>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3424256" y="3685059"/>
            <a:ext cx="519371" cy="519371"/>
          </a:xfrm>
          <a:prstGeom prst="rect">
            <a:avLst/>
          </a:prstGeom>
        </p:spPr>
      </p:pic>
      <p:pic>
        <p:nvPicPr>
          <p:cNvPr id="14" name="E">
            <a:extLst>
              <a:ext uri="{FF2B5EF4-FFF2-40B4-BE49-F238E27FC236}">
                <a16:creationId xmlns:a16="http://schemas.microsoft.com/office/drawing/2014/main" id="{A879B576-45C8-44C2-A833-01CD5DDAD438}"/>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2372894" y="3687619"/>
            <a:ext cx="519371" cy="519371"/>
          </a:xfrm>
          <a:prstGeom prst="rect">
            <a:avLst/>
          </a:prstGeom>
        </p:spPr>
      </p:pic>
      <p:sp>
        <p:nvSpPr>
          <p:cNvPr id="17" name="e">
            <a:extLst>
              <a:ext uri="{FF2B5EF4-FFF2-40B4-BE49-F238E27FC236}">
                <a16:creationId xmlns:a16="http://schemas.microsoft.com/office/drawing/2014/main" id="{52C5401C-39F5-48BD-9131-8061EDEAC3CC}"/>
              </a:ext>
            </a:extLst>
          </p:cNvPr>
          <p:cNvSpPr txBox="1"/>
          <p:nvPr/>
        </p:nvSpPr>
        <p:spPr>
          <a:xfrm>
            <a:off x="3708004"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é</a:t>
            </a:r>
          </a:p>
        </p:txBody>
      </p:sp>
      <p:sp>
        <p:nvSpPr>
          <p:cNvPr id="18" name="d">
            <a:extLst>
              <a:ext uri="{FF2B5EF4-FFF2-40B4-BE49-F238E27FC236}">
                <a16:creationId xmlns:a16="http://schemas.microsoft.com/office/drawing/2014/main" id="{4B7A415F-DCD6-4C76-B3D9-333F7BDD4391}"/>
              </a:ext>
            </a:extLst>
          </p:cNvPr>
          <p:cNvSpPr txBox="1"/>
          <p:nvPr/>
        </p:nvSpPr>
        <p:spPr>
          <a:xfrm>
            <a:off x="3972925"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d</a:t>
            </a:r>
          </a:p>
        </p:txBody>
      </p:sp>
      <p:sp>
        <p:nvSpPr>
          <p:cNvPr id="19" name="u">
            <a:extLst>
              <a:ext uri="{FF2B5EF4-FFF2-40B4-BE49-F238E27FC236}">
                <a16:creationId xmlns:a16="http://schemas.microsoft.com/office/drawing/2014/main" id="{AE890C0B-5CBA-4C42-B865-A1A06CA896C7}"/>
              </a:ext>
            </a:extLst>
          </p:cNvPr>
          <p:cNvSpPr txBox="1"/>
          <p:nvPr/>
        </p:nvSpPr>
        <p:spPr>
          <a:xfrm>
            <a:off x="4295871"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u</a:t>
            </a:r>
          </a:p>
        </p:txBody>
      </p:sp>
      <p:sp>
        <p:nvSpPr>
          <p:cNvPr id="20" name="a">
            <a:extLst>
              <a:ext uri="{FF2B5EF4-FFF2-40B4-BE49-F238E27FC236}">
                <a16:creationId xmlns:a16="http://schemas.microsoft.com/office/drawing/2014/main" id="{56A0B83A-FEEB-4E76-9EA9-5DD7CB02D782}"/>
              </a:ext>
            </a:extLst>
          </p:cNvPr>
          <p:cNvSpPr txBox="1"/>
          <p:nvPr/>
        </p:nvSpPr>
        <p:spPr>
          <a:xfrm>
            <a:off x="4813913"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a</a:t>
            </a:r>
          </a:p>
        </p:txBody>
      </p:sp>
      <p:sp>
        <p:nvSpPr>
          <p:cNvPr id="21" name="t">
            <a:extLst>
              <a:ext uri="{FF2B5EF4-FFF2-40B4-BE49-F238E27FC236}">
                <a16:creationId xmlns:a16="http://schemas.microsoft.com/office/drawing/2014/main" id="{12D458C9-2E8D-4DE9-B355-7ADE086BB8AB}"/>
              </a:ext>
            </a:extLst>
          </p:cNvPr>
          <p:cNvSpPr txBox="1"/>
          <p:nvPr/>
        </p:nvSpPr>
        <p:spPr>
          <a:xfrm>
            <a:off x="5089710"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t</a:t>
            </a:r>
          </a:p>
        </p:txBody>
      </p:sp>
      <p:sp>
        <p:nvSpPr>
          <p:cNvPr id="22" name="i">
            <a:extLst>
              <a:ext uri="{FF2B5EF4-FFF2-40B4-BE49-F238E27FC236}">
                <a16:creationId xmlns:a16="http://schemas.microsoft.com/office/drawing/2014/main" id="{549393FF-4983-49E3-89F4-4DF7A04A2DD3}"/>
              </a:ext>
            </a:extLst>
          </p:cNvPr>
          <p:cNvSpPr txBox="1"/>
          <p:nvPr/>
        </p:nvSpPr>
        <p:spPr>
          <a:xfrm>
            <a:off x="5280821"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err="1">
                <a:solidFill>
                  <a:schemeClr val="accent1">
                    <a:lumMod val="75000"/>
                  </a:schemeClr>
                </a:solidFill>
              </a:rPr>
              <a:t>i</a:t>
            </a:r>
            <a:endParaRPr lang="en-US" dirty="0">
              <a:solidFill>
                <a:schemeClr val="accent1">
                  <a:lumMod val="75000"/>
                </a:schemeClr>
              </a:solidFill>
            </a:endParaRPr>
          </a:p>
        </p:txBody>
      </p:sp>
      <p:sp>
        <p:nvSpPr>
          <p:cNvPr id="23" name="o">
            <a:extLst>
              <a:ext uri="{FF2B5EF4-FFF2-40B4-BE49-F238E27FC236}">
                <a16:creationId xmlns:a16="http://schemas.microsoft.com/office/drawing/2014/main" id="{AAD54563-C283-482F-8EED-C513EE08C214}"/>
              </a:ext>
            </a:extLst>
          </p:cNvPr>
          <p:cNvSpPr txBox="1"/>
          <p:nvPr/>
        </p:nvSpPr>
        <p:spPr>
          <a:xfrm>
            <a:off x="5424476"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o</a:t>
            </a:r>
          </a:p>
        </p:txBody>
      </p:sp>
      <p:sp>
        <p:nvSpPr>
          <p:cNvPr id="24" name="n">
            <a:extLst>
              <a:ext uri="{FF2B5EF4-FFF2-40B4-BE49-F238E27FC236}">
                <a16:creationId xmlns:a16="http://schemas.microsoft.com/office/drawing/2014/main" id="{41A86044-97AC-4104-B858-4F60BBBA1692}"/>
              </a:ext>
            </a:extLst>
          </p:cNvPr>
          <p:cNvSpPr txBox="1"/>
          <p:nvPr/>
        </p:nvSpPr>
        <p:spPr>
          <a:xfrm>
            <a:off x="5653924"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n</a:t>
            </a:r>
          </a:p>
        </p:txBody>
      </p:sp>
      <p:pic>
        <p:nvPicPr>
          <p:cNvPr id="25" name="correct-answer-ding-and-applause">
            <a:hlinkClick r:id="" action="ppaction://media"/>
            <a:extLst>
              <a:ext uri="{FF2B5EF4-FFF2-40B4-BE49-F238E27FC236}">
                <a16:creationId xmlns:a16="http://schemas.microsoft.com/office/drawing/2014/main" id="{FA9A67D2-E078-43EF-8B0C-9BCEB00FFF2A}"/>
              </a:ext>
            </a:extLst>
          </p:cNvPr>
          <p:cNvPicPr>
            <a:picLocks noChangeAspect="1"/>
          </p:cNvPicPr>
          <p:nvPr>
            <a:audioFile r:link="rId3"/>
            <p:extLst>
              <p:ext uri="{DAA4B4D4-6D71-4841-9C94-3DE7FCFB9230}">
                <p14:media xmlns:p14="http://schemas.microsoft.com/office/powerpoint/2010/main" r:embed="rId2"/>
              </p:ext>
            </p:extLst>
          </p:nvPr>
        </p:nvPicPr>
        <p:blipFill>
          <a:blip r:embed="rId21"/>
          <a:stretch>
            <a:fillRect/>
          </a:stretch>
        </p:blipFill>
        <p:spPr>
          <a:xfrm>
            <a:off x="-2071712" y="1864121"/>
            <a:ext cx="487363" cy="487363"/>
          </a:xfrm>
          <a:prstGeom prst="rect">
            <a:avLst/>
          </a:prstGeom>
        </p:spPr>
      </p:pic>
      <p:pic>
        <p:nvPicPr>
          <p:cNvPr id="26" name="Buzzer-WA">
            <a:hlinkClick r:id="" action="ppaction://media"/>
            <a:extLst>
              <a:ext uri="{FF2B5EF4-FFF2-40B4-BE49-F238E27FC236}">
                <a16:creationId xmlns:a16="http://schemas.microsoft.com/office/drawing/2014/main" id="{7A63A775-B856-4616-AE9F-94F10FB0C4D3}"/>
              </a:ext>
            </a:extLst>
          </p:cNvPr>
          <p:cNvPicPr>
            <a:picLocks noChangeAspect="1"/>
          </p:cNvPicPr>
          <p:nvPr>
            <a:audioFile r:link="rId5"/>
            <p:extLst>
              <p:ext uri="{DAA4B4D4-6D71-4841-9C94-3DE7FCFB9230}">
                <p14:media xmlns:p14="http://schemas.microsoft.com/office/powerpoint/2010/main" r:embed="rId4"/>
              </p:ext>
            </p:extLst>
          </p:nvPr>
        </p:nvPicPr>
        <p:blipFill>
          <a:blip r:embed="rId21"/>
          <a:stretch>
            <a:fillRect/>
          </a:stretch>
        </p:blipFill>
        <p:spPr>
          <a:xfrm>
            <a:off x="-1732261" y="3440819"/>
            <a:ext cx="487363" cy="487363"/>
          </a:xfrm>
          <a:prstGeom prst="rect">
            <a:avLst/>
          </a:prstGeom>
        </p:spPr>
      </p:pic>
      <p:sp>
        <p:nvSpPr>
          <p:cNvPr id="27" name="c">
            <a:extLst>
              <a:ext uri="{FF2B5EF4-FFF2-40B4-BE49-F238E27FC236}">
                <a16:creationId xmlns:a16="http://schemas.microsoft.com/office/drawing/2014/main" id="{B7384FED-D57E-4555-AACB-216FA7CD9674}"/>
              </a:ext>
            </a:extLst>
          </p:cNvPr>
          <p:cNvSpPr txBox="1"/>
          <p:nvPr/>
        </p:nvSpPr>
        <p:spPr>
          <a:xfrm>
            <a:off x="4546501"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c</a:t>
            </a:r>
          </a:p>
        </p:txBody>
      </p:sp>
      <p:pic>
        <p:nvPicPr>
          <p:cNvPr id="29" name="C">
            <a:extLst>
              <a:ext uri="{FF2B5EF4-FFF2-40B4-BE49-F238E27FC236}">
                <a16:creationId xmlns:a16="http://schemas.microsoft.com/office/drawing/2014/main" id="{7D1D7939-7325-47FD-9965-A9A198BBAA36}"/>
              </a:ext>
            </a:extLst>
          </p:cNvPr>
          <p:cNvPicPr>
            <a:picLocks noChangeAspect="1"/>
          </p:cNvPicPr>
          <p:nvPr/>
        </p:nvPicPr>
        <p:blipFill>
          <a:blip r:embed="rId22">
            <a:extLst>
              <a:ext uri="{96DAC541-7B7A-43D3-8B79-37D633B846F1}">
                <asvg:svgBlip xmlns:asvg="http://schemas.microsoft.com/office/drawing/2016/SVG/main" r:embed="rId23"/>
              </a:ext>
            </a:extLst>
          </a:blip>
          <a:srcRect/>
          <a:stretch/>
        </p:blipFill>
        <p:spPr>
          <a:xfrm>
            <a:off x="2838925" y="4764022"/>
            <a:ext cx="519372" cy="519372"/>
          </a:xfrm>
          <a:prstGeom prst="rect">
            <a:avLst/>
          </a:prstGeom>
        </p:spPr>
      </p:pic>
      <p:pic>
        <p:nvPicPr>
          <p:cNvPr id="30" name="A">
            <a:extLst>
              <a:ext uri="{FF2B5EF4-FFF2-40B4-BE49-F238E27FC236}">
                <a16:creationId xmlns:a16="http://schemas.microsoft.com/office/drawing/2014/main" id="{4A7620D0-6112-4979-9F6B-5D288F1A25AB}"/>
              </a:ext>
            </a:extLst>
          </p:cNvPr>
          <p:cNvPicPr>
            <a:picLocks noChangeAspect="1"/>
          </p:cNvPicPr>
          <p:nvPr/>
        </p:nvPicPr>
        <p:blipFill>
          <a:blip r:embed="rId24">
            <a:extLst>
              <a:ext uri="{96DAC541-7B7A-43D3-8B79-37D633B846F1}">
                <asvg:svgBlip xmlns:asvg="http://schemas.microsoft.com/office/drawing/2016/SVG/main" r:embed="rId25"/>
              </a:ext>
            </a:extLst>
          </a:blip>
          <a:srcRect/>
          <a:stretch/>
        </p:blipFill>
        <p:spPr>
          <a:xfrm>
            <a:off x="1572287" y="4223865"/>
            <a:ext cx="519372" cy="519372"/>
          </a:xfrm>
          <a:prstGeom prst="rect">
            <a:avLst/>
          </a:prstGeom>
        </p:spPr>
      </p:pic>
      <p:pic>
        <p:nvPicPr>
          <p:cNvPr id="31" name="O">
            <a:extLst>
              <a:ext uri="{FF2B5EF4-FFF2-40B4-BE49-F238E27FC236}">
                <a16:creationId xmlns:a16="http://schemas.microsoft.com/office/drawing/2014/main" id="{5F58F126-923A-4CD8-A551-543F7F8762EB}"/>
              </a:ext>
            </a:extLst>
          </p:cNvPr>
          <p:cNvPicPr>
            <a:picLocks noChangeAspect="1"/>
          </p:cNvPicPr>
          <p:nvPr/>
        </p:nvPicPr>
        <p:blipFill>
          <a:blip r:embed="rId26">
            <a:extLst>
              <a:ext uri="{96DAC541-7B7A-43D3-8B79-37D633B846F1}">
                <asvg:svgBlip xmlns:asvg="http://schemas.microsoft.com/office/drawing/2016/SVG/main" r:embed="rId27"/>
              </a:ext>
            </a:extLst>
          </a:blip>
          <a:srcRect/>
          <a:stretch/>
        </p:blipFill>
        <p:spPr>
          <a:xfrm>
            <a:off x="5504411" y="3684694"/>
            <a:ext cx="519372" cy="519372"/>
          </a:xfrm>
          <a:prstGeom prst="rect">
            <a:avLst/>
          </a:prstGeom>
        </p:spPr>
      </p:pic>
      <p:pic>
        <p:nvPicPr>
          <p:cNvPr id="34" name="U">
            <a:extLst>
              <a:ext uri="{FF2B5EF4-FFF2-40B4-BE49-F238E27FC236}">
                <a16:creationId xmlns:a16="http://schemas.microsoft.com/office/drawing/2014/main" id="{144A50CA-853E-4ADE-B13D-8F86B187F65C}"/>
              </a:ext>
            </a:extLst>
          </p:cNvPr>
          <p:cNvPicPr>
            <a:picLocks noChangeAspect="1"/>
          </p:cNvPicPr>
          <p:nvPr/>
        </p:nvPicPr>
        <p:blipFill>
          <a:blip r:embed="rId28">
            <a:extLst>
              <a:ext uri="{96DAC541-7B7A-43D3-8B79-37D633B846F1}">
                <asvg:svgBlip xmlns:asvg="http://schemas.microsoft.com/office/drawing/2016/SVG/main" r:embed="rId29"/>
              </a:ext>
            </a:extLst>
          </a:blip>
          <a:srcRect/>
          <a:stretch/>
        </p:blipFill>
        <p:spPr>
          <a:xfrm>
            <a:off x="4453049" y="3690543"/>
            <a:ext cx="519372" cy="519372"/>
          </a:xfrm>
          <a:prstGeom prst="rect">
            <a:avLst/>
          </a:prstGeom>
        </p:spPr>
      </p:pic>
      <p:pic>
        <p:nvPicPr>
          <p:cNvPr id="28" name="Picture 27">
            <a:extLst>
              <a:ext uri="{FF2B5EF4-FFF2-40B4-BE49-F238E27FC236}">
                <a16:creationId xmlns:a16="http://schemas.microsoft.com/office/drawing/2014/main" id="{2BFA62F1-57FC-4D64-A71F-23C6F0888379}"/>
              </a:ext>
            </a:extLst>
          </p:cNvPr>
          <p:cNvPicPr>
            <a:picLocks noChangeAspect="1"/>
          </p:cNvPicPr>
          <p:nvPr/>
        </p:nvPicPr>
        <p:blipFill>
          <a:blip r:embed="rId30" cstate="screen">
            <a:extLst>
              <a:ext uri="{28A0092B-C50C-407E-A947-70E740481C1C}">
                <a14:useLocalDpi xmlns:a14="http://schemas.microsoft.com/office/drawing/2010/main"/>
              </a:ext>
            </a:extLst>
          </a:blip>
          <a:stretch>
            <a:fillRect/>
          </a:stretch>
        </p:blipFill>
        <p:spPr>
          <a:xfrm>
            <a:off x="11026998" y="5577205"/>
            <a:ext cx="628670" cy="743776"/>
          </a:xfrm>
          <a:prstGeom prst="rect">
            <a:avLst/>
          </a:prstGeom>
        </p:spPr>
      </p:pic>
      <p:sp>
        <p:nvSpPr>
          <p:cNvPr id="32" name="TextBox 31">
            <a:extLst>
              <a:ext uri="{FF2B5EF4-FFF2-40B4-BE49-F238E27FC236}">
                <a16:creationId xmlns:a16="http://schemas.microsoft.com/office/drawing/2014/main" id="{944C6AFE-B136-4B1B-9227-EC36DC4A7901}"/>
              </a:ext>
            </a:extLst>
          </p:cNvPr>
          <p:cNvSpPr txBox="1"/>
          <p:nvPr/>
        </p:nvSpPr>
        <p:spPr>
          <a:xfrm>
            <a:off x="0" y="539110"/>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Trouve</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 le mot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manquant</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a:t>
            </a:r>
          </a:p>
        </p:txBody>
      </p:sp>
    </p:spTree>
    <p:custDataLst>
      <p:tags r:id="rId1"/>
    </p:custDataLst>
    <p:extLst>
      <p:ext uri="{BB962C8B-B14F-4D97-AF65-F5344CB8AC3E}">
        <p14:creationId xmlns:p14="http://schemas.microsoft.com/office/powerpoint/2010/main" val="130990642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withEffect">
                                  <p:stCondLst>
                                    <p:cond delay="0"/>
                                  </p:stCondLst>
                                  <p:childTnLst>
                                    <p:cmd type="call" cmd="playFrom(0.0)">
                                      <p:cBhvr>
                                        <p:cTn id="6" dur="2403" fill="hold"/>
                                        <p:tgtEl>
                                          <p:spTgt spid="26"/>
                                        </p:tgtEl>
                                      </p:cBhvr>
                                    </p:cmd>
                                  </p:childTnLst>
                                </p:cTn>
                              </p:par>
                            </p:childTnLst>
                          </p:cTn>
                        </p:par>
                      </p:childTnLst>
                    </p:cTn>
                  </p:par>
                </p:childTnLst>
              </p:cTn>
              <p:nextCondLst>
                <p:cond evt="onClick" delay="0">
                  <p:tgtEl>
                    <p:spTgt spid="9"/>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p:stCondLst>
                        <p:cond delay="0"/>
                      </p:stCondLst>
                      <p:childTnLst>
                        <p:par>
                          <p:cTn id="9" fill="hold">
                            <p:stCondLst>
                              <p:cond delay="0"/>
                            </p:stCondLst>
                            <p:childTnLst>
                              <p:par>
                                <p:cTn id="10" presetID="26" presetClass="emph" presetSubtype="0" fill="hold" nodeType="withEffect">
                                  <p:stCondLst>
                                    <p:cond delay="0"/>
                                  </p:stCondLst>
                                  <p:childTnLst>
                                    <p:animEffect transition="out" filter="fade">
                                      <p:cBhvr>
                                        <p:cTn id="11" dur="500" tmFilter="0, 0; .2, .5; .8, .5; 1, 0"/>
                                        <p:tgtEl>
                                          <p:spTgt spid="10"/>
                                        </p:tgtEl>
                                      </p:cBhvr>
                                    </p:animEffect>
                                    <p:animScale>
                                      <p:cBhvr>
                                        <p:cTn id="12" dur="250" autoRev="1" fill="hold"/>
                                        <p:tgtEl>
                                          <p:spTgt spid="10"/>
                                        </p:tgtEl>
                                      </p:cBhvr>
                                      <p:by x="105000" y="105000"/>
                                    </p:animScale>
                                  </p:childTnLst>
                                </p:cTn>
                              </p:par>
                              <p:par>
                                <p:cTn id="13" presetID="53" presetClass="entr" presetSubtype="16"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1" presetClass="mediacall" presetSubtype="0" fill="hold" nodeType="withEffect">
                                  <p:stCondLst>
                                    <p:cond delay="0"/>
                                  </p:stCondLst>
                                  <p:childTnLst>
                                    <p:cmd type="call" cmd="playFrom(0.0)">
                                      <p:cBhvr>
                                        <p:cTn id="19" dur="5328" fill="hold"/>
                                        <p:tgtEl>
                                          <p:spTgt spid="25"/>
                                        </p:tgtEl>
                                      </p:cBhvr>
                                    </p:cmd>
                                  </p:childTnLst>
                                </p:cTn>
                              </p:par>
                            </p:childTnLst>
                          </p:cTn>
                        </p:par>
                      </p:childTnLst>
                    </p:cTn>
                  </p:par>
                </p:childTnLst>
              </p:cTn>
              <p:nextCondLst>
                <p:cond evt="onClick" delay="0">
                  <p:tgtEl>
                    <p:spTgt spid="10"/>
                  </p:tgtEl>
                </p:cond>
              </p:nextCondLst>
            </p:seq>
            <p:seq concurrent="1" nextAc="seek">
              <p:cTn id="20" restart="whenNotActive" fill="hold" evtFilter="cancelBubble" nodeType="interactiveSeq">
                <p:stCondLst>
                  <p:cond evt="onClick" delay="0">
                    <p:tgtEl>
                      <p:spTgt spid="11"/>
                    </p:tgtEl>
                  </p:cond>
                </p:stCondLst>
                <p:endSync evt="end" delay="0">
                  <p:rtn val="all"/>
                </p:endSync>
                <p:childTnLst>
                  <p:par>
                    <p:cTn id="21" fill="hold">
                      <p:stCondLst>
                        <p:cond delay="0"/>
                      </p:stCondLst>
                      <p:childTnLst>
                        <p:par>
                          <p:cTn id="22" fill="hold">
                            <p:stCondLst>
                              <p:cond delay="0"/>
                            </p:stCondLst>
                            <p:childTnLst>
                              <p:par>
                                <p:cTn id="23" presetID="26" presetClass="emph" presetSubtype="0" fill="hold" nodeType="withEffect">
                                  <p:stCondLst>
                                    <p:cond delay="0"/>
                                  </p:stCondLst>
                                  <p:childTnLst>
                                    <p:animEffect transition="out" filter="fade">
                                      <p:cBhvr>
                                        <p:cTn id="24" dur="500" tmFilter="0, 0; .2, .5; .8, .5; 1, 0"/>
                                        <p:tgtEl>
                                          <p:spTgt spid="11"/>
                                        </p:tgtEl>
                                      </p:cBhvr>
                                    </p:animEffect>
                                    <p:animScale>
                                      <p:cBhvr>
                                        <p:cTn id="25" dur="250" autoRev="1" fill="hold"/>
                                        <p:tgtEl>
                                          <p:spTgt spid="11"/>
                                        </p:tgtEl>
                                      </p:cBhvr>
                                      <p:by x="105000" y="105000"/>
                                    </p:animScale>
                                  </p:childTnLst>
                                </p:cTn>
                              </p:par>
                              <p:par>
                                <p:cTn id="26" presetID="1" presetClass="mediacall" presetSubtype="0" fill="hold" nodeType="withEffect">
                                  <p:stCondLst>
                                    <p:cond delay="0"/>
                                  </p:stCondLst>
                                  <p:childTnLst>
                                    <p:cmd type="call" cmd="playFrom(0.0)">
                                      <p:cBhvr>
                                        <p:cTn id="27" dur="5328" fill="hold"/>
                                        <p:tgtEl>
                                          <p:spTgt spid="25"/>
                                        </p:tgtEl>
                                      </p:cBhvr>
                                    </p:cmd>
                                  </p:childTnLst>
                                </p:cTn>
                              </p:par>
                              <p:par>
                                <p:cTn id="28" presetID="53" presetClass="entr" presetSubtype="16"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childTnLst>
                          </p:cTn>
                        </p:par>
                      </p:childTnLst>
                    </p:cTn>
                  </p:par>
                </p:childTnLst>
              </p:cTn>
              <p:nextCondLst>
                <p:cond evt="onClick" delay="0">
                  <p:tgtEl>
                    <p:spTgt spid="11"/>
                  </p:tgtEl>
                </p:cond>
              </p:nextCondLst>
            </p:seq>
            <p:seq concurrent="1" nextAc="seek">
              <p:cTn id="33" restart="whenNotActive" fill="hold" evtFilter="cancelBubble" nodeType="interactiveSeq">
                <p:stCondLst>
                  <p:cond evt="onClick" delay="0">
                    <p:tgtEl>
                      <p:spTgt spid="12"/>
                    </p:tgtEl>
                  </p:cond>
                </p:stCondLst>
                <p:endSync evt="end" delay="0">
                  <p:rtn val="all"/>
                </p:endSync>
                <p:childTnLst>
                  <p:par>
                    <p:cTn id="34" fill="hold">
                      <p:stCondLst>
                        <p:cond delay="0"/>
                      </p:stCondLst>
                      <p:childTnLst>
                        <p:par>
                          <p:cTn id="35" fill="hold">
                            <p:stCondLst>
                              <p:cond delay="0"/>
                            </p:stCondLst>
                            <p:childTnLst>
                              <p:par>
                                <p:cTn id="36" presetID="26" presetClass="emph" presetSubtype="0" fill="hold" nodeType="withEffect">
                                  <p:stCondLst>
                                    <p:cond delay="0"/>
                                  </p:stCondLst>
                                  <p:childTnLst>
                                    <p:animEffect transition="out" filter="fade">
                                      <p:cBhvr>
                                        <p:cTn id="37" dur="500" tmFilter="0, 0; .2, .5; .8, .5; 1, 0"/>
                                        <p:tgtEl>
                                          <p:spTgt spid="12"/>
                                        </p:tgtEl>
                                      </p:cBhvr>
                                    </p:animEffect>
                                    <p:animScale>
                                      <p:cBhvr>
                                        <p:cTn id="38" dur="250" autoRev="1" fill="hold"/>
                                        <p:tgtEl>
                                          <p:spTgt spid="12"/>
                                        </p:tgtEl>
                                      </p:cBhvr>
                                      <p:by x="105000" y="105000"/>
                                    </p:animScale>
                                  </p:childTnLst>
                                </p:cTn>
                              </p:par>
                              <p:par>
                                <p:cTn id="39" presetID="53" presetClass="entr" presetSubtype="16" fill="hold" grpId="1"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par>
                                <p:cTn id="44" presetID="1" presetClass="mediacall" presetSubtype="0" fill="hold" nodeType="withEffect">
                                  <p:stCondLst>
                                    <p:cond delay="0"/>
                                  </p:stCondLst>
                                  <p:childTnLst>
                                    <p:cmd type="call" cmd="playFrom(0.0)">
                                      <p:cBhvr>
                                        <p:cTn id="45" dur="5328" fill="hold"/>
                                        <p:tgtEl>
                                          <p:spTgt spid="25"/>
                                        </p:tgtEl>
                                      </p:cBhvr>
                                    </p:cmd>
                                  </p:childTnLst>
                                </p:cTn>
                              </p:par>
                            </p:childTnLst>
                          </p:cTn>
                        </p:par>
                      </p:childTnLst>
                    </p:cTn>
                  </p:par>
                  <p:par>
                    <p:cTn id="46" fill="hold">
                      <p:stCondLst>
                        <p:cond delay="indefinite"/>
                      </p:stCondLst>
                      <p:childTnLst>
                        <p:par>
                          <p:cTn id="47" fill="hold">
                            <p:stCondLst>
                              <p:cond delay="0"/>
                            </p:stCondLst>
                            <p:childTnLst>
                              <p:par>
                                <p:cTn id="48" presetID="26" presetClass="emph" presetSubtype="0" fill="hold" nodeType="clickEffect">
                                  <p:stCondLst>
                                    <p:cond delay="0"/>
                                  </p:stCondLst>
                                  <p:childTnLst>
                                    <p:animEffect transition="out" filter="fade">
                                      <p:cBhvr>
                                        <p:cTn id="49" dur="500" tmFilter="0, 0; .2, .5; .8, .5; 1, 0"/>
                                        <p:tgtEl>
                                          <p:spTgt spid="12"/>
                                        </p:tgtEl>
                                      </p:cBhvr>
                                    </p:animEffect>
                                    <p:animScale>
                                      <p:cBhvr>
                                        <p:cTn id="50" dur="250" autoRev="1" fill="hold"/>
                                        <p:tgtEl>
                                          <p:spTgt spid="12"/>
                                        </p:tgtEl>
                                      </p:cBhvr>
                                      <p:by x="105000" y="105000"/>
                                    </p:animScale>
                                  </p:childTnLst>
                                </p:cTn>
                              </p:par>
                              <p:par>
                                <p:cTn id="51" presetID="53" presetClass="entr" presetSubtype="16"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par>
                                <p:cTn id="56" presetID="1" presetClass="mediacall" presetSubtype="0" fill="hold" nodeType="withEffect">
                                  <p:stCondLst>
                                    <p:cond delay="0"/>
                                  </p:stCondLst>
                                  <p:childTnLst>
                                    <p:cmd type="call" cmd="playFrom(0.0)">
                                      <p:cBhvr>
                                        <p:cTn id="57" dur="5328" fill="hold"/>
                                        <p:tgtEl>
                                          <p:spTgt spid="25"/>
                                        </p:tgtEl>
                                      </p:cBhvr>
                                    </p:cmd>
                                  </p:childTnLst>
                                </p:cTn>
                              </p:par>
                            </p:childTnLst>
                          </p:cTn>
                        </p:par>
                      </p:childTnLst>
                    </p:cTn>
                  </p:par>
                </p:childTnLst>
              </p:cTn>
              <p:nextCondLst>
                <p:cond evt="onClick" delay="0">
                  <p:tgtEl>
                    <p:spTgt spid="12"/>
                  </p:tgtEl>
                </p:cond>
              </p:nextCondLst>
            </p:seq>
            <p:seq concurrent="1" nextAc="seek">
              <p:cTn id="58" restart="whenNotActive" fill="hold" evtFilter="cancelBubble" nodeType="interactiveSeq">
                <p:stCondLst>
                  <p:cond evt="onClick" delay="0">
                    <p:tgtEl>
                      <p:spTgt spid="13"/>
                    </p:tgtEl>
                  </p:cond>
                </p:stCondLst>
                <p:endSync evt="end" delay="0">
                  <p:rtn val="all"/>
                </p:endSync>
                <p:childTnLst>
                  <p:par>
                    <p:cTn id="59" fill="hold">
                      <p:stCondLst>
                        <p:cond delay="0"/>
                      </p:stCondLst>
                      <p:childTnLst>
                        <p:par>
                          <p:cTn id="60" fill="hold">
                            <p:stCondLst>
                              <p:cond delay="0"/>
                            </p:stCondLst>
                            <p:childTnLst>
                              <p:par>
                                <p:cTn id="61" presetID="26" presetClass="emph" presetSubtype="0" fill="hold" nodeType="withEffect">
                                  <p:stCondLst>
                                    <p:cond delay="0"/>
                                  </p:stCondLst>
                                  <p:childTnLst>
                                    <p:animEffect transition="out" filter="fade">
                                      <p:cBhvr>
                                        <p:cTn id="62" dur="500" tmFilter="0, 0; .2, .5; .8, .5; 1, 0"/>
                                        <p:tgtEl>
                                          <p:spTgt spid="13"/>
                                        </p:tgtEl>
                                      </p:cBhvr>
                                    </p:animEffect>
                                    <p:animScale>
                                      <p:cBhvr>
                                        <p:cTn id="63" dur="250" autoRev="1" fill="hold"/>
                                        <p:tgtEl>
                                          <p:spTgt spid="13"/>
                                        </p:tgtEl>
                                      </p:cBhvr>
                                      <p:by x="105000" y="105000"/>
                                    </p:animScale>
                                  </p:childTnLst>
                                </p:cTn>
                              </p:par>
                              <p:par>
                                <p:cTn id="64" presetID="53" presetClass="entr" presetSubtype="16"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Effect transition="in" filter="fade">
                                      <p:cBhvr>
                                        <p:cTn id="68" dur="500"/>
                                        <p:tgtEl>
                                          <p:spTgt spid="21"/>
                                        </p:tgtEl>
                                      </p:cBhvr>
                                    </p:animEffect>
                                  </p:childTnLst>
                                </p:cTn>
                              </p:par>
                              <p:par>
                                <p:cTn id="69" presetID="1" presetClass="mediacall" presetSubtype="0" fill="hold" nodeType="withEffect">
                                  <p:stCondLst>
                                    <p:cond delay="0"/>
                                  </p:stCondLst>
                                  <p:childTnLst>
                                    <p:cmd type="call" cmd="playFrom(0.0)">
                                      <p:cBhvr>
                                        <p:cTn id="70" dur="5328" fill="hold"/>
                                        <p:tgtEl>
                                          <p:spTgt spid="25"/>
                                        </p:tgtEl>
                                      </p:cBhvr>
                                    </p:cmd>
                                  </p:childTnLst>
                                </p:cTn>
                              </p:par>
                            </p:childTnLst>
                          </p:cTn>
                        </p:par>
                      </p:childTnLst>
                    </p:cTn>
                  </p:par>
                </p:childTnLst>
              </p:cTn>
              <p:nextCondLst>
                <p:cond evt="onClick" delay="0">
                  <p:tgtEl>
                    <p:spTgt spid="13"/>
                  </p:tgtEl>
                </p:cond>
              </p:nextCondLst>
            </p:seq>
            <p:seq concurrent="1" nextAc="seek">
              <p:cTn id="71" restart="whenNotActive" fill="hold" evtFilter="cancelBubble" nodeType="interactiveSeq">
                <p:stCondLst>
                  <p:cond evt="onClick" delay="0">
                    <p:tgtEl>
                      <p:spTgt spid="14"/>
                    </p:tgtEl>
                  </p:cond>
                </p:stCondLst>
                <p:endSync evt="end" delay="0">
                  <p:rtn val="all"/>
                </p:endSync>
                <p:childTnLst>
                  <p:par>
                    <p:cTn id="72" fill="hold">
                      <p:stCondLst>
                        <p:cond delay="0"/>
                      </p:stCondLst>
                      <p:childTnLst>
                        <p:par>
                          <p:cTn id="73" fill="hold">
                            <p:stCondLst>
                              <p:cond delay="0"/>
                            </p:stCondLst>
                            <p:childTnLst>
                              <p:par>
                                <p:cTn id="74" presetID="26" presetClass="emph" presetSubtype="0" fill="hold" nodeType="withEffect">
                                  <p:stCondLst>
                                    <p:cond delay="0"/>
                                  </p:stCondLst>
                                  <p:childTnLst>
                                    <p:animEffect transition="out" filter="fade">
                                      <p:cBhvr>
                                        <p:cTn id="75" dur="500" tmFilter="0, 0; .2, .5; .8, .5; 1, 0"/>
                                        <p:tgtEl>
                                          <p:spTgt spid="14"/>
                                        </p:tgtEl>
                                      </p:cBhvr>
                                    </p:animEffect>
                                    <p:animScale>
                                      <p:cBhvr>
                                        <p:cTn id="76" dur="250" autoRev="1" fill="hold"/>
                                        <p:tgtEl>
                                          <p:spTgt spid="14"/>
                                        </p:tgtEl>
                                      </p:cBhvr>
                                      <p:by x="105000" y="105000"/>
                                    </p:animScale>
                                  </p:childTnLst>
                                </p:cTn>
                              </p:par>
                              <p:par>
                                <p:cTn id="77" presetID="53" presetClass="entr" presetSubtype="16"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ppt_w</p:attrName>
                                        </p:attrNameLst>
                                      </p:cBhvr>
                                      <p:tavLst>
                                        <p:tav tm="0">
                                          <p:val>
                                            <p:fltVal val="0"/>
                                          </p:val>
                                        </p:tav>
                                        <p:tav tm="100000">
                                          <p:val>
                                            <p:strVal val="#ppt_w"/>
                                          </p:val>
                                        </p:tav>
                                      </p:tavLst>
                                    </p:anim>
                                    <p:anim calcmode="lin" valueType="num">
                                      <p:cBhvr>
                                        <p:cTn id="80" dur="500" fill="hold"/>
                                        <p:tgtEl>
                                          <p:spTgt spid="17"/>
                                        </p:tgtEl>
                                        <p:attrNameLst>
                                          <p:attrName>ppt_h</p:attrName>
                                        </p:attrNameLst>
                                      </p:cBhvr>
                                      <p:tavLst>
                                        <p:tav tm="0">
                                          <p:val>
                                            <p:fltVal val="0"/>
                                          </p:val>
                                        </p:tav>
                                        <p:tav tm="100000">
                                          <p:val>
                                            <p:strVal val="#ppt_h"/>
                                          </p:val>
                                        </p:tav>
                                      </p:tavLst>
                                    </p:anim>
                                    <p:animEffect transition="in" filter="fade">
                                      <p:cBhvr>
                                        <p:cTn id="81" dur="500"/>
                                        <p:tgtEl>
                                          <p:spTgt spid="17"/>
                                        </p:tgtEl>
                                      </p:cBhvr>
                                    </p:animEffect>
                                  </p:childTnLst>
                                </p:cTn>
                              </p:par>
                              <p:par>
                                <p:cTn id="82" presetID="1" presetClass="mediacall" presetSubtype="0" fill="hold" nodeType="withEffect">
                                  <p:stCondLst>
                                    <p:cond delay="0"/>
                                  </p:stCondLst>
                                  <p:childTnLst>
                                    <p:cmd type="call" cmd="playFrom(0.0)">
                                      <p:cBhvr>
                                        <p:cTn id="83" dur="5328" fill="hold"/>
                                        <p:tgtEl>
                                          <p:spTgt spid="25"/>
                                        </p:tgtEl>
                                      </p:cBhvr>
                                    </p:cmd>
                                  </p:childTnLst>
                                </p:cTn>
                              </p:par>
                            </p:childTnLst>
                          </p:cTn>
                        </p:par>
                      </p:childTnLst>
                    </p:cTn>
                  </p:par>
                </p:childTnLst>
              </p:cTn>
              <p:nextCondLst>
                <p:cond evt="onClick" delay="0">
                  <p:tgtEl>
                    <p:spTgt spid="14"/>
                  </p:tgtEl>
                </p:cond>
              </p:nextCondLst>
            </p:seq>
            <p:audio>
              <p:cMediaNode vol="80000">
                <p:cTn id="84" fill="hold" display="0">
                  <p:stCondLst>
                    <p:cond delay="indefinite"/>
                  </p:stCondLst>
                  <p:endCondLst>
                    <p:cond evt="onStopAudio" delay="0">
                      <p:tgtEl>
                        <p:sldTgt/>
                      </p:tgtEl>
                    </p:cond>
                  </p:endCondLst>
                </p:cTn>
                <p:tgtEl>
                  <p:spTgt spid="25"/>
                </p:tgtEl>
              </p:cMediaNode>
            </p:audio>
            <p:audio>
              <p:cMediaNode vol="80000">
                <p:cTn id="85" fill="hold" display="0">
                  <p:stCondLst>
                    <p:cond delay="indefinite"/>
                  </p:stCondLst>
                  <p:endCondLst>
                    <p:cond evt="onStopAudio" delay="0">
                      <p:tgtEl>
                        <p:sldTgt/>
                      </p:tgtEl>
                    </p:cond>
                  </p:endCondLst>
                </p:cTn>
                <p:tgtEl>
                  <p:spTgt spid="26"/>
                </p:tgtEl>
              </p:cMediaNode>
            </p:audio>
            <p:seq concurrent="1" nextAc="seek">
              <p:cTn id="86" restart="whenNotActive" fill="hold" evtFilter="cancelBubble" nodeType="interactiveSeq">
                <p:stCondLst>
                  <p:cond evt="onClick" delay="0">
                    <p:tgtEl>
                      <p:spTgt spid="29"/>
                    </p:tgtEl>
                  </p:cond>
                </p:stCondLst>
                <p:endSync evt="end" delay="0">
                  <p:rtn val="all"/>
                </p:endSync>
                <p:childTnLst>
                  <p:par>
                    <p:cTn id="87" fill="hold">
                      <p:stCondLst>
                        <p:cond delay="0"/>
                      </p:stCondLst>
                      <p:childTnLst>
                        <p:par>
                          <p:cTn id="88" fill="hold">
                            <p:stCondLst>
                              <p:cond delay="0"/>
                            </p:stCondLst>
                            <p:childTnLst>
                              <p:par>
                                <p:cTn id="89" presetID="26" presetClass="emph" presetSubtype="0" fill="hold" nodeType="withEffect">
                                  <p:stCondLst>
                                    <p:cond delay="0"/>
                                  </p:stCondLst>
                                  <p:childTnLst>
                                    <p:animEffect transition="out" filter="fade">
                                      <p:cBhvr>
                                        <p:cTn id="90" dur="500" tmFilter="0, 0; .2, .5; .8, .5; 1, 0"/>
                                        <p:tgtEl>
                                          <p:spTgt spid="29"/>
                                        </p:tgtEl>
                                      </p:cBhvr>
                                    </p:animEffect>
                                    <p:animScale>
                                      <p:cBhvr>
                                        <p:cTn id="91" dur="250" autoRev="1" fill="hold"/>
                                        <p:tgtEl>
                                          <p:spTgt spid="29"/>
                                        </p:tgtEl>
                                      </p:cBhvr>
                                      <p:by x="105000" y="105000"/>
                                    </p:animScale>
                                  </p:childTnLst>
                                </p:cTn>
                              </p:par>
                              <p:par>
                                <p:cTn id="92" presetID="53" presetClass="entr" presetSubtype="16" fill="hold" grpId="0" nodeType="withEffect">
                                  <p:stCondLst>
                                    <p:cond delay="0"/>
                                  </p:stCondLst>
                                  <p:childTnLst>
                                    <p:set>
                                      <p:cBhvr>
                                        <p:cTn id="93" dur="1" fill="hold">
                                          <p:stCondLst>
                                            <p:cond delay="0"/>
                                          </p:stCondLst>
                                        </p:cTn>
                                        <p:tgtEl>
                                          <p:spTgt spid="27"/>
                                        </p:tgtEl>
                                        <p:attrNameLst>
                                          <p:attrName>style.visibility</p:attrName>
                                        </p:attrNameLst>
                                      </p:cBhvr>
                                      <p:to>
                                        <p:strVal val="visible"/>
                                      </p:to>
                                    </p:set>
                                    <p:anim calcmode="lin" valueType="num">
                                      <p:cBhvr>
                                        <p:cTn id="94" dur="500" fill="hold"/>
                                        <p:tgtEl>
                                          <p:spTgt spid="27"/>
                                        </p:tgtEl>
                                        <p:attrNameLst>
                                          <p:attrName>ppt_w</p:attrName>
                                        </p:attrNameLst>
                                      </p:cBhvr>
                                      <p:tavLst>
                                        <p:tav tm="0">
                                          <p:val>
                                            <p:fltVal val="0"/>
                                          </p:val>
                                        </p:tav>
                                        <p:tav tm="100000">
                                          <p:val>
                                            <p:strVal val="#ppt_w"/>
                                          </p:val>
                                        </p:tav>
                                      </p:tavLst>
                                    </p:anim>
                                    <p:anim calcmode="lin" valueType="num">
                                      <p:cBhvr>
                                        <p:cTn id="95" dur="500" fill="hold"/>
                                        <p:tgtEl>
                                          <p:spTgt spid="27"/>
                                        </p:tgtEl>
                                        <p:attrNameLst>
                                          <p:attrName>ppt_h</p:attrName>
                                        </p:attrNameLst>
                                      </p:cBhvr>
                                      <p:tavLst>
                                        <p:tav tm="0">
                                          <p:val>
                                            <p:fltVal val="0"/>
                                          </p:val>
                                        </p:tav>
                                        <p:tav tm="100000">
                                          <p:val>
                                            <p:strVal val="#ppt_h"/>
                                          </p:val>
                                        </p:tav>
                                      </p:tavLst>
                                    </p:anim>
                                    <p:animEffect transition="in" filter="fade">
                                      <p:cBhvr>
                                        <p:cTn id="96" dur="500"/>
                                        <p:tgtEl>
                                          <p:spTgt spid="27"/>
                                        </p:tgtEl>
                                      </p:cBhvr>
                                    </p:animEffect>
                                  </p:childTnLst>
                                </p:cTn>
                              </p:par>
                              <p:par>
                                <p:cTn id="97" presetID="1" presetClass="mediacall" presetSubtype="0" fill="hold" nodeType="withEffect">
                                  <p:stCondLst>
                                    <p:cond delay="0"/>
                                  </p:stCondLst>
                                  <p:childTnLst>
                                    <p:cmd type="call" cmd="playFrom(0.0)">
                                      <p:cBhvr>
                                        <p:cTn id="98" dur="5328" fill="hold"/>
                                        <p:tgtEl>
                                          <p:spTgt spid="25"/>
                                        </p:tgtEl>
                                      </p:cBhvr>
                                    </p:cmd>
                                  </p:childTnLst>
                                </p:cTn>
                              </p:par>
                            </p:childTnLst>
                          </p:cTn>
                        </p:par>
                      </p:childTnLst>
                    </p:cTn>
                  </p:par>
                </p:childTnLst>
              </p:cTn>
              <p:nextCondLst>
                <p:cond evt="onClick" delay="0">
                  <p:tgtEl>
                    <p:spTgt spid="29"/>
                  </p:tgtEl>
                </p:cond>
              </p:nextCondLst>
            </p:seq>
            <p:seq concurrent="1" nextAc="seek">
              <p:cTn id="99" restart="whenNotActive" fill="hold" evtFilter="cancelBubble" nodeType="interactiveSeq">
                <p:stCondLst>
                  <p:cond evt="onClick" delay="0">
                    <p:tgtEl>
                      <p:spTgt spid="30"/>
                    </p:tgtEl>
                  </p:cond>
                </p:stCondLst>
                <p:endSync evt="end" delay="0">
                  <p:rtn val="all"/>
                </p:endSync>
                <p:childTnLst>
                  <p:par>
                    <p:cTn id="100" fill="hold">
                      <p:stCondLst>
                        <p:cond delay="0"/>
                      </p:stCondLst>
                      <p:childTnLst>
                        <p:par>
                          <p:cTn id="101" fill="hold">
                            <p:stCondLst>
                              <p:cond delay="0"/>
                            </p:stCondLst>
                            <p:childTnLst>
                              <p:par>
                                <p:cTn id="102" presetID="26" presetClass="emph" presetSubtype="0" fill="hold" nodeType="withEffect">
                                  <p:stCondLst>
                                    <p:cond delay="0"/>
                                  </p:stCondLst>
                                  <p:childTnLst>
                                    <p:animEffect transition="out" filter="fade">
                                      <p:cBhvr>
                                        <p:cTn id="103" dur="500" tmFilter="0, 0; .2, .5; .8, .5; 1, 0"/>
                                        <p:tgtEl>
                                          <p:spTgt spid="30"/>
                                        </p:tgtEl>
                                      </p:cBhvr>
                                    </p:animEffect>
                                    <p:animScale>
                                      <p:cBhvr>
                                        <p:cTn id="104" dur="250" autoRev="1" fill="hold"/>
                                        <p:tgtEl>
                                          <p:spTgt spid="30"/>
                                        </p:tgtEl>
                                      </p:cBhvr>
                                      <p:by x="105000" y="105000"/>
                                    </p:animScale>
                                  </p:childTnLst>
                                </p:cTn>
                              </p:par>
                              <p:par>
                                <p:cTn id="105" presetID="53" presetClass="entr" presetSubtype="16"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1" presetClass="mediacall" presetSubtype="0" fill="hold" nodeType="withEffect">
                                  <p:stCondLst>
                                    <p:cond delay="0"/>
                                  </p:stCondLst>
                                  <p:childTnLst>
                                    <p:cmd type="call" cmd="playFrom(0.0)">
                                      <p:cBhvr>
                                        <p:cTn id="111" dur="5328" fill="hold"/>
                                        <p:tgtEl>
                                          <p:spTgt spid="25"/>
                                        </p:tgtEl>
                                      </p:cBhvr>
                                    </p:cmd>
                                  </p:childTnLst>
                                </p:cTn>
                              </p:par>
                            </p:childTnLst>
                          </p:cTn>
                        </p:par>
                      </p:childTnLst>
                    </p:cTn>
                  </p:par>
                </p:childTnLst>
              </p:cTn>
              <p:nextCondLst>
                <p:cond evt="onClick" delay="0">
                  <p:tgtEl>
                    <p:spTgt spid="30"/>
                  </p:tgtEl>
                </p:cond>
              </p:nextCondLst>
            </p:seq>
            <p:seq concurrent="1" nextAc="seek">
              <p:cTn id="112" restart="whenNotActive" fill="hold" evtFilter="cancelBubble" nodeType="interactiveSeq">
                <p:stCondLst>
                  <p:cond evt="onClick" delay="0">
                    <p:tgtEl>
                      <p:spTgt spid="31"/>
                    </p:tgtEl>
                  </p:cond>
                </p:stCondLst>
                <p:endSync evt="end" delay="0">
                  <p:rtn val="all"/>
                </p:endSync>
                <p:childTnLst>
                  <p:par>
                    <p:cTn id="113" fill="hold">
                      <p:stCondLst>
                        <p:cond delay="0"/>
                      </p:stCondLst>
                      <p:childTnLst>
                        <p:par>
                          <p:cTn id="114" fill="hold">
                            <p:stCondLst>
                              <p:cond delay="0"/>
                            </p:stCondLst>
                            <p:childTnLst>
                              <p:par>
                                <p:cTn id="115" presetID="26" presetClass="emph" presetSubtype="0" fill="hold" nodeType="withEffect">
                                  <p:stCondLst>
                                    <p:cond delay="0"/>
                                  </p:stCondLst>
                                  <p:childTnLst>
                                    <p:animEffect transition="out" filter="fade">
                                      <p:cBhvr>
                                        <p:cTn id="116" dur="500" tmFilter="0, 0; .2, .5; .8, .5; 1, 0"/>
                                        <p:tgtEl>
                                          <p:spTgt spid="31"/>
                                        </p:tgtEl>
                                      </p:cBhvr>
                                    </p:animEffect>
                                    <p:animScale>
                                      <p:cBhvr>
                                        <p:cTn id="117" dur="250" autoRev="1" fill="hold"/>
                                        <p:tgtEl>
                                          <p:spTgt spid="31"/>
                                        </p:tgtEl>
                                      </p:cBhvr>
                                      <p:by x="105000" y="105000"/>
                                    </p:animScale>
                                  </p:childTnLst>
                                </p:cTn>
                              </p:par>
                              <p:par>
                                <p:cTn id="118" presetID="53" presetClass="entr" presetSubtype="16" fill="hold" grpId="0" nodeType="withEffect">
                                  <p:stCondLst>
                                    <p:cond delay="0"/>
                                  </p:stCondLst>
                                  <p:childTnLst>
                                    <p:set>
                                      <p:cBhvr>
                                        <p:cTn id="119" dur="1" fill="hold">
                                          <p:stCondLst>
                                            <p:cond delay="0"/>
                                          </p:stCondLst>
                                        </p:cTn>
                                        <p:tgtEl>
                                          <p:spTgt spid="23"/>
                                        </p:tgtEl>
                                        <p:attrNameLst>
                                          <p:attrName>style.visibility</p:attrName>
                                        </p:attrNameLst>
                                      </p:cBhvr>
                                      <p:to>
                                        <p:strVal val="visible"/>
                                      </p:to>
                                    </p:set>
                                    <p:anim calcmode="lin" valueType="num">
                                      <p:cBhvr>
                                        <p:cTn id="120" dur="500" fill="hold"/>
                                        <p:tgtEl>
                                          <p:spTgt spid="23"/>
                                        </p:tgtEl>
                                        <p:attrNameLst>
                                          <p:attrName>ppt_w</p:attrName>
                                        </p:attrNameLst>
                                      </p:cBhvr>
                                      <p:tavLst>
                                        <p:tav tm="0">
                                          <p:val>
                                            <p:fltVal val="0"/>
                                          </p:val>
                                        </p:tav>
                                        <p:tav tm="100000">
                                          <p:val>
                                            <p:strVal val="#ppt_w"/>
                                          </p:val>
                                        </p:tav>
                                      </p:tavLst>
                                    </p:anim>
                                    <p:anim calcmode="lin" valueType="num">
                                      <p:cBhvr>
                                        <p:cTn id="121" dur="500" fill="hold"/>
                                        <p:tgtEl>
                                          <p:spTgt spid="23"/>
                                        </p:tgtEl>
                                        <p:attrNameLst>
                                          <p:attrName>ppt_h</p:attrName>
                                        </p:attrNameLst>
                                      </p:cBhvr>
                                      <p:tavLst>
                                        <p:tav tm="0">
                                          <p:val>
                                            <p:fltVal val="0"/>
                                          </p:val>
                                        </p:tav>
                                        <p:tav tm="100000">
                                          <p:val>
                                            <p:strVal val="#ppt_h"/>
                                          </p:val>
                                        </p:tav>
                                      </p:tavLst>
                                    </p:anim>
                                    <p:animEffect transition="in" filter="fade">
                                      <p:cBhvr>
                                        <p:cTn id="122" dur="500"/>
                                        <p:tgtEl>
                                          <p:spTgt spid="23"/>
                                        </p:tgtEl>
                                      </p:cBhvr>
                                    </p:animEffect>
                                  </p:childTnLst>
                                </p:cTn>
                              </p:par>
                              <p:par>
                                <p:cTn id="123" presetID="1" presetClass="mediacall" presetSubtype="0" fill="hold" nodeType="withEffect">
                                  <p:stCondLst>
                                    <p:cond delay="0"/>
                                  </p:stCondLst>
                                  <p:childTnLst>
                                    <p:cmd type="call" cmd="playFrom(0.0)">
                                      <p:cBhvr>
                                        <p:cTn id="124" dur="5328" fill="hold"/>
                                        <p:tgtEl>
                                          <p:spTgt spid="25"/>
                                        </p:tgtEl>
                                      </p:cBhvr>
                                    </p:cmd>
                                  </p:childTnLst>
                                </p:cTn>
                              </p:par>
                            </p:childTnLst>
                          </p:cTn>
                        </p:par>
                      </p:childTnLst>
                    </p:cTn>
                  </p:par>
                </p:childTnLst>
              </p:cTn>
              <p:nextCondLst>
                <p:cond evt="onClick" delay="0">
                  <p:tgtEl>
                    <p:spTgt spid="31"/>
                  </p:tgtEl>
                </p:cond>
              </p:nextCondLst>
            </p:seq>
            <p:seq concurrent="1" nextAc="seek">
              <p:cTn id="125" restart="whenNotActive" fill="hold" evtFilter="cancelBubble" nodeType="interactiveSeq">
                <p:stCondLst>
                  <p:cond evt="onClick" delay="0">
                    <p:tgtEl>
                      <p:spTgt spid="34"/>
                    </p:tgtEl>
                  </p:cond>
                </p:stCondLst>
                <p:endSync evt="end" delay="0">
                  <p:rtn val="all"/>
                </p:endSync>
                <p:childTnLst>
                  <p:par>
                    <p:cTn id="126" fill="hold">
                      <p:stCondLst>
                        <p:cond delay="0"/>
                      </p:stCondLst>
                      <p:childTnLst>
                        <p:par>
                          <p:cTn id="127" fill="hold">
                            <p:stCondLst>
                              <p:cond delay="0"/>
                            </p:stCondLst>
                            <p:childTnLst>
                              <p:par>
                                <p:cTn id="128" presetID="26" presetClass="emph" presetSubtype="0" fill="hold" nodeType="withEffect">
                                  <p:stCondLst>
                                    <p:cond delay="0"/>
                                  </p:stCondLst>
                                  <p:childTnLst>
                                    <p:animEffect transition="out" filter="fade">
                                      <p:cBhvr>
                                        <p:cTn id="129" dur="500" tmFilter="0, 0; .2, .5; .8, .5; 1, 0"/>
                                        <p:tgtEl>
                                          <p:spTgt spid="34"/>
                                        </p:tgtEl>
                                      </p:cBhvr>
                                    </p:animEffect>
                                    <p:animScale>
                                      <p:cBhvr>
                                        <p:cTn id="130" dur="250" autoRev="1" fill="hold"/>
                                        <p:tgtEl>
                                          <p:spTgt spid="34"/>
                                        </p:tgtEl>
                                      </p:cBhvr>
                                      <p:by x="105000" y="105000"/>
                                    </p:animScale>
                                  </p:childTnLst>
                                </p:cTn>
                              </p:par>
                              <p:par>
                                <p:cTn id="131" presetID="1" presetClass="mediacall" presetSubtype="0" fill="hold" nodeType="withEffect">
                                  <p:stCondLst>
                                    <p:cond delay="0"/>
                                  </p:stCondLst>
                                  <p:childTnLst>
                                    <p:cmd type="call" cmd="playFrom(0.0)">
                                      <p:cBhvr>
                                        <p:cTn id="132" dur="5328" fill="hold"/>
                                        <p:tgtEl>
                                          <p:spTgt spid="25"/>
                                        </p:tgtEl>
                                      </p:cBhvr>
                                    </p:cmd>
                                  </p:childTnLst>
                                </p:cTn>
                              </p:par>
                              <p:par>
                                <p:cTn id="133" presetID="53" presetClass="entr" presetSubtype="16" fill="hold" grpId="0" nodeType="withEffect">
                                  <p:stCondLst>
                                    <p:cond delay="0"/>
                                  </p:stCondLst>
                                  <p:childTnLst>
                                    <p:set>
                                      <p:cBhvr>
                                        <p:cTn id="134" dur="1" fill="hold">
                                          <p:stCondLst>
                                            <p:cond delay="0"/>
                                          </p:stCondLst>
                                        </p:cTn>
                                        <p:tgtEl>
                                          <p:spTgt spid="19"/>
                                        </p:tgtEl>
                                        <p:attrNameLst>
                                          <p:attrName>style.visibility</p:attrName>
                                        </p:attrNameLst>
                                      </p:cBhvr>
                                      <p:to>
                                        <p:strVal val="visible"/>
                                      </p:to>
                                    </p:set>
                                    <p:anim calcmode="lin" valueType="num">
                                      <p:cBhvr>
                                        <p:cTn id="135" dur="500" fill="hold"/>
                                        <p:tgtEl>
                                          <p:spTgt spid="19"/>
                                        </p:tgtEl>
                                        <p:attrNameLst>
                                          <p:attrName>ppt_w</p:attrName>
                                        </p:attrNameLst>
                                      </p:cBhvr>
                                      <p:tavLst>
                                        <p:tav tm="0">
                                          <p:val>
                                            <p:fltVal val="0"/>
                                          </p:val>
                                        </p:tav>
                                        <p:tav tm="100000">
                                          <p:val>
                                            <p:strVal val="#ppt_w"/>
                                          </p:val>
                                        </p:tav>
                                      </p:tavLst>
                                    </p:anim>
                                    <p:anim calcmode="lin" valueType="num">
                                      <p:cBhvr>
                                        <p:cTn id="136" dur="500" fill="hold"/>
                                        <p:tgtEl>
                                          <p:spTgt spid="19"/>
                                        </p:tgtEl>
                                        <p:attrNameLst>
                                          <p:attrName>ppt_h</p:attrName>
                                        </p:attrNameLst>
                                      </p:cBhvr>
                                      <p:tavLst>
                                        <p:tav tm="0">
                                          <p:val>
                                            <p:fltVal val="0"/>
                                          </p:val>
                                        </p:tav>
                                        <p:tav tm="100000">
                                          <p:val>
                                            <p:strVal val="#ppt_h"/>
                                          </p:val>
                                        </p:tav>
                                      </p:tavLst>
                                    </p:anim>
                                    <p:animEffect transition="in" filter="fade">
                                      <p:cBhvr>
                                        <p:cTn id="137" dur="500"/>
                                        <p:tgtEl>
                                          <p:spTgt spid="19"/>
                                        </p:tgtEl>
                                      </p:cBhvr>
                                    </p:animEffect>
                                  </p:childTnLst>
                                </p:cTn>
                              </p:par>
                            </p:childTnLst>
                          </p:cTn>
                        </p:par>
                      </p:childTnLst>
                    </p:cTn>
                  </p:par>
                </p:childTnLst>
              </p:cTn>
              <p:nextCondLst>
                <p:cond evt="onClick" delay="0">
                  <p:tgtEl>
                    <p:spTgt spid="34"/>
                  </p:tgtEl>
                </p:cond>
              </p:nextCondLst>
            </p:seq>
          </p:childTnLst>
        </p:cTn>
      </p:par>
    </p:tnLst>
    <p:bldLst>
      <p:bldP spid="17" grpId="0"/>
      <p:bldP spid="18" grpId="0"/>
      <p:bldP spid="19" grpId="0"/>
      <p:bldP spid="20" grpId="0"/>
      <p:bldP spid="21" grpId="0"/>
      <p:bldP spid="22" grpId="0"/>
      <p:bldP spid="22" grpId="1"/>
      <p:bldP spid="23" grpId="0"/>
      <p:bldP spid="24"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6" name="Google Shape;223;p32">
            <a:extLst>
              <a:ext uri="{FF2B5EF4-FFF2-40B4-BE49-F238E27FC236}">
                <a16:creationId xmlns:a16="http://schemas.microsoft.com/office/drawing/2014/main" id="{E66CF547-20D6-4001-8AC8-24689BD6544E}"/>
              </a:ext>
            </a:extLst>
          </p:cNvPr>
          <p:cNvSpPr txBox="1"/>
          <p:nvPr/>
        </p:nvSpPr>
        <p:spPr>
          <a:xfrm>
            <a:off x="1" y="1347568"/>
            <a:ext cx="6574419" cy="895833"/>
          </a:xfrm>
          <a:prstGeom prst="rect">
            <a:avLst/>
          </a:prstGeom>
          <a:noFill/>
          <a:ln>
            <a:noFill/>
          </a:ln>
        </p:spPr>
        <p:txBody>
          <a:bodyPr spcFirstLastPara="1" wrap="square" lIns="91425" tIns="91425" rIns="91425" bIns="91425" anchor="ctr" anchorCtr="0">
            <a:noAutofit/>
          </a:bodyPr>
          <a:lstStyle/>
          <a:p>
            <a:pPr marL="457200" marR="0" lvl="0" indent="0" algn="l" defTabSz="914400" rtl="0" eaLnBrk="1" fontAlgn="auto" latinLnBrk="0" hangingPunct="1">
              <a:lnSpc>
                <a:spcPct val="100000"/>
              </a:lnSpc>
              <a:spcBef>
                <a:spcPts val="0"/>
              </a:spcBef>
              <a:spcAft>
                <a:spcPts val="0"/>
              </a:spcAft>
              <a:buClr>
                <a:srgbClr val="000000"/>
              </a:buClr>
              <a:buSzPts val="5500"/>
              <a:buFont typeface="Arial"/>
              <a:buNone/>
              <a:tabLst/>
              <a:defRPr/>
            </a:pPr>
            <a:r>
              <a:rPr kumimoji="0" lang="fr-FR" sz="36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J’ai le droit au </a:t>
            </a:r>
            <a:r>
              <a:rPr kumimoji="0" lang="fr-FR" sz="18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__________________</a:t>
            </a:r>
            <a:endParaRPr kumimoji="0" sz="36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endParaRPr>
          </a:p>
        </p:txBody>
      </p:sp>
      <p:pic>
        <p:nvPicPr>
          <p:cNvPr id="9" name="Picture 8">
            <a:extLst>
              <a:ext uri="{FF2B5EF4-FFF2-40B4-BE49-F238E27FC236}">
                <a16:creationId xmlns:a16="http://schemas.microsoft.com/office/drawing/2014/main" id="{018408F2-BE92-4FD4-9596-56C32E6C6F80}"/>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8991602" y="1107556"/>
            <a:ext cx="2576945" cy="2576945"/>
          </a:xfrm>
          <a:prstGeom prst="rect">
            <a:avLst/>
          </a:prstGeom>
        </p:spPr>
      </p:pic>
      <p:pic>
        <p:nvPicPr>
          <p:cNvPr id="11" name="Key">
            <a:extLst>
              <a:ext uri="{FF2B5EF4-FFF2-40B4-BE49-F238E27FC236}">
                <a16:creationId xmlns:a16="http://schemas.microsoft.com/office/drawing/2014/main" id="{3AFE428C-AB88-4CE1-B2B2-30C23CA9B06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7981" y="2718890"/>
            <a:ext cx="8343621" cy="3100771"/>
          </a:xfrm>
          <a:prstGeom prst="rect">
            <a:avLst/>
          </a:prstGeom>
        </p:spPr>
      </p:pic>
      <p:pic>
        <p:nvPicPr>
          <p:cNvPr id="12" name="O">
            <a:extLst>
              <a:ext uri="{FF2B5EF4-FFF2-40B4-BE49-F238E27FC236}">
                <a16:creationId xmlns:a16="http://schemas.microsoft.com/office/drawing/2014/main" id="{664612D5-EA9A-4182-9ABE-9D60FB99EE8F}"/>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5502461" y="3687550"/>
            <a:ext cx="519372" cy="519372"/>
          </a:xfrm>
          <a:prstGeom prst="rect">
            <a:avLst/>
          </a:prstGeom>
        </p:spPr>
      </p:pic>
      <p:pic>
        <p:nvPicPr>
          <p:cNvPr id="13" name="N">
            <a:extLst>
              <a:ext uri="{FF2B5EF4-FFF2-40B4-BE49-F238E27FC236}">
                <a16:creationId xmlns:a16="http://schemas.microsoft.com/office/drawing/2014/main" id="{294FE272-7984-470D-B4CB-3E3BE7114E15}"/>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4416951" y="4764023"/>
            <a:ext cx="519371" cy="519371"/>
          </a:xfrm>
          <a:prstGeom prst="rect">
            <a:avLst/>
          </a:prstGeom>
        </p:spPr>
      </p:pic>
      <p:pic>
        <p:nvPicPr>
          <p:cNvPr id="14" name="G">
            <a:extLst>
              <a:ext uri="{FF2B5EF4-FFF2-40B4-BE49-F238E27FC236}">
                <a16:creationId xmlns:a16="http://schemas.microsoft.com/office/drawing/2014/main" id="{F1B7D2D6-4E0C-40A2-9F2A-2B63C151A9FC}"/>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3661366" y="4227789"/>
            <a:ext cx="519371" cy="519371"/>
          </a:xfrm>
          <a:prstGeom prst="rect">
            <a:avLst/>
          </a:prstGeom>
        </p:spPr>
      </p:pic>
      <p:pic>
        <p:nvPicPr>
          <p:cNvPr id="15" name="T">
            <a:extLst>
              <a:ext uri="{FF2B5EF4-FFF2-40B4-BE49-F238E27FC236}">
                <a16:creationId xmlns:a16="http://schemas.microsoft.com/office/drawing/2014/main" id="{492B4BC0-F184-4D40-9847-FAA02647C593}"/>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3424256" y="3685059"/>
            <a:ext cx="519371" cy="519371"/>
          </a:xfrm>
          <a:prstGeom prst="rect">
            <a:avLst/>
          </a:prstGeom>
        </p:spPr>
      </p:pic>
      <p:pic>
        <p:nvPicPr>
          <p:cNvPr id="16" name="E">
            <a:extLst>
              <a:ext uri="{FF2B5EF4-FFF2-40B4-BE49-F238E27FC236}">
                <a16:creationId xmlns:a16="http://schemas.microsoft.com/office/drawing/2014/main" id="{3A82842F-BAA9-49F6-BB0D-16ACB3DC4ACB}"/>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2372894" y="3687619"/>
            <a:ext cx="519371" cy="519371"/>
          </a:xfrm>
          <a:prstGeom prst="rect">
            <a:avLst/>
          </a:prstGeom>
        </p:spPr>
      </p:pic>
      <p:sp>
        <p:nvSpPr>
          <p:cNvPr id="17" name="l">
            <a:extLst>
              <a:ext uri="{FF2B5EF4-FFF2-40B4-BE49-F238E27FC236}">
                <a16:creationId xmlns:a16="http://schemas.microsoft.com/office/drawing/2014/main" id="{7E31E55B-BCC6-4F38-A87A-079A7E45D976}"/>
              </a:ext>
            </a:extLst>
          </p:cNvPr>
          <p:cNvSpPr txBox="1"/>
          <p:nvPr/>
        </p:nvSpPr>
        <p:spPr>
          <a:xfrm>
            <a:off x="3720196"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l</a:t>
            </a:r>
          </a:p>
        </p:txBody>
      </p:sp>
      <p:sp>
        <p:nvSpPr>
          <p:cNvPr id="18" name="o">
            <a:extLst>
              <a:ext uri="{FF2B5EF4-FFF2-40B4-BE49-F238E27FC236}">
                <a16:creationId xmlns:a16="http://schemas.microsoft.com/office/drawing/2014/main" id="{A19D7DE9-2AD1-401E-AF03-03CA8D287F81}"/>
              </a:ext>
            </a:extLst>
          </p:cNvPr>
          <p:cNvSpPr txBox="1"/>
          <p:nvPr/>
        </p:nvSpPr>
        <p:spPr>
          <a:xfrm>
            <a:off x="3853819"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o</a:t>
            </a:r>
          </a:p>
        </p:txBody>
      </p:sp>
      <p:sp>
        <p:nvSpPr>
          <p:cNvPr id="19" name="g">
            <a:extLst>
              <a:ext uri="{FF2B5EF4-FFF2-40B4-BE49-F238E27FC236}">
                <a16:creationId xmlns:a16="http://schemas.microsoft.com/office/drawing/2014/main" id="{5C6F37B7-54AE-437A-B670-CB918AAA8BC9}"/>
              </a:ext>
            </a:extLst>
          </p:cNvPr>
          <p:cNvSpPr txBox="1"/>
          <p:nvPr/>
        </p:nvSpPr>
        <p:spPr>
          <a:xfrm>
            <a:off x="4106896"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g</a:t>
            </a:r>
          </a:p>
        </p:txBody>
      </p:sp>
      <p:sp>
        <p:nvSpPr>
          <p:cNvPr id="20" name="e">
            <a:extLst>
              <a:ext uri="{FF2B5EF4-FFF2-40B4-BE49-F238E27FC236}">
                <a16:creationId xmlns:a16="http://schemas.microsoft.com/office/drawing/2014/main" id="{9DB3CA4A-CCC1-44DE-B069-5595F253961E}"/>
              </a:ext>
            </a:extLst>
          </p:cNvPr>
          <p:cNvSpPr txBox="1"/>
          <p:nvPr/>
        </p:nvSpPr>
        <p:spPr>
          <a:xfrm>
            <a:off x="4381098"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e</a:t>
            </a:r>
          </a:p>
        </p:txBody>
      </p:sp>
      <p:sp>
        <p:nvSpPr>
          <p:cNvPr id="21" name="m">
            <a:extLst>
              <a:ext uri="{FF2B5EF4-FFF2-40B4-BE49-F238E27FC236}">
                <a16:creationId xmlns:a16="http://schemas.microsoft.com/office/drawing/2014/main" id="{15A780EF-97A3-4882-B176-173763F1CC2B}"/>
              </a:ext>
            </a:extLst>
          </p:cNvPr>
          <p:cNvSpPr txBox="1"/>
          <p:nvPr/>
        </p:nvSpPr>
        <p:spPr>
          <a:xfrm>
            <a:off x="4621726"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m</a:t>
            </a:r>
          </a:p>
        </p:txBody>
      </p:sp>
      <p:sp>
        <p:nvSpPr>
          <p:cNvPr id="22" name="e">
            <a:extLst>
              <a:ext uri="{FF2B5EF4-FFF2-40B4-BE49-F238E27FC236}">
                <a16:creationId xmlns:a16="http://schemas.microsoft.com/office/drawing/2014/main" id="{5AD51318-267C-4572-82CA-DBAB6050696D}"/>
              </a:ext>
            </a:extLst>
          </p:cNvPr>
          <p:cNvSpPr txBox="1"/>
          <p:nvPr/>
        </p:nvSpPr>
        <p:spPr>
          <a:xfrm>
            <a:off x="4980127"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e</a:t>
            </a:r>
          </a:p>
        </p:txBody>
      </p:sp>
      <p:sp>
        <p:nvSpPr>
          <p:cNvPr id="23" name="n">
            <a:extLst>
              <a:ext uri="{FF2B5EF4-FFF2-40B4-BE49-F238E27FC236}">
                <a16:creationId xmlns:a16="http://schemas.microsoft.com/office/drawing/2014/main" id="{D799024E-85EA-4339-9C6E-BDBF070A180B}"/>
              </a:ext>
            </a:extLst>
          </p:cNvPr>
          <p:cNvSpPr txBox="1"/>
          <p:nvPr/>
        </p:nvSpPr>
        <p:spPr>
          <a:xfrm>
            <a:off x="5261290"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n</a:t>
            </a:r>
          </a:p>
        </p:txBody>
      </p:sp>
      <p:sp>
        <p:nvSpPr>
          <p:cNvPr id="24" name="t">
            <a:extLst>
              <a:ext uri="{FF2B5EF4-FFF2-40B4-BE49-F238E27FC236}">
                <a16:creationId xmlns:a16="http://schemas.microsoft.com/office/drawing/2014/main" id="{8688CEE8-2609-456F-814D-D2F3F1F5F6EB}"/>
              </a:ext>
            </a:extLst>
          </p:cNvPr>
          <p:cNvSpPr txBox="1"/>
          <p:nvPr/>
        </p:nvSpPr>
        <p:spPr>
          <a:xfrm>
            <a:off x="5490738"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t</a:t>
            </a:r>
          </a:p>
        </p:txBody>
      </p:sp>
      <p:pic>
        <p:nvPicPr>
          <p:cNvPr id="25" name="correct-answer-ding-and-applause">
            <a:hlinkClick r:id="" action="ppaction://media"/>
            <a:extLst>
              <a:ext uri="{FF2B5EF4-FFF2-40B4-BE49-F238E27FC236}">
                <a16:creationId xmlns:a16="http://schemas.microsoft.com/office/drawing/2014/main" id="{E648078B-B7E5-4428-9A1E-C4178988D6BA}"/>
              </a:ext>
            </a:extLst>
          </p:cNvPr>
          <p:cNvPicPr>
            <a:picLocks noChangeAspect="1"/>
          </p:cNvPicPr>
          <p:nvPr>
            <a:audioFile r:link="rId3"/>
            <p:extLst>
              <p:ext uri="{DAA4B4D4-6D71-4841-9C94-3DE7FCFB9230}">
                <p14:media xmlns:p14="http://schemas.microsoft.com/office/powerpoint/2010/main" r:embed="rId2"/>
              </p:ext>
            </p:extLst>
          </p:nvPr>
        </p:nvPicPr>
        <p:blipFill>
          <a:blip r:embed="rId21"/>
          <a:stretch>
            <a:fillRect/>
          </a:stretch>
        </p:blipFill>
        <p:spPr>
          <a:xfrm>
            <a:off x="-2071712" y="1864121"/>
            <a:ext cx="487363" cy="487363"/>
          </a:xfrm>
          <a:prstGeom prst="rect">
            <a:avLst/>
          </a:prstGeom>
        </p:spPr>
      </p:pic>
      <p:pic>
        <p:nvPicPr>
          <p:cNvPr id="26" name="Buzzer-WA">
            <a:hlinkClick r:id="" action="ppaction://media"/>
            <a:extLst>
              <a:ext uri="{FF2B5EF4-FFF2-40B4-BE49-F238E27FC236}">
                <a16:creationId xmlns:a16="http://schemas.microsoft.com/office/drawing/2014/main" id="{D7AE8380-2317-48E4-BAF9-EEA33608919C}"/>
              </a:ext>
            </a:extLst>
          </p:cNvPr>
          <p:cNvPicPr>
            <a:picLocks noChangeAspect="1"/>
          </p:cNvPicPr>
          <p:nvPr>
            <a:audioFile r:link="rId5"/>
            <p:extLst>
              <p:ext uri="{DAA4B4D4-6D71-4841-9C94-3DE7FCFB9230}">
                <p14:media xmlns:p14="http://schemas.microsoft.com/office/powerpoint/2010/main" r:embed="rId4"/>
              </p:ext>
            </p:extLst>
          </p:nvPr>
        </p:nvPicPr>
        <p:blipFill>
          <a:blip r:embed="rId21"/>
          <a:stretch>
            <a:fillRect/>
          </a:stretch>
        </p:blipFill>
        <p:spPr>
          <a:xfrm>
            <a:off x="-1732261" y="3440819"/>
            <a:ext cx="487363" cy="487363"/>
          </a:xfrm>
          <a:prstGeom prst="rect">
            <a:avLst/>
          </a:prstGeom>
        </p:spPr>
      </p:pic>
      <p:pic>
        <p:nvPicPr>
          <p:cNvPr id="27" name="L">
            <a:extLst>
              <a:ext uri="{FF2B5EF4-FFF2-40B4-BE49-F238E27FC236}">
                <a16:creationId xmlns:a16="http://schemas.microsoft.com/office/drawing/2014/main" id="{AF877369-DA88-4823-BBC4-4573C461CFF2}"/>
              </a:ext>
            </a:extLst>
          </p:cNvPr>
          <p:cNvPicPr>
            <a:picLocks noChangeAspect="1"/>
          </p:cNvPicPr>
          <p:nvPr/>
        </p:nvPicPr>
        <p:blipFill>
          <a:blip r:embed="rId22">
            <a:extLst>
              <a:ext uri="{96DAC541-7B7A-43D3-8B79-37D633B846F1}">
                <asvg:svgBlip xmlns:asvg="http://schemas.microsoft.com/office/drawing/2016/SVG/main" r:embed="rId23"/>
              </a:ext>
            </a:extLst>
          </a:blip>
          <a:srcRect/>
          <a:stretch/>
        </p:blipFill>
        <p:spPr>
          <a:xfrm>
            <a:off x="5749349" y="4228028"/>
            <a:ext cx="519371" cy="519371"/>
          </a:xfrm>
          <a:prstGeom prst="rect">
            <a:avLst/>
          </a:prstGeom>
        </p:spPr>
      </p:pic>
      <p:pic>
        <p:nvPicPr>
          <p:cNvPr id="28" name="M">
            <a:extLst>
              <a:ext uri="{FF2B5EF4-FFF2-40B4-BE49-F238E27FC236}">
                <a16:creationId xmlns:a16="http://schemas.microsoft.com/office/drawing/2014/main" id="{AFF2C420-FB0E-43E2-99DE-609B787E0D9E}"/>
              </a:ext>
            </a:extLst>
          </p:cNvPr>
          <p:cNvPicPr>
            <a:picLocks noChangeAspect="1"/>
          </p:cNvPicPr>
          <p:nvPr/>
        </p:nvPicPr>
        <p:blipFill>
          <a:blip r:embed="rId24">
            <a:extLst>
              <a:ext uri="{96DAC541-7B7A-43D3-8B79-37D633B846F1}">
                <asvg:svgBlip xmlns:asvg="http://schemas.microsoft.com/office/drawing/2016/SVG/main" r:embed="rId25"/>
              </a:ext>
            </a:extLst>
          </a:blip>
          <a:srcRect/>
          <a:stretch/>
        </p:blipFill>
        <p:spPr>
          <a:xfrm>
            <a:off x="4941572" y="4759959"/>
            <a:ext cx="519371" cy="519371"/>
          </a:xfrm>
          <a:prstGeom prst="rect">
            <a:avLst/>
          </a:prstGeom>
        </p:spPr>
      </p:pic>
      <p:pic>
        <p:nvPicPr>
          <p:cNvPr id="29" name="Picture 28">
            <a:extLst>
              <a:ext uri="{FF2B5EF4-FFF2-40B4-BE49-F238E27FC236}">
                <a16:creationId xmlns:a16="http://schemas.microsoft.com/office/drawing/2014/main" id="{7C79CDAC-8BF5-49BA-BE26-99973279176F}"/>
              </a:ext>
            </a:extLst>
          </p:cNvPr>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11026998" y="5577205"/>
            <a:ext cx="628670" cy="743776"/>
          </a:xfrm>
          <a:prstGeom prst="rect">
            <a:avLst/>
          </a:prstGeom>
        </p:spPr>
      </p:pic>
      <p:sp>
        <p:nvSpPr>
          <p:cNvPr id="30" name="TextBox 29">
            <a:extLst>
              <a:ext uri="{FF2B5EF4-FFF2-40B4-BE49-F238E27FC236}">
                <a16:creationId xmlns:a16="http://schemas.microsoft.com/office/drawing/2014/main" id="{60411CC6-BCF9-4F93-A6EE-0842BB92AC64}"/>
              </a:ext>
            </a:extLst>
          </p:cNvPr>
          <p:cNvSpPr txBox="1"/>
          <p:nvPr/>
        </p:nvSpPr>
        <p:spPr>
          <a:xfrm>
            <a:off x="0" y="539110"/>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Trouve</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 le mot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manquant</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a:t>
            </a:r>
          </a:p>
        </p:txBody>
      </p:sp>
    </p:spTree>
    <p:custDataLst>
      <p:tags r:id="rId1"/>
    </p:custDataLst>
    <p:extLst>
      <p:ext uri="{BB962C8B-B14F-4D97-AF65-F5344CB8AC3E}">
        <p14:creationId xmlns:p14="http://schemas.microsoft.com/office/powerpoint/2010/main" val="257711419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withEffect">
                                  <p:stCondLst>
                                    <p:cond delay="0"/>
                                  </p:stCondLst>
                                  <p:childTnLst>
                                    <p:cmd type="call" cmd="playFrom(0.0)">
                                      <p:cBhvr>
                                        <p:cTn id="6" dur="2403" fill="hold"/>
                                        <p:tgtEl>
                                          <p:spTgt spid="26"/>
                                        </p:tgtEl>
                                      </p:cBhvr>
                                    </p:cmd>
                                  </p:childTnLst>
                                </p:cTn>
                              </p:par>
                            </p:childTnLst>
                          </p:cTn>
                        </p:par>
                      </p:childTnLst>
                    </p:cTn>
                  </p:par>
                </p:childTnLst>
              </p:cTn>
              <p:nextCondLst>
                <p:cond evt="onClick" delay="0">
                  <p:tgtEl>
                    <p:spTgt spid="11"/>
                  </p:tgtEl>
                </p:cond>
              </p:nextCondLst>
            </p:seq>
            <p:seq concurrent="1" nextAc="seek">
              <p:cTn id="7" restart="whenNotActive" fill="hold" evtFilter="cancelBubble" nodeType="interactiveSeq">
                <p:stCondLst>
                  <p:cond evt="onClick" delay="0">
                    <p:tgtEl>
                      <p:spTgt spid="12"/>
                    </p:tgtEl>
                  </p:cond>
                </p:stCondLst>
                <p:endSync evt="end" delay="0">
                  <p:rtn val="all"/>
                </p:endSync>
                <p:childTnLst>
                  <p:par>
                    <p:cTn id="8" fill="hold">
                      <p:stCondLst>
                        <p:cond delay="0"/>
                      </p:stCondLst>
                      <p:childTnLst>
                        <p:par>
                          <p:cTn id="9" fill="hold">
                            <p:stCondLst>
                              <p:cond delay="0"/>
                            </p:stCondLst>
                            <p:childTnLst>
                              <p:par>
                                <p:cTn id="10" presetID="26" presetClass="emph" presetSubtype="0" fill="hold" nodeType="withEffect">
                                  <p:stCondLst>
                                    <p:cond delay="0"/>
                                  </p:stCondLst>
                                  <p:childTnLst>
                                    <p:animEffect transition="out" filter="fade">
                                      <p:cBhvr>
                                        <p:cTn id="11" dur="500" tmFilter="0, 0; .2, .5; .8, .5; 1, 0"/>
                                        <p:tgtEl>
                                          <p:spTgt spid="12"/>
                                        </p:tgtEl>
                                      </p:cBhvr>
                                    </p:animEffect>
                                    <p:animScale>
                                      <p:cBhvr>
                                        <p:cTn id="12" dur="250" autoRev="1" fill="hold"/>
                                        <p:tgtEl>
                                          <p:spTgt spid="12"/>
                                        </p:tgtEl>
                                      </p:cBhvr>
                                      <p:by x="105000" y="105000"/>
                                    </p:animScale>
                                  </p:childTnLst>
                                </p:cTn>
                              </p:par>
                              <p:par>
                                <p:cTn id="13" presetID="53" presetClass="entr" presetSubtype="16"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1" presetClass="mediacall" presetSubtype="0" fill="hold" nodeType="withEffect">
                                  <p:stCondLst>
                                    <p:cond delay="0"/>
                                  </p:stCondLst>
                                  <p:childTnLst>
                                    <p:cmd type="call" cmd="playFrom(0.0)">
                                      <p:cBhvr>
                                        <p:cTn id="19" dur="5328" fill="hold"/>
                                        <p:tgtEl>
                                          <p:spTgt spid="25"/>
                                        </p:tgtEl>
                                      </p:cBhvr>
                                    </p:cmd>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3"/>
                    </p:tgtEl>
                  </p:cond>
                </p:stCondLst>
                <p:endSync evt="end" delay="0">
                  <p:rtn val="all"/>
                </p:endSync>
                <p:childTnLst>
                  <p:par>
                    <p:cTn id="21" fill="hold">
                      <p:stCondLst>
                        <p:cond delay="0"/>
                      </p:stCondLst>
                      <p:childTnLst>
                        <p:par>
                          <p:cTn id="22" fill="hold">
                            <p:stCondLst>
                              <p:cond delay="0"/>
                            </p:stCondLst>
                            <p:childTnLst>
                              <p:par>
                                <p:cTn id="23" presetID="26" presetClass="emph" presetSubtype="0" fill="hold" nodeType="withEffect">
                                  <p:stCondLst>
                                    <p:cond delay="0"/>
                                  </p:stCondLst>
                                  <p:childTnLst>
                                    <p:animEffect transition="out" filter="fade">
                                      <p:cBhvr>
                                        <p:cTn id="24" dur="500" tmFilter="0, 0; .2, .5; .8, .5; 1, 0"/>
                                        <p:tgtEl>
                                          <p:spTgt spid="13"/>
                                        </p:tgtEl>
                                      </p:cBhvr>
                                    </p:animEffect>
                                    <p:animScale>
                                      <p:cBhvr>
                                        <p:cTn id="25" dur="250" autoRev="1" fill="hold"/>
                                        <p:tgtEl>
                                          <p:spTgt spid="13"/>
                                        </p:tgtEl>
                                      </p:cBhvr>
                                      <p:by x="105000" y="105000"/>
                                    </p:animScale>
                                  </p:childTnLst>
                                </p:cTn>
                              </p:par>
                              <p:par>
                                <p:cTn id="26" presetID="53" presetClass="entr" presetSubtype="16"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childTnLst>
                                </p:cTn>
                              </p:par>
                              <p:par>
                                <p:cTn id="31" presetID="1" presetClass="mediacall" presetSubtype="0" fill="hold" nodeType="withEffect">
                                  <p:stCondLst>
                                    <p:cond delay="0"/>
                                  </p:stCondLst>
                                  <p:childTnLst>
                                    <p:cmd type="call" cmd="playFrom(0.0)">
                                      <p:cBhvr>
                                        <p:cTn id="32" dur="5328" fill="hold"/>
                                        <p:tgtEl>
                                          <p:spTgt spid="25"/>
                                        </p:tgtEl>
                                      </p:cBhvr>
                                    </p:cmd>
                                  </p:childTnLst>
                                </p:cTn>
                              </p:par>
                            </p:childTnLst>
                          </p:cTn>
                        </p:par>
                      </p:childTnLst>
                    </p:cTn>
                  </p:par>
                </p:childTnLst>
              </p:cTn>
              <p:nextCondLst>
                <p:cond evt="onClick" delay="0">
                  <p:tgtEl>
                    <p:spTgt spid="13"/>
                  </p:tgtEl>
                </p:cond>
              </p:nextCondLst>
            </p:seq>
            <p:seq concurrent="1" nextAc="seek">
              <p:cTn id="33" restart="whenNotActive" fill="hold" evtFilter="cancelBubble" nodeType="interactiveSeq">
                <p:stCondLst>
                  <p:cond evt="onClick" delay="0">
                    <p:tgtEl>
                      <p:spTgt spid="14"/>
                    </p:tgtEl>
                  </p:cond>
                </p:stCondLst>
                <p:endSync evt="end" delay="0">
                  <p:rtn val="all"/>
                </p:endSync>
                <p:childTnLst>
                  <p:par>
                    <p:cTn id="34" fill="hold">
                      <p:stCondLst>
                        <p:cond delay="0"/>
                      </p:stCondLst>
                      <p:childTnLst>
                        <p:par>
                          <p:cTn id="35" fill="hold">
                            <p:stCondLst>
                              <p:cond delay="0"/>
                            </p:stCondLst>
                            <p:childTnLst>
                              <p:par>
                                <p:cTn id="36" presetID="26" presetClass="emph" presetSubtype="0" fill="hold" nodeType="withEffect">
                                  <p:stCondLst>
                                    <p:cond delay="0"/>
                                  </p:stCondLst>
                                  <p:childTnLst>
                                    <p:animEffect transition="out" filter="fade">
                                      <p:cBhvr>
                                        <p:cTn id="37" dur="500" tmFilter="0, 0; .2, .5; .8, .5; 1, 0"/>
                                        <p:tgtEl>
                                          <p:spTgt spid="14"/>
                                        </p:tgtEl>
                                      </p:cBhvr>
                                    </p:animEffect>
                                    <p:animScale>
                                      <p:cBhvr>
                                        <p:cTn id="38" dur="250" autoRev="1" fill="hold"/>
                                        <p:tgtEl>
                                          <p:spTgt spid="14"/>
                                        </p:tgtEl>
                                      </p:cBhvr>
                                      <p:by x="105000" y="105000"/>
                                    </p:animScale>
                                  </p:childTnLst>
                                </p:cTn>
                              </p:par>
                              <p:par>
                                <p:cTn id="39" presetID="53" presetClass="entr" presetSubtype="16"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par>
                                <p:cTn id="44" presetID="1" presetClass="mediacall" presetSubtype="0" fill="hold" nodeType="withEffect">
                                  <p:stCondLst>
                                    <p:cond delay="0"/>
                                  </p:stCondLst>
                                  <p:childTnLst>
                                    <p:cmd type="call" cmd="playFrom(0.0)">
                                      <p:cBhvr>
                                        <p:cTn id="45" dur="5328" fill="hold"/>
                                        <p:tgtEl>
                                          <p:spTgt spid="25"/>
                                        </p:tgtEl>
                                      </p:cBhvr>
                                    </p:cmd>
                                  </p:childTnLst>
                                </p:cTn>
                              </p:par>
                            </p:childTnLst>
                          </p:cTn>
                        </p:par>
                      </p:childTnLst>
                    </p:cTn>
                  </p:par>
                </p:childTnLst>
              </p:cTn>
              <p:nextCondLst>
                <p:cond evt="onClick" delay="0">
                  <p:tgtEl>
                    <p:spTgt spid="14"/>
                  </p:tgtEl>
                </p:cond>
              </p:nextCondLst>
            </p:seq>
            <p:seq concurrent="1" nextAc="seek">
              <p:cTn id="46" restart="whenNotActive" fill="hold" evtFilter="cancelBubble" nodeType="interactiveSeq">
                <p:stCondLst>
                  <p:cond evt="onClick" delay="0">
                    <p:tgtEl>
                      <p:spTgt spid="15"/>
                    </p:tgtEl>
                  </p:cond>
                </p:stCondLst>
                <p:endSync evt="end" delay="0">
                  <p:rtn val="all"/>
                </p:endSync>
                <p:childTnLst>
                  <p:par>
                    <p:cTn id="47" fill="hold">
                      <p:stCondLst>
                        <p:cond delay="0"/>
                      </p:stCondLst>
                      <p:childTnLst>
                        <p:par>
                          <p:cTn id="48" fill="hold">
                            <p:stCondLst>
                              <p:cond delay="0"/>
                            </p:stCondLst>
                            <p:childTnLst>
                              <p:par>
                                <p:cTn id="49" presetID="26" presetClass="emph" presetSubtype="0" fill="hold" nodeType="withEffect">
                                  <p:stCondLst>
                                    <p:cond delay="0"/>
                                  </p:stCondLst>
                                  <p:childTnLst>
                                    <p:animEffect transition="out" filter="fade">
                                      <p:cBhvr>
                                        <p:cTn id="50" dur="500" tmFilter="0, 0; .2, .5; .8, .5; 1, 0"/>
                                        <p:tgtEl>
                                          <p:spTgt spid="15"/>
                                        </p:tgtEl>
                                      </p:cBhvr>
                                    </p:animEffect>
                                    <p:animScale>
                                      <p:cBhvr>
                                        <p:cTn id="51" dur="250" autoRev="1" fill="hold"/>
                                        <p:tgtEl>
                                          <p:spTgt spid="15"/>
                                        </p:tgtEl>
                                      </p:cBhvr>
                                      <p:by x="105000" y="105000"/>
                                    </p:animScale>
                                  </p:childTnLst>
                                </p:cTn>
                              </p:par>
                              <p:par>
                                <p:cTn id="52" presetID="53" presetClass="entr" presetSubtype="16"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par>
                                <p:cTn id="57" presetID="1" presetClass="mediacall" presetSubtype="0" fill="hold" nodeType="withEffect">
                                  <p:stCondLst>
                                    <p:cond delay="0"/>
                                  </p:stCondLst>
                                  <p:childTnLst>
                                    <p:cmd type="call" cmd="playFrom(0.0)">
                                      <p:cBhvr>
                                        <p:cTn id="58" dur="5328" fill="hold"/>
                                        <p:tgtEl>
                                          <p:spTgt spid="25"/>
                                        </p:tgtEl>
                                      </p:cBhvr>
                                    </p:cmd>
                                  </p:childTnLst>
                                </p:cTn>
                              </p:par>
                            </p:childTnLst>
                          </p:cTn>
                        </p:par>
                      </p:childTnLst>
                    </p:cTn>
                  </p:par>
                </p:childTnLst>
              </p:cTn>
              <p:nextCondLst>
                <p:cond evt="onClick" delay="0">
                  <p:tgtEl>
                    <p:spTgt spid="15"/>
                  </p:tgtEl>
                </p:cond>
              </p:nextCondLst>
            </p:seq>
            <p:seq concurrent="1" nextAc="seek">
              <p:cTn id="59" restart="whenNotActive" fill="hold" evtFilter="cancelBubble" nodeType="interactiveSeq">
                <p:stCondLst>
                  <p:cond evt="onClick" delay="0">
                    <p:tgtEl>
                      <p:spTgt spid="16"/>
                    </p:tgtEl>
                  </p:cond>
                </p:stCondLst>
                <p:endSync evt="end" delay="0">
                  <p:rtn val="all"/>
                </p:endSync>
                <p:childTnLst>
                  <p:par>
                    <p:cTn id="60" fill="hold">
                      <p:stCondLst>
                        <p:cond delay="0"/>
                      </p:stCondLst>
                      <p:childTnLst>
                        <p:par>
                          <p:cTn id="61" fill="hold">
                            <p:stCondLst>
                              <p:cond delay="0"/>
                            </p:stCondLst>
                            <p:childTnLst>
                              <p:par>
                                <p:cTn id="62" presetID="26" presetClass="emph" presetSubtype="0" fill="hold" nodeType="withEffect">
                                  <p:stCondLst>
                                    <p:cond delay="0"/>
                                  </p:stCondLst>
                                  <p:childTnLst>
                                    <p:animEffect transition="out" filter="fade">
                                      <p:cBhvr>
                                        <p:cTn id="63" dur="500" tmFilter="0, 0; .2, .5; .8, .5; 1, 0"/>
                                        <p:tgtEl>
                                          <p:spTgt spid="16"/>
                                        </p:tgtEl>
                                      </p:cBhvr>
                                    </p:animEffect>
                                    <p:animScale>
                                      <p:cBhvr>
                                        <p:cTn id="64" dur="250" autoRev="1" fill="hold"/>
                                        <p:tgtEl>
                                          <p:spTgt spid="16"/>
                                        </p:tgtEl>
                                      </p:cBhvr>
                                      <p:by x="105000" y="105000"/>
                                    </p:animScale>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1" presetClass="mediacall" presetSubtype="0" fill="hold" nodeType="withEffect">
                                  <p:stCondLst>
                                    <p:cond delay="0"/>
                                  </p:stCondLst>
                                  <p:childTnLst>
                                    <p:cmd type="call" cmd="playFrom(0.0)">
                                      <p:cBhvr>
                                        <p:cTn id="71" dur="5328" fill="hold"/>
                                        <p:tgtEl>
                                          <p:spTgt spid="25"/>
                                        </p:tgtEl>
                                      </p:cBhvr>
                                    </p:cmd>
                                  </p:childTnLst>
                                </p:cTn>
                              </p:par>
                            </p:childTnLst>
                          </p:cTn>
                        </p:par>
                      </p:childTnLst>
                    </p:cTn>
                  </p:par>
                  <p:par>
                    <p:cTn id="72" fill="hold">
                      <p:stCondLst>
                        <p:cond delay="indefinite"/>
                      </p:stCondLst>
                      <p:childTnLst>
                        <p:par>
                          <p:cTn id="73" fill="hold">
                            <p:stCondLst>
                              <p:cond delay="0"/>
                            </p:stCondLst>
                            <p:childTnLst>
                              <p:par>
                                <p:cTn id="74" presetID="26" presetClass="emph" presetSubtype="0" fill="hold" nodeType="clickEffect">
                                  <p:stCondLst>
                                    <p:cond delay="0"/>
                                  </p:stCondLst>
                                  <p:childTnLst>
                                    <p:animEffect transition="out" filter="fade">
                                      <p:cBhvr>
                                        <p:cTn id="75" dur="500" tmFilter="0, 0; .2, .5; .8, .5; 1, 0"/>
                                        <p:tgtEl>
                                          <p:spTgt spid="16"/>
                                        </p:tgtEl>
                                      </p:cBhvr>
                                    </p:animEffect>
                                    <p:animScale>
                                      <p:cBhvr>
                                        <p:cTn id="76" dur="250" autoRev="1" fill="hold"/>
                                        <p:tgtEl>
                                          <p:spTgt spid="16"/>
                                        </p:tgtEl>
                                      </p:cBhvr>
                                      <p:by x="105000" y="105000"/>
                                    </p:animScale>
                                  </p:childTnLst>
                                </p:cTn>
                              </p:par>
                              <p:par>
                                <p:cTn id="77" presetID="53" presetClass="entr" presetSubtype="16" fill="hold" grpId="0" nodeType="with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p:cTn id="79" dur="500" fill="hold"/>
                                        <p:tgtEl>
                                          <p:spTgt spid="22"/>
                                        </p:tgtEl>
                                        <p:attrNameLst>
                                          <p:attrName>ppt_w</p:attrName>
                                        </p:attrNameLst>
                                      </p:cBhvr>
                                      <p:tavLst>
                                        <p:tav tm="0">
                                          <p:val>
                                            <p:fltVal val="0"/>
                                          </p:val>
                                        </p:tav>
                                        <p:tav tm="100000">
                                          <p:val>
                                            <p:strVal val="#ppt_w"/>
                                          </p:val>
                                        </p:tav>
                                      </p:tavLst>
                                    </p:anim>
                                    <p:anim calcmode="lin" valueType="num">
                                      <p:cBhvr>
                                        <p:cTn id="80" dur="500" fill="hold"/>
                                        <p:tgtEl>
                                          <p:spTgt spid="22"/>
                                        </p:tgtEl>
                                        <p:attrNameLst>
                                          <p:attrName>ppt_h</p:attrName>
                                        </p:attrNameLst>
                                      </p:cBhvr>
                                      <p:tavLst>
                                        <p:tav tm="0">
                                          <p:val>
                                            <p:fltVal val="0"/>
                                          </p:val>
                                        </p:tav>
                                        <p:tav tm="100000">
                                          <p:val>
                                            <p:strVal val="#ppt_h"/>
                                          </p:val>
                                        </p:tav>
                                      </p:tavLst>
                                    </p:anim>
                                    <p:animEffect transition="in" filter="fade">
                                      <p:cBhvr>
                                        <p:cTn id="81" dur="500"/>
                                        <p:tgtEl>
                                          <p:spTgt spid="22"/>
                                        </p:tgtEl>
                                      </p:cBhvr>
                                    </p:animEffect>
                                  </p:childTnLst>
                                </p:cTn>
                              </p:par>
                              <p:par>
                                <p:cTn id="82" presetID="1" presetClass="mediacall" presetSubtype="0" fill="hold" nodeType="withEffect">
                                  <p:stCondLst>
                                    <p:cond delay="0"/>
                                  </p:stCondLst>
                                  <p:childTnLst>
                                    <p:cmd type="call" cmd="playFrom(0.0)">
                                      <p:cBhvr>
                                        <p:cTn id="83" dur="5328" fill="hold"/>
                                        <p:tgtEl>
                                          <p:spTgt spid="25"/>
                                        </p:tgtEl>
                                      </p:cBhvr>
                                    </p:cmd>
                                  </p:childTnLst>
                                </p:cTn>
                              </p:par>
                            </p:childTnLst>
                          </p:cTn>
                        </p:par>
                      </p:childTnLst>
                    </p:cTn>
                  </p:par>
                </p:childTnLst>
              </p:cTn>
              <p:nextCondLst>
                <p:cond evt="onClick" delay="0">
                  <p:tgtEl>
                    <p:spTgt spid="16"/>
                  </p:tgtEl>
                </p:cond>
              </p:nextCondLst>
            </p:seq>
            <p:audio>
              <p:cMediaNode vol="80000">
                <p:cTn id="84" fill="hold" display="0">
                  <p:stCondLst>
                    <p:cond delay="indefinite"/>
                  </p:stCondLst>
                  <p:endCondLst>
                    <p:cond evt="onStopAudio" delay="0">
                      <p:tgtEl>
                        <p:sldTgt/>
                      </p:tgtEl>
                    </p:cond>
                  </p:endCondLst>
                </p:cTn>
                <p:tgtEl>
                  <p:spTgt spid="25"/>
                </p:tgtEl>
              </p:cMediaNode>
            </p:audio>
            <p:audio>
              <p:cMediaNode vol="80000">
                <p:cTn id="85" fill="hold" display="0">
                  <p:stCondLst>
                    <p:cond delay="indefinite"/>
                  </p:stCondLst>
                  <p:endCondLst>
                    <p:cond evt="onStopAudio" delay="0">
                      <p:tgtEl>
                        <p:sldTgt/>
                      </p:tgtEl>
                    </p:cond>
                  </p:endCondLst>
                </p:cTn>
                <p:tgtEl>
                  <p:spTgt spid="26"/>
                </p:tgtEl>
              </p:cMediaNode>
            </p:audio>
            <p:seq concurrent="1" nextAc="seek">
              <p:cTn id="86" restart="whenNotActive" fill="hold" evtFilter="cancelBubble" nodeType="interactiveSeq">
                <p:stCondLst>
                  <p:cond evt="onClick" delay="0">
                    <p:tgtEl>
                      <p:spTgt spid="27"/>
                    </p:tgtEl>
                  </p:cond>
                </p:stCondLst>
                <p:endSync evt="end" delay="0">
                  <p:rtn val="all"/>
                </p:endSync>
                <p:childTnLst>
                  <p:par>
                    <p:cTn id="87" fill="hold">
                      <p:stCondLst>
                        <p:cond delay="0"/>
                      </p:stCondLst>
                      <p:childTnLst>
                        <p:par>
                          <p:cTn id="88" fill="hold">
                            <p:stCondLst>
                              <p:cond delay="0"/>
                            </p:stCondLst>
                            <p:childTnLst>
                              <p:par>
                                <p:cTn id="89" presetID="26" presetClass="emph" presetSubtype="0" fill="hold" nodeType="withEffect">
                                  <p:stCondLst>
                                    <p:cond delay="0"/>
                                  </p:stCondLst>
                                  <p:childTnLst>
                                    <p:animEffect transition="out" filter="fade">
                                      <p:cBhvr>
                                        <p:cTn id="90" dur="500" tmFilter="0, 0; .2, .5; .8, .5; 1, 0"/>
                                        <p:tgtEl>
                                          <p:spTgt spid="27"/>
                                        </p:tgtEl>
                                      </p:cBhvr>
                                    </p:animEffect>
                                    <p:animScale>
                                      <p:cBhvr>
                                        <p:cTn id="91" dur="250" autoRev="1" fill="hold"/>
                                        <p:tgtEl>
                                          <p:spTgt spid="27"/>
                                        </p:tgtEl>
                                      </p:cBhvr>
                                      <p:by x="105000" y="105000"/>
                                    </p:animScale>
                                  </p:childTnLst>
                                </p:cTn>
                              </p:par>
                              <p:par>
                                <p:cTn id="92" presetID="53" presetClass="entr" presetSubtype="16"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 calcmode="lin" valueType="num">
                                      <p:cBhvr>
                                        <p:cTn id="94" dur="500" fill="hold"/>
                                        <p:tgtEl>
                                          <p:spTgt spid="17"/>
                                        </p:tgtEl>
                                        <p:attrNameLst>
                                          <p:attrName>ppt_w</p:attrName>
                                        </p:attrNameLst>
                                      </p:cBhvr>
                                      <p:tavLst>
                                        <p:tav tm="0">
                                          <p:val>
                                            <p:fltVal val="0"/>
                                          </p:val>
                                        </p:tav>
                                        <p:tav tm="100000">
                                          <p:val>
                                            <p:strVal val="#ppt_w"/>
                                          </p:val>
                                        </p:tav>
                                      </p:tavLst>
                                    </p:anim>
                                    <p:anim calcmode="lin" valueType="num">
                                      <p:cBhvr>
                                        <p:cTn id="95" dur="500" fill="hold"/>
                                        <p:tgtEl>
                                          <p:spTgt spid="17"/>
                                        </p:tgtEl>
                                        <p:attrNameLst>
                                          <p:attrName>ppt_h</p:attrName>
                                        </p:attrNameLst>
                                      </p:cBhvr>
                                      <p:tavLst>
                                        <p:tav tm="0">
                                          <p:val>
                                            <p:fltVal val="0"/>
                                          </p:val>
                                        </p:tav>
                                        <p:tav tm="100000">
                                          <p:val>
                                            <p:strVal val="#ppt_h"/>
                                          </p:val>
                                        </p:tav>
                                      </p:tavLst>
                                    </p:anim>
                                    <p:animEffect transition="in" filter="fade">
                                      <p:cBhvr>
                                        <p:cTn id="96" dur="500"/>
                                        <p:tgtEl>
                                          <p:spTgt spid="17"/>
                                        </p:tgtEl>
                                      </p:cBhvr>
                                    </p:animEffect>
                                  </p:childTnLst>
                                </p:cTn>
                              </p:par>
                              <p:par>
                                <p:cTn id="97" presetID="1" presetClass="mediacall" presetSubtype="0" fill="hold" nodeType="withEffect">
                                  <p:stCondLst>
                                    <p:cond delay="0"/>
                                  </p:stCondLst>
                                  <p:childTnLst>
                                    <p:cmd type="call" cmd="playFrom(0.0)">
                                      <p:cBhvr>
                                        <p:cTn id="98" dur="5328" fill="hold"/>
                                        <p:tgtEl>
                                          <p:spTgt spid="25"/>
                                        </p:tgtEl>
                                      </p:cBhvr>
                                    </p:cmd>
                                  </p:childTnLst>
                                </p:cTn>
                              </p:par>
                            </p:childTnLst>
                          </p:cTn>
                        </p:par>
                      </p:childTnLst>
                    </p:cTn>
                  </p:par>
                </p:childTnLst>
              </p:cTn>
              <p:nextCondLst>
                <p:cond evt="onClick" delay="0">
                  <p:tgtEl>
                    <p:spTgt spid="27"/>
                  </p:tgtEl>
                </p:cond>
              </p:nextCondLst>
            </p:seq>
            <p:seq concurrent="1" nextAc="seek">
              <p:cTn id="99" restart="whenNotActive" fill="hold" evtFilter="cancelBubble" nodeType="interactiveSeq">
                <p:stCondLst>
                  <p:cond evt="onClick" delay="0">
                    <p:tgtEl>
                      <p:spTgt spid="28"/>
                    </p:tgtEl>
                  </p:cond>
                </p:stCondLst>
                <p:endSync evt="end" delay="0">
                  <p:rtn val="all"/>
                </p:endSync>
                <p:childTnLst>
                  <p:par>
                    <p:cTn id="100" fill="hold">
                      <p:stCondLst>
                        <p:cond delay="0"/>
                      </p:stCondLst>
                      <p:childTnLst>
                        <p:par>
                          <p:cTn id="101" fill="hold">
                            <p:stCondLst>
                              <p:cond delay="0"/>
                            </p:stCondLst>
                            <p:childTnLst>
                              <p:par>
                                <p:cTn id="102" presetID="26" presetClass="emph" presetSubtype="0" fill="hold" nodeType="withEffect">
                                  <p:stCondLst>
                                    <p:cond delay="0"/>
                                  </p:stCondLst>
                                  <p:childTnLst>
                                    <p:animEffect transition="out" filter="fade">
                                      <p:cBhvr>
                                        <p:cTn id="103" dur="500" tmFilter="0, 0; .2, .5; .8, .5; 1, 0"/>
                                        <p:tgtEl>
                                          <p:spTgt spid="28"/>
                                        </p:tgtEl>
                                      </p:cBhvr>
                                    </p:animEffect>
                                    <p:animScale>
                                      <p:cBhvr>
                                        <p:cTn id="104" dur="250" autoRev="1" fill="hold"/>
                                        <p:tgtEl>
                                          <p:spTgt spid="28"/>
                                        </p:tgtEl>
                                      </p:cBhvr>
                                      <p:by x="105000" y="105000"/>
                                    </p:animScale>
                                  </p:childTnLst>
                                </p:cTn>
                              </p:par>
                              <p:par>
                                <p:cTn id="105" presetID="1" presetClass="mediacall" presetSubtype="0" fill="hold" nodeType="withEffect">
                                  <p:stCondLst>
                                    <p:cond delay="0"/>
                                  </p:stCondLst>
                                  <p:childTnLst>
                                    <p:cmd type="call" cmd="playFrom(0.0)">
                                      <p:cBhvr>
                                        <p:cTn id="106" dur="5328" fill="hold"/>
                                        <p:tgtEl>
                                          <p:spTgt spid="25"/>
                                        </p:tgtEl>
                                      </p:cBhvr>
                                    </p:cmd>
                                  </p:childTnLst>
                                </p:cTn>
                              </p:par>
                              <p:par>
                                <p:cTn id="107" presetID="53" presetClass="entr" presetSubtype="16" fill="hold" grpId="0" nodeType="withEffect">
                                  <p:stCondLst>
                                    <p:cond delay="0"/>
                                  </p:stCondLst>
                                  <p:childTnLst>
                                    <p:set>
                                      <p:cBhvr>
                                        <p:cTn id="108" dur="1" fill="hold">
                                          <p:stCondLst>
                                            <p:cond delay="0"/>
                                          </p:stCondLst>
                                        </p:cTn>
                                        <p:tgtEl>
                                          <p:spTgt spid="21"/>
                                        </p:tgtEl>
                                        <p:attrNameLst>
                                          <p:attrName>style.visibility</p:attrName>
                                        </p:attrNameLst>
                                      </p:cBhvr>
                                      <p:to>
                                        <p:strVal val="visible"/>
                                      </p:to>
                                    </p:set>
                                    <p:anim calcmode="lin" valueType="num">
                                      <p:cBhvr>
                                        <p:cTn id="109" dur="500" fill="hold"/>
                                        <p:tgtEl>
                                          <p:spTgt spid="21"/>
                                        </p:tgtEl>
                                        <p:attrNameLst>
                                          <p:attrName>ppt_w</p:attrName>
                                        </p:attrNameLst>
                                      </p:cBhvr>
                                      <p:tavLst>
                                        <p:tav tm="0">
                                          <p:val>
                                            <p:fltVal val="0"/>
                                          </p:val>
                                        </p:tav>
                                        <p:tav tm="100000">
                                          <p:val>
                                            <p:strVal val="#ppt_w"/>
                                          </p:val>
                                        </p:tav>
                                      </p:tavLst>
                                    </p:anim>
                                    <p:anim calcmode="lin" valueType="num">
                                      <p:cBhvr>
                                        <p:cTn id="110" dur="500" fill="hold"/>
                                        <p:tgtEl>
                                          <p:spTgt spid="21"/>
                                        </p:tgtEl>
                                        <p:attrNameLst>
                                          <p:attrName>ppt_h</p:attrName>
                                        </p:attrNameLst>
                                      </p:cBhvr>
                                      <p:tavLst>
                                        <p:tav tm="0">
                                          <p:val>
                                            <p:fltVal val="0"/>
                                          </p:val>
                                        </p:tav>
                                        <p:tav tm="100000">
                                          <p:val>
                                            <p:strVal val="#ppt_h"/>
                                          </p:val>
                                        </p:tav>
                                      </p:tavLst>
                                    </p:anim>
                                    <p:animEffect transition="in" filter="fade">
                                      <p:cBhvr>
                                        <p:cTn id="111" dur="500"/>
                                        <p:tgtEl>
                                          <p:spTgt spid="21"/>
                                        </p:tgtEl>
                                      </p:cBhvr>
                                    </p:animEffect>
                                  </p:childTnLst>
                                </p:cTn>
                              </p:par>
                            </p:childTnLst>
                          </p:cTn>
                        </p:par>
                      </p:childTnLst>
                    </p:cTn>
                  </p:par>
                </p:childTnLst>
              </p:cTn>
              <p:nextCondLst>
                <p:cond evt="onClick" delay="0">
                  <p:tgtEl>
                    <p:spTgt spid="28"/>
                  </p:tgtEl>
                </p:cond>
              </p:nextCondLst>
            </p:seq>
          </p:childTnLst>
        </p:cTn>
      </p:par>
    </p:tnLst>
    <p:bldLst>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6" name="Google Shape;223;p32">
            <a:extLst>
              <a:ext uri="{FF2B5EF4-FFF2-40B4-BE49-F238E27FC236}">
                <a16:creationId xmlns:a16="http://schemas.microsoft.com/office/drawing/2014/main" id="{EB8EFA04-023F-4A3B-87C4-2119CAFC0568}"/>
              </a:ext>
            </a:extLst>
          </p:cNvPr>
          <p:cNvSpPr txBox="1"/>
          <p:nvPr/>
        </p:nvSpPr>
        <p:spPr>
          <a:xfrm>
            <a:off x="1" y="1347568"/>
            <a:ext cx="6574419" cy="895833"/>
          </a:xfrm>
          <a:prstGeom prst="rect">
            <a:avLst/>
          </a:prstGeom>
          <a:noFill/>
          <a:ln>
            <a:noFill/>
          </a:ln>
        </p:spPr>
        <p:txBody>
          <a:bodyPr spcFirstLastPara="1" wrap="square" lIns="91425" tIns="91425" rIns="91425" bIns="91425" anchor="ctr" anchorCtr="0">
            <a:noAutofit/>
          </a:bodyPr>
          <a:lstStyle/>
          <a:p>
            <a:pPr marL="457200" marR="0" lvl="0" indent="0" algn="l" defTabSz="914400" rtl="0" eaLnBrk="1" fontAlgn="auto" latinLnBrk="0" hangingPunct="1">
              <a:lnSpc>
                <a:spcPct val="100000"/>
              </a:lnSpc>
              <a:spcBef>
                <a:spcPts val="0"/>
              </a:spcBef>
              <a:spcAft>
                <a:spcPts val="0"/>
              </a:spcAft>
              <a:buClr>
                <a:srgbClr val="000000"/>
              </a:buClr>
              <a:buSzPts val="5500"/>
              <a:buFont typeface="Arial"/>
              <a:buNone/>
              <a:tabLst/>
              <a:defRPr/>
            </a:pPr>
            <a:r>
              <a:rPr kumimoji="0" lang="fr-FR" sz="36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J’ai le droit au </a:t>
            </a:r>
            <a:r>
              <a:rPr kumimoji="0" lang="fr-FR" sz="18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__________________</a:t>
            </a:r>
            <a:endParaRPr kumimoji="0" sz="360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endParaRPr>
          </a:p>
        </p:txBody>
      </p:sp>
      <p:pic>
        <p:nvPicPr>
          <p:cNvPr id="9" name="Picture 8">
            <a:extLst>
              <a:ext uri="{FF2B5EF4-FFF2-40B4-BE49-F238E27FC236}">
                <a16:creationId xmlns:a16="http://schemas.microsoft.com/office/drawing/2014/main" id="{E7C5E630-B1EA-4836-B278-4CFF13E7AD54}"/>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8991602" y="1107556"/>
            <a:ext cx="2576945" cy="2576945"/>
          </a:xfrm>
          <a:prstGeom prst="rect">
            <a:avLst/>
          </a:prstGeom>
        </p:spPr>
      </p:pic>
      <p:pic>
        <p:nvPicPr>
          <p:cNvPr id="11" name="Key">
            <a:extLst>
              <a:ext uri="{FF2B5EF4-FFF2-40B4-BE49-F238E27FC236}">
                <a16:creationId xmlns:a16="http://schemas.microsoft.com/office/drawing/2014/main" id="{83AE9AD0-7523-44F2-892C-3BCF79FF241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7981" y="2718890"/>
            <a:ext cx="8343621" cy="3100771"/>
          </a:xfrm>
          <a:prstGeom prst="rect">
            <a:avLst/>
          </a:prstGeom>
        </p:spPr>
      </p:pic>
      <p:pic>
        <p:nvPicPr>
          <p:cNvPr id="12" name="R">
            <a:extLst>
              <a:ext uri="{FF2B5EF4-FFF2-40B4-BE49-F238E27FC236}">
                <a16:creationId xmlns:a16="http://schemas.microsoft.com/office/drawing/2014/main" id="{5A3CB9AB-B4CC-4E1A-B556-0FBA3E7C048C}"/>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2889733" y="3684501"/>
            <a:ext cx="519372" cy="519372"/>
          </a:xfrm>
          <a:prstGeom prst="rect">
            <a:avLst/>
          </a:prstGeom>
        </p:spPr>
      </p:pic>
      <p:pic>
        <p:nvPicPr>
          <p:cNvPr id="16" name="S">
            <a:extLst>
              <a:ext uri="{FF2B5EF4-FFF2-40B4-BE49-F238E27FC236}">
                <a16:creationId xmlns:a16="http://schemas.microsoft.com/office/drawing/2014/main" id="{DFBEFF2B-2AB1-4A68-A1C3-A7BA8FDEF889}"/>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2094262" y="4221662"/>
            <a:ext cx="519371" cy="519371"/>
          </a:xfrm>
          <a:prstGeom prst="rect">
            <a:avLst/>
          </a:prstGeom>
        </p:spPr>
      </p:pic>
      <p:pic>
        <p:nvPicPr>
          <p:cNvPr id="14" name="I">
            <a:extLst>
              <a:ext uri="{FF2B5EF4-FFF2-40B4-BE49-F238E27FC236}">
                <a16:creationId xmlns:a16="http://schemas.microsoft.com/office/drawing/2014/main" id="{56EE269C-408F-4543-B839-A207F3C7E156}"/>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4978795" y="3687619"/>
            <a:ext cx="519371" cy="519371"/>
          </a:xfrm>
          <a:prstGeom prst="rect">
            <a:avLst/>
          </a:prstGeom>
        </p:spPr>
      </p:pic>
      <p:pic>
        <p:nvPicPr>
          <p:cNvPr id="28" name="O">
            <a:extLst>
              <a:ext uri="{FF2B5EF4-FFF2-40B4-BE49-F238E27FC236}">
                <a16:creationId xmlns:a16="http://schemas.microsoft.com/office/drawing/2014/main" id="{B40271F8-0AF2-474A-8FF3-DDAE39ADDDE7}"/>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5498166" y="3684501"/>
            <a:ext cx="519372" cy="519372"/>
          </a:xfrm>
          <a:prstGeom prst="rect">
            <a:avLst/>
          </a:prstGeom>
        </p:spPr>
      </p:pic>
      <p:pic>
        <p:nvPicPr>
          <p:cNvPr id="27" name="L">
            <a:extLst>
              <a:ext uri="{FF2B5EF4-FFF2-40B4-BE49-F238E27FC236}">
                <a16:creationId xmlns:a16="http://schemas.microsoft.com/office/drawing/2014/main" id="{3F95DA01-B9AC-46C1-B8F6-770F4B971CC7}"/>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5749349" y="4228028"/>
            <a:ext cx="519371" cy="519371"/>
          </a:xfrm>
          <a:prstGeom prst="rect">
            <a:avLst/>
          </a:prstGeom>
        </p:spPr>
      </p:pic>
      <p:sp>
        <p:nvSpPr>
          <p:cNvPr id="17" name="l">
            <a:extLst>
              <a:ext uri="{FF2B5EF4-FFF2-40B4-BE49-F238E27FC236}">
                <a16:creationId xmlns:a16="http://schemas.microsoft.com/office/drawing/2014/main" id="{637C2627-C6D7-4FAE-A4B7-DFD1E4D40CB6}"/>
              </a:ext>
            </a:extLst>
          </p:cNvPr>
          <p:cNvSpPr txBox="1"/>
          <p:nvPr/>
        </p:nvSpPr>
        <p:spPr>
          <a:xfrm>
            <a:off x="3720196"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l</a:t>
            </a:r>
          </a:p>
        </p:txBody>
      </p:sp>
      <p:sp>
        <p:nvSpPr>
          <p:cNvPr id="18" name="o">
            <a:extLst>
              <a:ext uri="{FF2B5EF4-FFF2-40B4-BE49-F238E27FC236}">
                <a16:creationId xmlns:a16="http://schemas.microsoft.com/office/drawing/2014/main" id="{0FD2A286-5764-42AF-AEC4-963C6EC590AE}"/>
              </a:ext>
            </a:extLst>
          </p:cNvPr>
          <p:cNvSpPr txBox="1"/>
          <p:nvPr/>
        </p:nvSpPr>
        <p:spPr>
          <a:xfrm>
            <a:off x="3819649"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o</a:t>
            </a:r>
          </a:p>
        </p:txBody>
      </p:sp>
      <p:sp>
        <p:nvSpPr>
          <p:cNvPr id="19" name="i">
            <a:extLst>
              <a:ext uri="{FF2B5EF4-FFF2-40B4-BE49-F238E27FC236}">
                <a16:creationId xmlns:a16="http://schemas.microsoft.com/office/drawing/2014/main" id="{3A89DC3E-0066-4E18-A74D-F4702E4F1A26}"/>
              </a:ext>
            </a:extLst>
          </p:cNvPr>
          <p:cNvSpPr txBox="1"/>
          <p:nvPr/>
        </p:nvSpPr>
        <p:spPr>
          <a:xfrm>
            <a:off x="4067697"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err="1">
                <a:solidFill>
                  <a:schemeClr val="accent1">
                    <a:lumMod val="75000"/>
                  </a:schemeClr>
                </a:solidFill>
              </a:rPr>
              <a:t>i</a:t>
            </a:r>
            <a:endParaRPr lang="en-US" dirty="0">
              <a:solidFill>
                <a:schemeClr val="accent1">
                  <a:lumMod val="75000"/>
                </a:schemeClr>
              </a:solidFill>
            </a:endParaRPr>
          </a:p>
        </p:txBody>
      </p:sp>
      <p:sp>
        <p:nvSpPr>
          <p:cNvPr id="20" name="s">
            <a:extLst>
              <a:ext uri="{FF2B5EF4-FFF2-40B4-BE49-F238E27FC236}">
                <a16:creationId xmlns:a16="http://schemas.microsoft.com/office/drawing/2014/main" id="{9D459F8F-5F05-4E4B-ABF7-72850688D538}"/>
              </a:ext>
            </a:extLst>
          </p:cNvPr>
          <p:cNvSpPr txBox="1"/>
          <p:nvPr/>
        </p:nvSpPr>
        <p:spPr>
          <a:xfrm>
            <a:off x="4176433"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s</a:t>
            </a:r>
          </a:p>
        </p:txBody>
      </p:sp>
      <p:sp>
        <p:nvSpPr>
          <p:cNvPr id="21" name="i">
            <a:extLst>
              <a:ext uri="{FF2B5EF4-FFF2-40B4-BE49-F238E27FC236}">
                <a16:creationId xmlns:a16="http://schemas.microsoft.com/office/drawing/2014/main" id="{1DB928ED-8DE5-4DB0-A494-8FA833AD20DF}"/>
              </a:ext>
            </a:extLst>
          </p:cNvPr>
          <p:cNvSpPr txBox="1"/>
          <p:nvPr/>
        </p:nvSpPr>
        <p:spPr>
          <a:xfrm>
            <a:off x="4417064"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err="1">
                <a:solidFill>
                  <a:schemeClr val="accent1">
                    <a:lumMod val="75000"/>
                  </a:schemeClr>
                </a:solidFill>
              </a:rPr>
              <a:t>i</a:t>
            </a:r>
            <a:endParaRPr lang="en-US" dirty="0">
              <a:solidFill>
                <a:schemeClr val="accent1">
                  <a:lumMod val="75000"/>
                </a:schemeClr>
              </a:solidFill>
            </a:endParaRPr>
          </a:p>
        </p:txBody>
      </p:sp>
      <p:sp>
        <p:nvSpPr>
          <p:cNvPr id="22" name="r">
            <a:extLst>
              <a:ext uri="{FF2B5EF4-FFF2-40B4-BE49-F238E27FC236}">
                <a16:creationId xmlns:a16="http://schemas.microsoft.com/office/drawing/2014/main" id="{2F0941FE-59DA-42C4-A848-C32100BE78A2}"/>
              </a:ext>
            </a:extLst>
          </p:cNvPr>
          <p:cNvSpPr txBox="1"/>
          <p:nvPr/>
        </p:nvSpPr>
        <p:spPr>
          <a:xfrm>
            <a:off x="4556257"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r</a:t>
            </a:r>
          </a:p>
        </p:txBody>
      </p:sp>
      <p:sp>
        <p:nvSpPr>
          <p:cNvPr id="23" name="s">
            <a:extLst>
              <a:ext uri="{FF2B5EF4-FFF2-40B4-BE49-F238E27FC236}">
                <a16:creationId xmlns:a16="http://schemas.microsoft.com/office/drawing/2014/main" id="{0301253D-399D-46B4-B586-357ADE9F86A1}"/>
              </a:ext>
            </a:extLst>
          </p:cNvPr>
          <p:cNvSpPr txBox="1"/>
          <p:nvPr/>
        </p:nvSpPr>
        <p:spPr>
          <a:xfrm>
            <a:off x="4734755"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s</a:t>
            </a:r>
          </a:p>
        </p:txBody>
      </p:sp>
      <p:pic>
        <p:nvPicPr>
          <p:cNvPr id="25" name="correct-answer-ding-and-applause">
            <a:hlinkClick r:id="" action="ppaction://media"/>
            <a:extLst>
              <a:ext uri="{FF2B5EF4-FFF2-40B4-BE49-F238E27FC236}">
                <a16:creationId xmlns:a16="http://schemas.microsoft.com/office/drawing/2014/main" id="{1BDA4E23-15BD-4CC9-A419-787FC0B46919}"/>
              </a:ext>
            </a:extLst>
          </p:cNvPr>
          <p:cNvPicPr>
            <a:picLocks noChangeAspect="1"/>
          </p:cNvPicPr>
          <p:nvPr>
            <a:audioFile r:link="rId3"/>
            <p:extLst>
              <p:ext uri="{DAA4B4D4-6D71-4841-9C94-3DE7FCFB9230}">
                <p14:media xmlns:p14="http://schemas.microsoft.com/office/powerpoint/2010/main" r:embed="rId2"/>
              </p:ext>
            </p:extLst>
          </p:nvPr>
        </p:nvPicPr>
        <p:blipFill>
          <a:blip r:embed="rId21"/>
          <a:stretch>
            <a:fillRect/>
          </a:stretch>
        </p:blipFill>
        <p:spPr>
          <a:xfrm>
            <a:off x="-2071712" y="1864121"/>
            <a:ext cx="487363" cy="487363"/>
          </a:xfrm>
          <a:prstGeom prst="rect">
            <a:avLst/>
          </a:prstGeom>
        </p:spPr>
      </p:pic>
      <p:pic>
        <p:nvPicPr>
          <p:cNvPr id="26" name="Buzzer-WA">
            <a:hlinkClick r:id="" action="ppaction://media"/>
            <a:extLst>
              <a:ext uri="{FF2B5EF4-FFF2-40B4-BE49-F238E27FC236}">
                <a16:creationId xmlns:a16="http://schemas.microsoft.com/office/drawing/2014/main" id="{E0768687-6BC4-4A42-AC67-E535463B40A4}"/>
              </a:ext>
            </a:extLst>
          </p:cNvPr>
          <p:cNvPicPr>
            <a:picLocks noChangeAspect="1"/>
          </p:cNvPicPr>
          <p:nvPr>
            <a:audioFile r:link="rId5"/>
            <p:extLst>
              <p:ext uri="{DAA4B4D4-6D71-4841-9C94-3DE7FCFB9230}">
                <p14:media xmlns:p14="http://schemas.microsoft.com/office/powerpoint/2010/main" r:embed="rId4"/>
              </p:ext>
            </p:extLst>
          </p:nvPr>
        </p:nvPicPr>
        <p:blipFill>
          <a:blip r:embed="rId21"/>
          <a:stretch>
            <a:fillRect/>
          </a:stretch>
        </p:blipFill>
        <p:spPr>
          <a:xfrm>
            <a:off x="-1732261" y="3440819"/>
            <a:ext cx="487363" cy="487363"/>
          </a:xfrm>
          <a:prstGeom prst="rect">
            <a:avLst/>
          </a:prstGeom>
        </p:spPr>
      </p:pic>
      <p:pic>
        <p:nvPicPr>
          <p:cNvPr id="24" name="Picture 23">
            <a:extLst>
              <a:ext uri="{FF2B5EF4-FFF2-40B4-BE49-F238E27FC236}">
                <a16:creationId xmlns:a16="http://schemas.microsoft.com/office/drawing/2014/main" id="{19A7DD48-8518-4BDA-8A53-F067D2B4919D}"/>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11026998" y="5577205"/>
            <a:ext cx="628670" cy="743776"/>
          </a:xfrm>
          <a:prstGeom prst="rect">
            <a:avLst/>
          </a:prstGeom>
        </p:spPr>
      </p:pic>
      <p:sp>
        <p:nvSpPr>
          <p:cNvPr id="29" name="TextBox 28">
            <a:extLst>
              <a:ext uri="{FF2B5EF4-FFF2-40B4-BE49-F238E27FC236}">
                <a16:creationId xmlns:a16="http://schemas.microsoft.com/office/drawing/2014/main" id="{E96D5DBC-DAB6-4ABE-A451-7212516FA18A}"/>
              </a:ext>
            </a:extLst>
          </p:cNvPr>
          <p:cNvSpPr txBox="1"/>
          <p:nvPr/>
        </p:nvSpPr>
        <p:spPr>
          <a:xfrm>
            <a:off x="0" y="539110"/>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Trouve</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 le mot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manquant</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a:t>
            </a:r>
          </a:p>
        </p:txBody>
      </p:sp>
    </p:spTree>
    <p:custDataLst>
      <p:tags r:id="rId1"/>
    </p:custDataLst>
    <p:extLst>
      <p:ext uri="{BB962C8B-B14F-4D97-AF65-F5344CB8AC3E}">
        <p14:creationId xmlns:p14="http://schemas.microsoft.com/office/powerpoint/2010/main" val="354254358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withEffect">
                                  <p:stCondLst>
                                    <p:cond delay="0"/>
                                  </p:stCondLst>
                                  <p:childTnLst>
                                    <p:cmd type="call" cmd="playFrom(0.0)">
                                      <p:cBhvr>
                                        <p:cTn id="6" dur="2403" fill="hold"/>
                                        <p:tgtEl>
                                          <p:spTgt spid="26"/>
                                        </p:tgtEl>
                                      </p:cBhvr>
                                    </p:cmd>
                                  </p:childTnLst>
                                </p:cTn>
                              </p:par>
                            </p:childTnLst>
                          </p:cTn>
                        </p:par>
                      </p:childTnLst>
                    </p:cTn>
                  </p:par>
                </p:childTnLst>
              </p:cTn>
              <p:nextCondLst>
                <p:cond evt="onClick" delay="0">
                  <p:tgtEl>
                    <p:spTgt spid="11"/>
                  </p:tgtEl>
                </p:cond>
              </p:nextCondLst>
            </p:seq>
            <p:seq concurrent="1" nextAc="seek">
              <p:cTn id="7" restart="whenNotActive" fill="hold" evtFilter="cancelBubble" nodeType="interactiveSeq">
                <p:stCondLst>
                  <p:cond evt="onClick" delay="0">
                    <p:tgtEl>
                      <p:spTgt spid="12"/>
                    </p:tgtEl>
                  </p:cond>
                </p:stCondLst>
                <p:endSync evt="end" delay="0">
                  <p:rtn val="all"/>
                </p:endSync>
                <p:childTnLst>
                  <p:par>
                    <p:cTn id="8" fill="hold">
                      <p:stCondLst>
                        <p:cond delay="0"/>
                      </p:stCondLst>
                      <p:childTnLst>
                        <p:par>
                          <p:cTn id="9" fill="hold">
                            <p:stCondLst>
                              <p:cond delay="0"/>
                            </p:stCondLst>
                            <p:childTnLst>
                              <p:par>
                                <p:cTn id="10" presetID="26" presetClass="emph" presetSubtype="0" fill="hold" nodeType="withEffect">
                                  <p:stCondLst>
                                    <p:cond delay="0"/>
                                  </p:stCondLst>
                                  <p:childTnLst>
                                    <p:animEffect transition="out" filter="fade">
                                      <p:cBhvr>
                                        <p:cTn id="11" dur="500" tmFilter="0, 0; .2, .5; .8, .5; 1, 0"/>
                                        <p:tgtEl>
                                          <p:spTgt spid="12"/>
                                        </p:tgtEl>
                                      </p:cBhvr>
                                    </p:animEffect>
                                    <p:animScale>
                                      <p:cBhvr>
                                        <p:cTn id="12" dur="250" autoRev="1" fill="hold"/>
                                        <p:tgtEl>
                                          <p:spTgt spid="12"/>
                                        </p:tgtEl>
                                      </p:cBhvr>
                                      <p:by x="105000" y="105000"/>
                                    </p:animScale>
                                  </p:childTnLst>
                                </p:cTn>
                              </p:par>
                              <p:par>
                                <p:cTn id="13" presetID="53" presetClass="entr" presetSubtype="16"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par>
                                <p:cTn id="18" presetID="1" presetClass="mediacall" presetSubtype="0" fill="hold" nodeType="withEffect">
                                  <p:stCondLst>
                                    <p:cond delay="0"/>
                                  </p:stCondLst>
                                  <p:childTnLst>
                                    <p:cmd type="call" cmd="playFrom(0.0)">
                                      <p:cBhvr>
                                        <p:cTn id="19" dur="5328" fill="hold"/>
                                        <p:tgtEl>
                                          <p:spTgt spid="25"/>
                                        </p:tgtEl>
                                      </p:cBhvr>
                                    </p:cmd>
                                  </p:childTnLst>
                                </p:cTn>
                              </p:par>
                            </p:childTnLst>
                          </p:cTn>
                        </p:par>
                      </p:childTnLst>
                    </p:cTn>
                  </p:par>
                </p:childTnLst>
              </p:cTn>
              <p:nextCondLst>
                <p:cond evt="onClick" delay="0">
                  <p:tgtEl>
                    <p:spTgt spid="12"/>
                  </p:tgtEl>
                </p:cond>
              </p:nextCondLst>
            </p:seq>
            <p:seq concurrent="1" nextAc="seek">
              <p:cTn id="20" restart="whenNotActive" fill="hold" evtFilter="cancelBubble" nodeType="interactiveSeq">
                <p:stCondLst>
                  <p:cond evt="onClick" delay="0">
                    <p:tgtEl>
                      <p:spTgt spid="14"/>
                    </p:tgtEl>
                  </p:cond>
                </p:stCondLst>
                <p:endSync evt="end" delay="0">
                  <p:rtn val="all"/>
                </p:endSync>
                <p:childTnLst>
                  <p:par>
                    <p:cTn id="21" fill="hold">
                      <p:stCondLst>
                        <p:cond delay="0"/>
                      </p:stCondLst>
                      <p:childTnLst>
                        <p:par>
                          <p:cTn id="22" fill="hold">
                            <p:stCondLst>
                              <p:cond delay="0"/>
                            </p:stCondLst>
                            <p:childTnLst>
                              <p:par>
                                <p:cTn id="23" presetID="26" presetClass="emph" presetSubtype="0" fill="hold" nodeType="withEffect">
                                  <p:stCondLst>
                                    <p:cond delay="0"/>
                                  </p:stCondLst>
                                  <p:childTnLst>
                                    <p:animEffect transition="out" filter="fade">
                                      <p:cBhvr>
                                        <p:cTn id="24" dur="500" tmFilter="0, 0; .2, .5; .8, .5; 1, 0"/>
                                        <p:tgtEl>
                                          <p:spTgt spid="14"/>
                                        </p:tgtEl>
                                      </p:cBhvr>
                                    </p:animEffect>
                                    <p:animScale>
                                      <p:cBhvr>
                                        <p:cTn id="25" dur="250" autoRev="1" fill="hold"/>
                                        <p:tgtEl>
                                          <p:spTgt spid="14"/>
                                        </p:tgtEl>
                                      </p:cBhvr>
                                      <p:by x="105000" y="105000"/>
                                    </p:animScale>
                                  </p:childTnLst>
                                </p:cTn>
                              </p:par>
                              <p:par>
                                <p:cTn id="26" presetID="53" presetClass="entr" presetSubtype="16"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par>
                                <p:cTn id="31" presetID="1" presetClass="mediacall" presetSubtype="0" fill="hold" nodeType="withEffect">
                                  <p:stCondLst>
                                    <p:cond delay="0"/>
                                  </p:stCondLst>
                                  <p:childTnLst>
                                    <p:cmd type="call" cmd="playFrom(0.0)">
                                      <p:cBhvr>
                                        <p:cTn id="32" dur="5328" fill="hold"/>
                                        <p:tgtEl>
                                          <p:spTgt spid="25"/>
                                        </p:tgtEl>
                                      </p:cBhvr>
                                    </p:cmd>
                                  </p:childTnLst>
                                </p:cTn>
                              </p:par>
                            </p:childTnLst>
                          </p:cTn>
                        </p:par>
                      </p:childTnLst>
                    </p:cTn>
                  </p:par>
                  <p:par>
                    <p:cTn id="33" fill="hold">
                      <p:stCondLst>
                        <p:cond delay="indefinite"/>
                      </p:stCondLst>
                      <p:childTnLst>
                        <p:par>
                          <p:cTn id="34" fill="hold">
                            <p:stCondLst>
                              <p:cond delay="0"/>
                            </p:stCondLst>
                            <p:childTnLst>
                              <p:par>
                                <p:cTn id="35" presetID="26" presetClass="emph" presetSubtype="0" fill="hold" nodeType="clickEffect">
                                  <p:stCondLst>
                                    <p:cond delay="0"/>
                                  </p:stCondLst>
                                  <p:childTnLst>
                                    <p:animEffect transition="out" filter="fade">
                                      <p:cBhvr>
                                        <p:cTn id="36" dur="500" tmFilter="0, 0; .2, .5; .8, .5; 1, 0"/>
                                        <p:tgtEl>
                                          <p:spTgt spid="14"/>
                                        </p:tgtEl>
                                      </p:cBhvr>
                                    </p:animEffect>
                                    <p:animScale>
                                      <p:cBhvr>
                                        <p:cTn id="37" dur="250" autoRev="1" fill="hold"/>
                                        <p:tgtEl>
                                          <p:spTgt spid="14"/>
                                        </p:tgtEl>
                                      </p:cBhvr>
                                      <p:by x="105000" y="105000"/>
                                    </p:animScale>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1" presetClass="mediacall" presetSubtype="0" fill="hold" nodeType="withEffect">
                                  <p:stCondLst>
                                    <p:cond delay="0"/>
                                  </p:stCondLst>
                                  <p:childTnLst>
                                    <p:cmd type="call" cmd="playFrom(0.0)">
                                      <p:cBhvr>
                                        <p:cTn id="44" dur="5328" fill="hold"/>
                                        <p:tgtEl>
                                          <p:spTgt spid="25"/>
                                        </p:tgtEl>
                                      </p:cBhvr>
                                    </p:cmd>
                                  </p:childTnLst>
                                </p:cTn>
                              </p:par>
                            </p:childTnLst>
                          </p:cTn>
                        </p:par>
                      </p:childTnLst>
                    </p:cTn>
                  </p:par>
                </p:childTnLst>
              </p:cTn>
              <p:nextCondLst>
                <p:cond evt="onClick" delay="0">
                  <p:tgtEl>
                    <p:spTgt spid="14"/>
                  </p:tgtEl>
                </p:cond>
              </p:nextCondLst>
            </p:seq>
            <p:seq concurrent="1" nextAc="seek">
              <p:cTn id="45" restart="whenNotActive" fill="hold" evtFilter="cancelBubble" nodeType="interactiveSeq">
                <p:stCondLst>
                  <p:cond evt="onClick" delay="0">
                    <p:tgtEl>
                      <p:spTgt spid="16"/>
                    </p:tgtEl>
                  </p:cond>
                </p:stCondLst>
                <p:endSync evt="end" delay="0">
                  <p:rtn val="all"/>
                </p:endSync>
                <p:childTnLst>
                  <p:par>
                    <p:cTn id="46" fill="hold">
                      <p:stCondLst>
                        <p:cond delay="0"/>
                      </p:stCondLst>
                      <p:childTnLst>
                        <p:par>
                          <p:cTn id="47" fill="hold">
                            <p:stCondLst>
                              <p:cond delay="0"/>
                            </p:stCondLst>
                            <p:childTnLst>
                              <p:par>
                                <p:cTn id="48" presetID="26" presetClass="emph" presetSubtype="0" fill="hold" nodeType="withEffect">
                                  <p:stCondLst>
                                    <p:cond delay="0"/>
                                  </p:stCondLst>
                                  <p:childTnLst>
                                    <p:animEffect transition="out" filter="fade">
                                      <p:cBhvr>
                                        <p:cTn id="49" dur="500" tmFilter="0, 0; .2, .5; .8, .5; 1, 0"/>
                                        <p:tgtEl>
                                          <p:spTgt spid="16"/>
                                        </p:tgtEl>
                                      </p:cBhvr>
                                    </p:animEffect>
                                    <p:animScale>
                                      <p:cBhvr>
                                        <p:cTn id="50" dur="250" autoRev="1" fill="hold"/>
                                        <p:tgtEl>
                                          <p:spTgt spid="16"/>
                                        </p:tgtEl>
                                      </p:cBhvr>
                                      <p:by x="105000" y="105000"/>
                                    </p:animScale>
                                  </p:childTnLst>
                                </p:cTn>
                              </p:par>
                              <p:par>
                                <p:cTn id="51" presetID="53" presetClass="entr" presetSubtype="16"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fltVal val="0"/>
                                          </p:val>
                                        </p:tav>
                                        <p:tav tm="100000">
                                          <p:val>
                                            <p:strVal val="#ppt_w"/>
                                          </p:val>
                                        </p:tav>
                                      </p:tavLst>
                                    </p:anim>
                                    <p:anim calcmode="lin" valueType="num">
                                      <p:cBhvr>
                                        <p:cTn id="54" dur="500" fill="hold"/>
                                        <p:tgtEl>
                                          <p:spTgt spid="20"/>
                                        </p:tgtEl>
                                        <p:attrNameLst>
                                          <p:attrName>ppt_h</p:attrName>
                                        </p:attrNameLst>
                                      </p:cBhvr>
                                      <p:tavLst>
                                        <p:tav tm="0">
                                          <p:val>
                                            <p:fltVal val="0"/>
                                          </p:val>
                                        </p:tav>
                                        <p:tav tm="100000">
                                          <p:val>
                                            <p:strVal val="#ppt_h"/>
                                          </p:val>
                                        </p:tav>
                                      </p:tavLst>
                                    </p:anim>
                                    <p:animEffect transition="in" filter="fade">
                                      <p:cBhvr>
                                        <p:cTn id="55" dur="500"/>
                                        <p:tgtEl>
                                          <p:spTgt spid="20"/>
                                        </p:tgtEl>
                                      </p:cBhvr>
                                    </p:animEffect>
                                  </p:childTnLst>
                                </p:cTn>
                              </p:par>
                              <p:par>
                                <p:cTn id="56" presetID="1" presetClass="mediacall" presetSubtype="0" fill="hold" nodeType="withEffect">
                                  <p:stCondLst>
                                    <p:cond delay="0"/>
                                  </p:stCondLst>
                                  <p:childTnLst>
                                    <p:cmd type="call" cmd="playFrom(0.0)">
                                      <p:cBhvr>
                                        <p:cTn id="57" dur="5328" fill="hold"/>
                                        <p:tgtEl>
                                          <p:spTgt spid="25"/>
                                        </p:tgtEl>
                                      </p:cBhvr>
                                    </p:cmd>
                                  </p:childTnLst>
                                </p:cTn>
                              </p:par>
                            </p:childTnLst>
                          </p:cTn>
                        </p:par>
                      </p:childTnLst>
                    </p:cTn>
                  </p:par>
                  <p:par>
                    <p:cTn id="58" fill="hold">
                      <p:stCondLst>
                        <p:cond delay="indefinite"/>
                      </p:stCondLst>
                      <p:childTnLst>
                        <p:par>
                          <p:cTn id="59" fill="hold">
                            <p:stCondLst>
                              <p:cond delay="0"/>
                            </p:stCondLst>
                            <p:childTnLst>
                              <p:par>
                                <p:cTn id="60" presetID="26" presetClass="emph" presetSubtype="0" fill="hold" nodeType="clickEffect">
                                  <p:stCondLst>
                                    <p:cond delay="0"/>
                                  </p:stCondLst>
                                  <p:childTnLst>
                                    <p:animEffect transition="out" filter="fade">
                                      <p:cBhvr>
                                        <p:cTn id="61" dur="500" tmFilter="0, 0; .2, .5; .8, .5; 1, 0"/>
                                        <p:tgtEl>
                                          <p:spTgt spid="16"/>
                                        </p:tgtEl>
                                      </p:cBhvr>
                                    </p:animEffect>
                                    <p:animScale>
                                      <p:cBhvr>
                                        <p:cTn id="62" dur="250" autoRev="1" fill="hold"/>
                                        <p:tgtEl>
                                          <p:spTgt spid="16"/>
                                        </p:tgtEl>
                                      </p:cBhvr>
                                      <p:by x="105000" y="105000"/>
                                    </p:animScale>
                                  </p:childTnLst>
                                </p:cTn>
                              </p:par>
                              <p:par>
                                <p:cTn id="63" presetID="53" presetClass="entr" presetSubtype="16"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Effect transition="in" filter="fade">
                                      <p:cBhvr>
                                        <p:cTn id="67" dur="500"/>
                                        <p:tgtEl>
                                          <p:spTgt spid="23"/>
                                        </p:tgtEl>
                                      </p:cBhvr>
                                    </p:animEffect>
                                  </p:childTnLst>
                                </p:cTn>
                              </p:par>
                              <p:par>
                                <p:cTn id="68" presetID="1" presetClass="mediacall" presetSubtype="0" fill="hold" nodeType="withEffect">
                                  <p:stCondLst>
                                    <p:cond delay="0"/>
                                  </p:stCondLst>
                                  <p:childTnLst>
                                    <p:cmd type="call" cmd="playFrom(0.0)">
                                      <p:cBhvr>
                                        <p:cTn id="69" dur="5328" fill="hold"/>
                                        <p:tgtEl>
                                          <p:spTgt spid="25"/>
                                        </p:tgtEl>
                                      </p:cBhvr>
                                    </p:cmd>
                                  </p:childTnLst>
                                </p:cTn>
                              </p:par>
                            </p:childTnLst>
                          </p:cTn>
                        </p:par>
                      </p:childTnLst>
                    </p:cTn>
                  </p:par>
                </p:childTnLst>
              </p:cTn>
              <p:nextCondLst>
                <p:cond evt="onClick" delay="0">
                  <p:tgtEl>
                    <p:spTgt spid="16"/>
                  </p:tgtEl>
                </p:cond>
              </p:nextCondLst>
            </p:seq>
            <p:audio>
              <p:cMediaNode vol="80000">
                <p:cTn id="70" fill="hold" display="0">
                  <p:stCondLst>
                    <p:cond delay="indefinite"/>
                  </p:stCondLst>
                  <p:endCondLst>
                    <p:cond evt="onStopAudio" delay="0">
                      <p:tgtEl>
                        <p:sldTgt/>
                      </p:tgtEl>
                    </p:cond>
                  </p:endCondLst>
                </p:cTn>
                <p:tgtEl>
                  <p:spTgt spid="25"/>
                </p:tgtEl>
              </p:cMediaNode>
            </p:audio>
            <p:audio>
              <p:cMediaNode vol="80000">
                <p:cTn id="71" fill="hold" display="0">
                  <p:stCondLst>
                    <p:cond delay="indefinite"/>
                  </p:stCondLst>
                  <p:endCondLst>
                    <p:cond evt="onStopAudio" delay="0">
                      <p:tgtEl>
                        <p:sldTgt/>
                      </p:tgtEl>
                    </p:cond>
                  </p:endCondLst>
                </p:cTn>
                <p:tgtEl>
                  <p:spTgt spid="26"/>
                </p:tgtEl>
              </p:cMediaNode>
            </p:audio>
            <p:seq concurrent="1" nextAc="seek">
              <p:cTn id="72" restart="whenNotActive" fill="hold" evtFilter="cancelBubble" nodeType="interactiveSeq">
                <p:stCondLst>
                  <p:cond evt="onClick" delay="0">
                    <p:tgtEl>
                      <p:spTgt spid="27"/>
                    </p:tgtEl>
                  </p:cond>
                </p:stCondLst>
                <p:endSync evt="end" delay="0">
                  <p:rtn val="all"/>
                </p:endSync>
                <p:childTnLst>
                  <p:par>
                    <p:cTn id="73" fill="hold">
                      <p:stCondLst>
                        <p:cond delay="0"/>
                      </p:stCondLst>
                      <p:childTnLst>
                        <p:par>
                          <p:cTn id="74" fill="hold">
                            <p:stCondLst>
                              <p:cond delay="0"/>
                            </p:stCondLst>
                            <p:childTnLst>
                              <p:par>
                                <p:cTn id="75" presetID="26" presetClass="emph" presetSubtype="0" fill="hold" nodeType="withEffect">
                                  <p:stCondLst>
                                    <p:cond delay="0"/>
                                  </p:stCondLst>
                                  <p:childTnLst>
                                    <p:animEffect transition="out" filter="fade">
                                      <p:cBhvr>
                                        <p:cTn id="76" dur="500" tmFilter="0, 0; .2, .5; .8, .5; 1, 0"/>
                                        <p:tgtEl>
                                          <p:spTgt spid="27"/>
                                        </p:tgtEl>
                                      </p:cBhvr>
                                    </p:animEffect>
                                    <p:animScale>
                                      <p:cBhvr>
                                        <p:cTn id="77" dur="250" autoRev="1" fill="hold"/>
                                        <p:tgtEl>
                                          <p:spTgt spid="27"/>
                                        </p:tgtEl>
                                      </p:cBhvr>
                                      <p:by x="105000" y="105000"/>
                                    </p:animScale>
                                  </p:childTnLst>
                                </p:cTn>
                              </p:par>
                              <p:par>
                                <p:cTn id="78" presetID="53" presetClass="entr" presetSubtype="16"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par>
                                <p:cTn id="83" presetID="1" presetClass="mediacall" presetSubtype="0" fill="hold" nodeType="withEffect">
                                  <p:stCondLst>
                                    <p:cond delay="0"/>
                                  </p:stCondLst>
                                  <p:childTnLst>
                                    <p:cmd type="call" cmd="playFrom(0.0)">
                                      <p:cBhvr>
                                        <p:cTn id="84" dur="5328" fill="hold"/>
                                        <p:tgtEl>
                                          <p:spTgt spid="25"/>
                                        </p:tgtEl>
                                      </p:cBhvr>
                                    </p:cmd>
                                  </p:childTnLst>
                                </p:cTn>
                              </p:par>
                            </p:childTnLst>
                          </p:cTn>
                        </p:par>
                      </p:childTnLst>
                    </p:cTn>
                  </p:par>
                </p:childTnLst>
              </p:cTn>
              <p:nextCondLst>
                <p:cond evt="onClick" delay="0">
                  <p:tgtEl>
                    <p:spTgt spid="27"/>
                  </p:tgtEl>
                </p:cond>
              </p:nextCondLst>
            </p:seq>
            <p:seq concurrent="1" nextAc="seek">
              <p:cTn id="85" restart="whenNotActive" fill="hold" evtFilter="cancelBubble" nodeType="interactiveSeq">
                <p:stCondLst>
                  <p:cond evt="onClick" delay="0">
                    <p:tgtEl>
                      <p:spTgt spid="28"/>
                    </p:tgtEl>
                  </p:cond>
                </p:stCondLst>
                <p:endSync evt="end" delay="0">
                  <p:rtn val="all"/>
                </p:endSync>
                <p:childTnLst>
                  <p:par>
                    <p:cTn id="86" fill="hold">
                      <p:stCondLst>
                        <p:cond delay="0"/>
                      </p:stCondLst>
                      <p:childTnLst>
                        <p:par>
                          <p:cTn id="87" fill="hold">
                            <p:stCondLst>
                              <p:cond delay="0"/>
                            </p:stCondLst>
                            <p:childTnLst>
                              <p:par>
                                <p:cTn id="88" presetID="26" presetClass="emph" presetSubtype="0" fill="hold" nodeType="withEffect">
                                  <p:stCondLst>
                                    <p:cond delay="0"/>
                                  </p:stCondLst>
                                  <p:childTnLst>
                                    <p:animEffect transition="out" filter="fade">
                                      <p:cBhvr>
                                        <p:cTn id="89" dur="500" tmFilter="0, 0; .2, .5; .8, .5; 1, 0"/>
                                        <p:tgtEl>
                                          <p:spTgt spid="28"/>
                                        </p:tgtEl>
                                      </p:cBhvr>
                                    </p:animEffect>
                                    <p:animScale>
                                      <p:cBhvr>
                                        <p:cTn id="90" dur="250" autoRev="1" fill="hold"/>
                                        <p:tgtEl>
                                          <p:spTgt spid="28"/>
                                        </p:tgtEl>
                                      </p:cBhvr>
                                      <p:by x="105000" y="105000"/>
                                    </p:animScale>
                                  </p:childTnLst>
                                </p:cTn>
                              </p:par>
                              <p:par>
                                <p:cTn id="91" presetID="53" presetClass="entr" presetSubtype="16" fill="hold" grpId="0" nodeType="with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1" presetClass="mediacall" presetSubtype="0" fill="hold" nodeType="withEffect">
                                  <p:stCondLst>
                                    <p:cond delay="0"/>
                                  </p:stCondLst>
                                  <p:childTnLst>
                                    <p:cmd type="call" cmd="playFrom(0.0)">
                                      <p:cBhvr>
                                        <p:cTn id="97" dur="5328" fill="hold"/>
                                        <p:tgtEl>
                                          <p:spTgt spid="25"/>
                                        </p:tgtEl>
                                      </p:cBhvr>
                                    </p:cmd>
                                  </p:childTnLst>
                                </p:cTn>
                              </p:par>
                            </p:childTnLst>
                          </p:cTn>
                        </p:par>
                      </p:childTnLst>
                    </p:cTn>
                  </p:par>
                </p:childTnLst>
              </p:cTn>
              <p:nextCondLst>
                <p:cond evt="onClick" delay="0">
                  <p:tgtEl>
                    <p:spTgt spid="28"/>
                  </p:tgtEl>
                </p:cond>
              </p:nextCondLst>
            </p:seq>
          </p:childTnLst>
        </p:cTn>
      </p:par>
    </p:tnLst>
    <p:bldLst>
      <p:bldP spid="17" grpId="0"/>
      <p:bldP spid="18" grpId="0"/>
      <p:bldP spid="19" grpId="0"/>
      <p:bldP spid="20" grpId="0"/>
      <p:bldP spid="21" grpId="0"/>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9" name="Google Shape;223;p32"/>
          <p:cNvSpPr txBox="1"/>
          <p:nvPr/>
        </p:nvSpPr>
        <p:spPr>
          <a:xfrm>
            <a:off x="-4660" y="2006830"/>
            <a:ext cx="3176124" cy="766058"/>
          </a:xfrm>
          <a:prstGeom prst="rect">
            <a:avLst/>
          </a:prstGeom>
          <a:noFill/>
          <a:ln>
            <a:noFill/>
          </a:ln>
        </p:spPr>
        <p:txBody>
          <a:bodyPr spcFirstLastPara="1" wrap="square" lIns="91425" tIns="91425" rIns="91425" bIns="91425" anchor="ctr" anchorCtr="0">
            <a:noAutofit/>
          </a:bodyPr>
          <a:lstStyle/>
          <a:p>
            <a:pPr marL="457200" marR="0" lvl="0" indent="0" algn="l" defTabSz="914400" rtl="0" eaLnBrk="1" fontAlgn="auto" latinLnBrk="0" hangingPunct="1">
              <a:lnSpc>
                <a:spcPct val="100000"/>
              </a:lnSpc>
              <a:spcBef>
                <a:spcPts val="0"/>
              </a:spcBef>
              <a:spcAft>
                <a:spcPts val="0"/>
              </a:spcAft>
              <a:buClr>
                <a:srgbClr val="000000"/>
              </a:buClr>
              <a:buSzPts val="5500"/>
              <a:buFont typeface="Arial"/>
              <a:buNone/>
              <a:tabLst/>
              <a:defRPr/>
            </a:pPr>
            <a:r>
              <a:rPr kumimoji="0" lang="fr-FR" sz="360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de violence.</a:t>
            </a:r>
          </a:p>
        </p:txBody>
      </p:sp>
      <p:sp>
        <p:nvSpPr>
          <p:cNvPr id="10" name="Google Shape;223;p32">
            <a:extLst>
              <a:ext uri="{FF2B5EF4-FFF2-40B4-BE49-F238E27FC236}">
                <a16:creationId xmlns:a16="http://schemas.microsoft.com/office/drawing/2014/main" id="{5184C167-3285-40F8-BAA0-2827172FA37F}"/>
              </a:ext>
            </a:extLst>
          </p:cNvPr>
          <p:cNvSpPr txBox="1"/>
          <p:nvPr/>
        </p:nvSpPr>
        <p:spPr>
          <a:xfrm>
            <a:off x="1" y="1347568"/>
            <a:ext cx="11134845" cy="895833"/>
          </a:xfrm>
          <a:prstGeom prst="rect">
            <a:avLst/>
          </a:prstGeom>
          <a:noFill/>
          <a:ln>
            <a:noFill/>
          </a:ln>
        </p:spPr>
        <p:txBody>
          <a:bodyPr spcFirstLastPara="1" wrap="square" lIns="91425" tIns="91425" rIns="91425" bIns="91425" anchor="ctr" anchorCtr="0">
            <a:noAutofit/>
          </a:bodyPr>
          <a:lstStyle/>
          <a:p>
            <a:pPr marL="457200" lvl="0">
              <a:buSzPts val="5500"/>
              <a:defRPr/>
            </a:pPr>
            <a:r>
              <a:rPr kumimoji="0" lang="fr-FR" sz="360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J’ai le droit à la </a:t>
            </a:r>
            <a:r>
              <a:rPr kumimoji="0" lang="fr-FR" sz="180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_________________ </a:t>
            </a:r>
            <a:r>
              <a:rPr lang="fr-FR" sz="3600" dirty="0">
                <a:solidFill>
                  <a:srgbClr val="000000">
                    <a:lumMod val="65000"/>
                    <a:lumOff val="35000"/>
                  </a:srgbClr>
                </a:solidFill>
                <a:latin typeface="ScolaScript_N" panose="00000400000000000000" pitchFamily="2" charset="0"/>
                <a:ea typeface="Calibri"/>
                <a:cs typeface="Calibri"/>
                <a:sym typeface="Calibri"/>
              </a:rPr>
              <a:t>contre toute forme </a:t>
            </a:r>
            <a:endParaRPr kumimoji="0" sz="360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p:txBody>
      </p:sp>
      <p:pic>
        <p:nvPicPr>
          <p:cNvPr id="12" name="Picture 11">
            <a:extLst>
              <a:ext uri="{FF2B5EF4-FFF2-40B4-BE49-F238E27FC236}">
                <a16:creationId xmlns:a16="http://schemas.microsoft.com/office/drawing/2014/main" id="{C06E09B1-0B66-47C9-8B33-8B0FA340B7FE}"/>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9428042" y="2639709"/>
            <a:ext cx="2576945" cy="2576945"/>
          </a:xfrm>
          <a:prstGeom prst="rect">
            <a:avLst/>
          </a:prstGeom>
        </p:spPr>
      </p:pic>
      <p:pic>
        <p:nvPicPr>
          <p:cNvPr id="13" name="Key">
            <a:extLst>
              <a:ext uri="{FF2B5EF4-FFF2-40B4-BE49-F238E27FC236}">
                <a16:creationId xmlns:a16="http://schemas.microsoft.com/office/drawing/2014/main" id="{FF1DEF25-E825-43F3-A027-F232137D43B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7981" y="2718890"/>
            <a:ext cx="8343621" cy="3100771"/>
          </a:xfrm>
          <a:prstGeom prst="rect">
            <a:avLst/>
          </a:prstGeom>
        </p:spPr>
      </p:pic>
      <p:pic>
        <p:nvPicPr>
          <p:cNvPr id="15" name="N">
            <a:extLst>
              <a:ext uri="{FF2B5EF4-FFF2-40B4-BE49-F238E27FC236}">
                <a16:creationId xmlns:a16="http://schemas.microsoft.com/office/drawing/2014/main" id="{6083C704-F84A-4D7C-BE67-CCAF8494264D}"/>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4416951" y="4764023"/>
            <a:ext cx="519371" cy="519371"/>
          </a:xfrm>
          <a:prstGeom prst="rect">
            <a:avLst/>
          </a:prstGeom>
        </p:spPr>
      </p:pic>
      <p:pic>
        <p:nvPicPr>
          <p:cNvPr id="16" name="I">
            <a:extLst>
              <a:ext uri="{FF2B5EF4-FFF2-40B4-BE49-F238E27FC236}">
                <a16:creationId xmlns:a16="http://schemas.microsoft.com/office/drawing/2014/main" id="{3B10A741-27B4-458E-AC83-17F7B36ECC78}"/>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4978795" y="3687619"/>
            <a:ext cx="519371" cy="519371"/>
          </a:xfrm>
          <a:prstGeom prst="rect">
            <a:avLst/>
          </a:prstGeom>
        </p:spPr>
      </p:pic>
      <p:pic>
        <p:nvPicPr>
          <p:cNvPr id="32" name="C">
            <a:extLst>
              <a:ext uri="{FF2B5EF4-FFF2-40B4-BE49-F238E27FC236}">
                <a16:creationId xmlns:a16="http://schemas.microsoft.com/office/drawing/2014/main" id="{8C34AF26-D27C-4A0E-8F7C-DE203A335E8C}"/>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2838925" y="4764022"/>
            <a:ext cx="519372" cy="519372"/>
          </a:xfrm>
          <a:prstGeom prst="rect">
            <a:avLst/>
          </a:prstGeom>
        </p:spPr>
      </p:pic>
      <p:pic>
        <p:nvPicPr>
          <p:cNvPr id="18" name="E">
            <a:extLst>
              <a:ext uri="{FF2B5EF4-FFF2-40B4-BE49-F238E27FC236}">
                <a16:creationId xmlns:a16="http://schemas.microsoft.com/office/drawing/2014/main" id="{18CA61CB-9659-4299-A52F-1A167FAF7221}"/>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2372894" y="3687619"/>
            <a:ext cx="519371" cy="519371"/>
          </a:xfrm>
          <a:prstGeom prst="rect">
            <a:avLst/>
          </a:prstGeom>
        </p:spPr>
      </p:pic>
      <p:pic>
        <p:nvPicPr>
          <p:cNvPr id="17" name="T">
            <a:extLst>
              <a:ext uri="{FF2B5EF4-FFF2-40B4-BE49-F238E27FC236}">
                <a16:creationId xmlns:a16="http://schemas.microsoft.com/office/drawing/2014/main" id="{96B997C0-A93E-4AA0-A156-4072A88ED01B}"/>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3424256" y="3685059"/>
            <a:ext cx="519371" cy="519371"/>
          </a:xfrm>
          <a:prstGeom prst="rect">
            <a:avLst/>
          </a:prstGeom>
        </p:spPr>
      </p:pic>
      <p:pic>
        <p:nvPicPr>
          <p:cNvPr id="31" name="O">
            <a:extLst>
              <a:ext uri="{FF2B5EF4-FFF2-40B4-BE49-F238E27FC236}">
                <a16:creationId xmlns:a16="http://schemas.microsoft.com/office/drawing/2014/main" id="{B7BCE8D7-A7FF-4C04-B91F-A25A727857B3}"/>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5498166" y="3684501"/>
            <a:ext cx="519372" cy="519372"/>
          </a:xfrm>
          <a:prstGeom prst="rect">
            <a:avLst/>
          </a:prstGeom>
        </p:spPr>
      </p:pic>
      <p:pic>
        <p:nvPicPr>
          <p:cNvPr id="29" name="R">
            <a:extLst>
              <a:ext uri="{FF2B5EF4-FFF2-40B4-BE49-F238E27FC236}">
                <a16:creationId xmlns:a16="http://schemas.microsoft.com/office/drawing/2014/main" id="{25E0455F-BB5F-495A-841F-18392BDAA126}"/>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2889733" y="3684501"/>
            <a:ext cx="519372" cy="519372"/>
          </a:xfrm>
          <a:prstGeom prst="rect">
            <a:avLst/>
          </a:prstGeom>
        </p:spPr>
      </p:pic>
      <p:pic>
        <p:nvPicPr>
          <p:cNvPr id="30" name="P">
            <a:extLst>
              <a:ext uri="{FF2B5EF4-FFF2-40B4-BE49-F238E27FC236}">
                <a16:creationId xmlns:a16="http://schemas.microsoft.com/office/drawing/2014/main" id="{FD46C996-BB09-4F12-A572-8E516D95AB95}"/>
              </a:ext>
            </a:extLst>
          </p:cNvPr>
          <p:cNvPicPr>
            <a:picLocks noChangeAspect="1"/>
          </p:cNvPicPr>
          <p:nvPr/>
        </p:nvPicPr>
        <p:blipFill>
          <a:blip r:embed="rId25">
            <a:extLst>
              <a:ext uri="{96DAC541-7B7A-43D3-8B79-37D633B846F1}">
                <asvg:svgBlip xmlns:asvg="http://schemas.microsoft.com/office/drawing/2016/SVG/main" r:embed="rId26"/>
              </a:ext>
            </a:extLst>
          </a:blip>
          <a:srcRect/>
          <a:stretch/>
        </p:blipFill>
        <p:spPr>
          <a:xfrm>
            <a:off x="6030157" y="3689377"/>
            <a:ext cx="519371" cy="519371"/>
          </a:xfrm>
          <a:prstGeom prst="rect">
            <a:avLst/>
          </a:prstGeom>
        </p:spPr>
      </p:pic>
      <p:sp>
        <p:nvSpPr>
          <p:cNvPr id="19" name="p">
            <a:extLst>
              <a:ext uri="{FF2B5EF4-FFF2-40B4-BE49-F238E27FC236}">
                <a16:creationId xmlns:a16="http://schemas.microsoft.com/office/drawing/2014/main" id="{8BEF98E1-DB72-4CC7-96B5-4ED7BBF57AB2}"/>
              </a:ext>
            </a:extLst>
          </p:cNvPr>
          <p:cNvSpPr txBox="1"/>
          <p:nvPr/>
        </p:nvSpPr>
        <p:spPr>
          <a:xfrm>
            <a:off x="4101196"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p</a:t>
            </a:r>
          </a:p>
        </p:txBody>
      </p:sp>
      <p:sp>
        <p:nvSpPr>
          <p:cNvPr id="20" name="r">
            <a:extLst>
              <a:ext uri="{FF2B5EF4-FFF2-40B4-BE49-F238E27FC236}">
                <a16:creationId xmlns:a16="http://schemas.microsoft.com/office/drawing/2014/main" id="{608F706B-4EB5-4B80-835C-E7D6DC815B88}"/>
              </a:ext>
            </a:extLst>
          </p:cNvPr>
          <p:cNvSpPr txBox="1"/>
          <p:nvPr/>
        </p:nvSpPr>
        <p:spPr>
          <a:xfrm>
            <a:off x="4366120"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r</a:t>
            </a:r>
          </a:p>
        </p:txBody>
      </p:sp>
      <p:sp>
        <p:nvSpPr>
          <p:cNvPr id="21" name="o">
            <a:extLst>
              <a:ext uri="{FF2B5EF4-FFF2-40B4-BE49-F238E27FC236}">
                <a16:creationId xmlns:a16="http://schemas.microsoft.com/office/drawing/2014/main" id="{9D5A2800-7B67-47C8-83A3-E4DA3AF86547}"/>
              </a:ext>
            </a:extLst>
          </p:cNvPr>
          <p:cNvSpPr txBox="1"/>
          <p:nvPr/>
        </p:nvSpPr>
        <p:spPr>
          <a:xfrm>
            <a:off x="4561914"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o</a:t>
            </a:r>
          </a:p>
        </p:txBody>
      </p:sp>
      <p:sp>
        <p:nvSpPr>
          <p:cNvPr id="22" name="t">
            <a:extLst>
              <a:ext uri="{FF2B5EF4-FFF2-40B4-BE49-F238E27FC236}">
                <a16:creationId xmlns:a16="http://schemas.microsoft.com/office/drawing/2014/main" id="{DAEC4E32-84B0-40FA-B727-5B77776BFE44}"/>
              </a:ext>
            </a:extLst>
          </p:cNvPr>
          <p:cNvSpPr txBox="1"/>
          <p:nvPr/>
        </p:nvSpPr>
        <p:spPr>
          <a:xfrm>
            <a:off x="4801280"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t</a:t>
            </a:r>
          </a:p>
        </p:txBody>
      </p:sp>
      <p:sp>
        <p:nvSpPr>
          <p:cNvPr id="23" name="e">
            <a:extLst>
              <a:ext uri="{FF2B5EF4-FFF2-40B4-BE49-F238E27FC236}">
                <a16:creationId xmlns:a16="http://schemas.microsoft.com/office/drawing/2014/main" id="{087E2932-0BF7-4E1A-9689-9226E791F178}"/>
              </a:ext>
            </a:extLst>
          </p:cNvPr>
          <p:cNvSpPr txBox="1"/>
          <p:nvPr/>
        </p:nvSpPr>
        <p:spPr>
          <a:xfrm>
            <a:off x="4989660"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e</a:t>
            </a:r>
          </a:p>
        </p:txBody>
      </p:sp>
      <p:sp>
        <p:nvSpPr>
          <p:cNvPr id="24" name="c">
            <a:extLst>
              <a:ext uri="{FF2B5EF4-FFF2-40B4-BE49-F238E27FC236}">
                <a16:creationId xmlns:a16="http://schemas.microsoft.com/office/drawing/2014/main" id="{4E7E3A17-41DA-42C9-B613-37C68D96A98F}"/>
              </a:ext>
            </a:extLst>
          </p:cNvPr>
          <p:cNvSpPr txBox="1"/>
          <p:nvPr/>
        </p:nvSpPr>
        <p:spPr>
          <a:xfrm>
            <a:off x="5243558"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c</a:t>
            </a:r>
          </a:p>
        </p:txBody>
      </p:sp>
      <p:sp>
        <p:nvSpPr>
          <p:cNvPr id="25" name="t">
            <a:extLst>
              <a:ext uri="{FF2B5EF4-FFF2-40B4-BE49-F238E27FC236}">
                <a16:creationId xmlns:a16="http://schemas.microsoft.com/office/drawing/2014/main" id="{CA09A724-3DB6-4B8D-9023-AD853528305B}"/>
              </a:ext>
            </a:extLst>
          </p:cNvPr>
          <p:cNvSpPr txBox="1"/>
          <p:nvPr/>
        </p:nvSpPr>
        <p:spPr>
          <a:xfrm>
            <a:off x="5488808"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t</a:t>
            </a:r>
          </a:p>
        </p:txBody>
      </p:sp>
      <p:sp>
        <p:nvSpPr>
          <p:cNvPr id="26" name="i">
            <a:extLst>
              <a:ext uri="{FF2B5EF4-FFF2-40B4-BE49-F238E27FC236}">
                <a16:creationId xmlns:a16="http://schemas.microsoft.com/office/drawing/2014/main" id="{DC9BD20A-BB33-4367-9286-E6AC4649996B}"/>
              </a:ext>
            </a:extLst>
          </p:cNvPr>
          <p:cNvSpPr txBox="1"/>
          <p:nvPr/>
        </p:nvSpPr>
        <p:spPr>
          <a:xfrm>
            <a:off x="5708157"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err="1">
                <a:solidFill>
                  <a:schemeClr val="accent1">
                    <a:lumMod val="75000"/>
                  </a:schemeClr>
                </a:solidFill>
              </a:rPr>
              <a:t>i</a:t>
            </a:r>
            <a:endParaRPr lang="en-US" dirty="0">
              <a:solidFill>
                <a:schemeClr val="accent1">
                  <a:lumMod val="75000"/>
                </a:schemeClr>
              </a:solidFill>
            </a:endParaRPr>
          </a:p>
        </p:txBody>
      </p:sp>
      <p:sp>
        <p:nvSpPr>
          <p:cNvPr id="33" name="o">
            <a:extLst>
              <a:ext uri="{FF2B5EF4-FFF2-40B4-BE49-F238E27FC236}">
                <a16:creationId xmlns:a16="http://schemas.microsoft.com/office/drawing/2014/main" id="{DC393133-9B96-40E8-9491-E3A9F3C4152E}"/>
              </a:ext>
            </a:extLst>
          </p:cNvPr>
          <p:cNvSpPr txBox="1"/>
          <p:nvPr/>
        </p:nvSpPr>
        <p:spPr>
          <a:xfrm>
            <a:off x="5818926"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o</a:t>
            </a:r>
          </a:p>
        </p:txBody>
      </p:sp>
      <p:sp>
        <p:nvSpPr>
          <p:cNvPr id="34" name="n">
            <a:extLst>
              <a:ext uri="{FF2B5EF4-FFF2-40B4-BE49-F238E27FC236}">
                <a16:creationId xmlns:a16="http://schemas.microsoft.com/office/drawing/2014/main" id="{6CAE782C-1FF2-4C31-BD4C-407E8998BEF2}"/>
              </a:ext>
            </a:extLst>
          </p:cNvPr>
          <p:cNvSpPr txBox="1"/>
          <p:nvPr/>
        </p:nvSpPr>
        <p:spPr>
          <a:xfrm>
            <a:off x="6083210" y="1511649"/>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n</a:t>
            </a:r>
          </a:p>
        </p:txBody>
      </p:sp>
      <p:pic>
        <p:nvPicPr>
          <p:cNvPr id="27" name="correct-answer-ding-and-applause">
            <a:hlinkClick r:id="" action="ppaction://media"/>
            <a:extLst>
              <a:ext uri="{FF2B5EF4-FFF2-40B4-BE49-F238E27FC236}">
                <a16:creationId xmlns:a16="http://schemas.microsoft.com/office/drawing/2014/main" id="{4E5889B1-F243-48B6-A8D4-3FB0E51C143A}"/>
              </a:ext>
            </a:extLst>
          </p:cNvPr>
          <p:cNvPicPr>
            <a:picLocks noChangeAspect="1"/>
          </p:cNvPicPr>
          <p:nvPr>
            <a:audioFile r:link="rId3"/>
            <p:extLst>
              <p:ext uri="{DAA4B4D4-6D71-4841-9C94-3DE7FCFB9230}">
                <p14:media xmlns:p14="http://schemas.microsoft.com/office/powerpoint/2010/main" r:embed="rId2"/>
              </p:ext>
            </p:extLst>
          </p:nvPr>
        </p:nvPicPr>
        <p:blipFill>
          <a:blip r:embed="rId27"/>
          <a:stretch>
            <a:fillRect/>
          </a:stretch>
        </p:blipFill>
        <p:spPr>
          <a:xfrm>
            <a:off x="-2071712" y="1864121"/>
            <a:ext cx="487363" cy="487363"/>
          </a:xfrm>
          <a:prstGeom prst="rect">
            <a:avLst/>
          </a:prstGeom>
        </p:spPr>
      </p:pic>
      <p:pic>
        <p:nvPicPr>
          <p:cNvPr id="28" name="Buzzer-WA">
            <a:hlinkClick r:id="" action="ppaction://media"/>
            <a:extLst>
              <a:ext uri="{FF2B5EF4-FFF2-40B4-BE49-F238E27FC236}">
                <a16:creationId xmlns:a16="http://schemas.microsoft.com/office/drawing/2014/main" id="{422EC04B-7A05-44AC-8D5C-71793A4C17E7}"/>
              </a:ext>
            </a:extLst>
          </p:cNvPr>
          <p:cNvPicPr>
            <a:picLocks noChangeAspect="1"/>
          </p:cNvPicPr>
          <p:nvPr>
            <a:audioFile r:link="rId5"/>
            <p:extLst>
              <p:ext uri="{DAA4B4D4-6D71-4841-9C94-3DE7FCFB9230}">
                <p14:media xmlns:p14="http://schemas.microsoft.com/office/powerpoint/2010/main" r:embed="rId4"/>
              </p:ext>
            </p:extLst>
          </p:nvPr>
        </p:nvPicPr>
        <p:blipFill>
          <a:blip r:embed="rId27"/>
          <a:stretch>
            <a:fillRect/>
          </a:stretch>
        </p:blipFill>
        <p:spPr>
          <a:xfrm>
            <a:off x="-1732261" y="3440819"/>
            <a:ext cx="487363" cy="487363"/>
          </a:xfrm>
          <a:prstGeom prst="rect">
            <a:avLst/>
          </a:prstGeom>
        </p:spPr>
      </p:pic>
      <p:pic>
        <p:nvPicPr>
          <p:cNvPr id="35" name="Picture 34">
            <a:extLst>
              <a:ext uri="{FF2B5EF4-FFF2-40B4-BE49-F238E27FC236}">
                <a16:creationId xmlns:a16="http://schemas.microsoft.com/office/drawing/2014/main" id="{ECB1AC87-A5FC-4FB0-95E8-7D9ABDE19A91}"/>
              </a:ext>
            </a:extLst>
          </p:cNvPr>
          <p:cNvPicPr>
            <a:picLocks noChangeAspect="1"/>
          </p:cNvPicPr>
          <p:nvPr/>
        </p:nvPicPr>
        <p:blipFill>
          <a:blip r:embed="rId28" cstate="screen">
            <a:extLst>
              <a:ext uri="{28A0092B-C50C-407E-A947-70E740481C1C}">
                <a14:useLocalDpi xmlns:a14="http://schemas.microsoft.com/office/drawing/2010/main"/>
              </a:ext>
            </a:extLst>
          </a:blip>
          <a:stretch>
            <a:fillRect/>
          </a:stretch>
        </p:blipFill>
        <p:spPr>
          <a:xfrm>
            <a:off x="11026998" y="5577205"/>
            <a:ext cx="628670" cy="743776"/>
          </a:xfrm>
          <a:prstGeom prst="rect">
            <a:avLst/>
          </a:prstGeom>
        </p:spPr>
      </p:pic>
      <p:sp>
        <p:nvSpPr>
          <p:cNvPr id="36" name="TextBox 35">
            <a:extLst>
              <a:ext uri="{FF2B5EF4-FFF2-40B4-BE49-F238E27FC236}">
                <a16:creationId xmlns:a16="http://schemas.microsoft.com/office/drawing/2014/main" id="{1927D763-A6D5-43C8-ADC9-31D526E7148F}"/>
              </a:ext>
            </a:extLst>
          </p:cNvPr>
          <p:cNvSpPr txBox="1"/>
          <p:nvPr/>
        </p:nvSpPr>
        <p:spPr>
          <a:xfrm>
            <a:off x="0" y="539110"/>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Trouve</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 le mot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manquant</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a:t>
            </a:r>
          </a:p>
        </p:txBody>
      </p:sp>
    </p:spTree>
    <p:custDataLst>
      <p:tags r:id="rId1"/>
    </p:custDataLst>
    <p:extLst>
      <p:ext uri="{BB962C8B-B14F-4D97-AF65-F5344CB8AC3E}">
        <p14:creationId xmlns:p14="http://schemas.microsoft.com/office/powerpoint/2010/main" val="10512472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withEffect">
                                  <p:stCondLst>
                                    <p:cond delay="0"/>
                                  </p:stCondLst>
                                  <p:childTnLst>
                                    <p:cmd type="call" cmd="playFrom(0.0)">
                                      <p:cBhvr>
                                        <p:cTn id="6" dur="2403" fill="hold"/>
                                        <p:tgtEl>
                                          <p:spTgt spid="28"/>
                                        </p:tgtEl>
                                      </p:cBhvr>
                                    </p:cmd>
                                  </p:childTnLst>
                                </p:cTn>
                              </p:par>
                            </p:childTnLst>
                          </p:cTn>
                        </p:par>
                      </p:childTnLst>
                    </p:cTn>
                  </p:par>
                </p:childTnLst>
              </p:cTn>
              <p:nextCondLst>
                <p:cond evt="onClick" delay="0">
                  <p:tgtEl>
                    <p:spTgt spid="13"/>
                  </p:tgtEl>
                </p:cond>
              </p:nextCondLst>
            </p:seq>
            <p:seq concurrent="1" nextAc="seek">
              <p:cTn id="7" restart="whenNotActive" fill="hold" evtFilter="cancelBubble" nodeType="interactiveSeq">
                <p:stCondLst>
                  <p:cond evt="onClick" delay="0">
                    <p:tgtEl>
                      <p:spTgt spid="15"/>
                    </p:tgtEl>
                  </p:cond>
                </p:stCondLst>
                <p:endSync evt="end" delay="0">
                  <p:rtn val="all"/>
                </p:endSync>
                <p:childTnLst>
                  <p:par>
                    <p:cTn id="8" fill="hold">
                      <p:stCondLst>
                        <p:cond delay="0"/>
                      </p:stCondLst>
                      <p:childTnLst>
                        <p:par>
                          <p:cTn id="9" fill="hold">
                            <p:stCondLst>
                              <p:cond delay="0"/>
                            </p:stCondLst>
                            <p:childTnLst>
                              <p:par>
                                <p:cTn id="10" presetID="26" presetClass="emph" presetSubtype="0" fill="hold" nodeType="withEffect">
                                  <p:stCondLst>
                                    <p:cond delay="0"/>
                                  </p:stCondLst>
                                  <p:childTnLst>
                                    <p:animEffect transition="out" filter="fade">
                                      <p:cBhvr>
                                        <p:cTn id="11" dur="500" tmFilter="0, 0; .2, .5; .8, .5; 1, 0"/>
                                        <p:tgtEl>
                                          <p:spTgt spid="15"/>
                                        </p:tgtEl>
                                      </p:cBhvr>
                                    </p:animEffect>
                                    <p:animScale>
                                      <p:cBhvr>
                                        <p:cTn id="12" dur="250" autoRev="1" fill="hold"/>
                                        <p:tgtEl>
                                          <p:spTgt spid="15"/>
                                        </p:tgtEl>
                                      </p:cBhvr>
                                      <p:by x="105000" y="105000"/>
                                    </p:animScale>
                                  </p:childTnLst>
                                </p:cTn>
                              </p:par>
                              <p:par>
                                <p:cTn id="13" presetID="53" presetClass="entr" presetSubtype="16"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Effect transition="in" filter="fade">
                                      <p:cBhvr>
                                        <p:cTn id="17" dur="500"/>
                                        <p:tgtEl>
                                          <p:spTgt spid="34"/>
                                        </p:tgtEl>
                                      </p:cBhvr>
                                    </p:animEffect>
                                  </p:childTnLst>
                                </p:cTn>
                              </p:par>
                              <p:par>
                                <p:cTn id="18" presetID="1" presetClass="mediacall" presetSubtype="0" fill="hold" nodeType="withEffect">
                                  <p:stCondLst>
                                    <p:cond delay="0"/>
                                  </p:stCondLst>
                                  <p:childTnLst>
                                    <p:cmd type="call" cmd="playFrom(0.0)">
                                      <p:cBhvr>
                                        <p:cTn id="19" dur="5328" fill="hold"/>
                                        <p:tgtEl>
                                          <p:spTgt spid="27"/>
                                        </p:tgtEl>
                                      </p:cBhvr>
                                    </p:cmd>
                                  </p:childTnLst>
                                </p:cTn>
                              </p:par>
                            </p:childTnLst>
                          </p:cTn>
                        </p:par>
                      </p:childTnLst>
                    </p:cTn>
                  </p:par>
                </p:childTnLst>
              </p:cTn>
              <p:nextCondLst>
                <p:cond evt="onClick" delay="0">
                  <p:tgtEl>
                    <p:spTgt spid="15"/>
                  </p:tgtEl>
                </p:cond>
              </p:nextCondLst>
            </p:seq>
            <p:seq concurrent="1" nextAc="seek">
              <p:cTn id="20" restart="whenNotActive" fill="hold" evtFilter="cancelBubble" nodeType="interactiveSeq">
                <p:stCondLst>
                  <p:cond evt="onClick" delay="0">
                    <p:tgtEl>
                      <p:spTgt spid="16"/>
                    </p:tgtEl>
                  </p:cond>
                </p:stCondLst>
                <p:endSync evt="end" delay="0">
                  <p:rtn val="all"/>
                </p:endSync>
                <p:childTnLst>
                  <p:par>
                    <p:cTn id="21" fill="hold">
                      <p:stCondLst>
                        <p:cond delay="0"/>
                      </p:stCondLst>
                      <p:childTnLst>
                        <p:par>
                          <p:cTn id="22" fill="hold">
                            <p:stCondLst>
                              <p:cond delay="0"/>
                            </p:stCondLst>
                            <p:childTnLst>
                              <p:par>
                                <p:cTn id="23" presetID="26" presetClass="emph" presetSubtype="0" fill="hold" nodeType="withEffect">
                                  <p:stCondLst>
                                    <p:cond delay="0"/>
                                  </p:stCondLst>
                                  <p:childTnLst>
                                    <p:animEffect transition="out" filter="fade">
                                      <p:cBhvr>
                                        <p:cTn id="24" dur="500" tmFilter="0, 0; .2, .5; .8, .5; 1, 0"/>
                                        <p:tgtEl>
                                          <p:spTgt spid="16"/>
                                        </p:tgtEl>
                                      </p:cBhvr>
                                    </p:animEffect>
                                    <p:animScale>
                                      <p:cBhvr>
                                        <p:cTn id="25" dur="250" autoRev="1" fill="hold"/>
                                        <p:tgtEl>
                                          <p:spTgt spid="16"/>
                                        </p:tgtEl>
                                      </p:cBhvr>
                                      <p:by x="105000" y="105000"/>
                                    </p:animScale>
                                  </p:childTnLst>
                                </p:cTn>
                              </p:par>
                              <p:par>
                                <p:cTn id="26" presetID="53" presetClass="entr" presetSubtype="16"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animEffect transition="in" filter="fade">
                                      <p:cBhvr>
                                        <p:cTn id="30" dur="500"/>
                                        <p:tgtEl>
                                          <p:spTgt spid="26"/>
                                        </p:tgtEl>
                                      </p:cBhvr>
                                    </p:animEffect>
                                  </p:childTnLst>
                                </p:cTn>
                              </p:par>
                              <p:par>
                                <p:cTn id="31" presetID="1" presetClass="mediacall" presetSubtype="0" fill="hold" nodeType="withEffect">
                                  <p:stCondLst>
                                    <p:cond delay="0"/>
                                  </p:stCondLst>
                                  <p:childTnLst>
                                    <p:cmd type="call" cmd="playFrom(0.0)">
                                      <p:cBhvr>
                                        <p:cTn id="32" dur="5328" fill="hold"/>
                                        <p:tgtEl>
                                          <p:spTgt spid="27"/>
                                        </p:tgtEl>
                                      </p:cBhvr>
                                    </p:cmd>
                                  </p:childTnLst>
                                </p:cTn>
                              </p:par>
                            </p:childTnLst>
                          </p:cTn>
                        </p:par>
                      </p:childTnLst>
                    </p:cTn>
                  </p:par>
                </p:childTnLst>
              </p:cTn>
              <p:nextCondLst>
                <p:cond evt="onClick" delay="0">
                  <p:tgtEl>
                    <p:spTgt spid="16"/>
                  </p:tgtEl>
                </p:cond>
              </p:nextCondLst>
            </p:seq>
            <p:seq concurrent="1" nextAc="seek">
              <p:cTn id="33" restart="whenNotActive" fill="hold" evtFilter="cancelBubble" nodeType="interactiveSeq">
                <p:stCondLst>
                  <p:cond evt="onClick" delay="0">
                    <p:tgtEl>
                      <p:spTgt spid="17"/>
                    </p:tgtEl>
                  </p:cond>
                </p:stCondLst>
                <p:endSync evt="end" delay="0">
                  <p:rtn val="all"/>
                </p:endSync>
                <p:childTnLst>
                  <p:par>
                    <p:cTn id="34" fill="hold">
                      <p:stCondLst>
                        <p:cond delay="0"/>
                      </p:stCondLst>
                      <p:childTnLst>
                        <p:par>
                          <p:cTn id="35" fill="hold">
                            <p:stCondLst>
                              <p:cond delay="0"/>
                            </p:stCondLst>
                            <p:childTnLst>
                              <p:par>
                                <p:cTn id="36" presetID="26" presetClass="emph" presetSubtype="0" fill="hold" nodeType="withEffect">
                                  <p:stCondLst>
                                    <p:cond delay="0"/>
                                  </p:stCondLst>
                                  <p:childTnLst>
                                    <p:animEffect transition="out" filter="fade">
                                      <p:cBhvr>
                                        <p:cTn id="37" dur="500" tmFilter="0, 0; .2, .5; .8, .5; 1, 0"/>
                                        <p:tgtEl>
                                          <p:spTgt spid="17"/>
                                        </p:tgtEl>
                                      </p:cBhvr>
                                    </p:animEffect>
                                    <p:animScale>
                                      <p:cBhvr>
                                        <p:cTn id="38" dur="250" autoRev="1" fill="hold"/>
                                        <p:tgtEl>
                                          <p:spTgt spid="17"/>
                                        </p:tgtEl>
                                      </p:cBhvr>
                                      <p:by x="105000" y="105000"/>
                                    </p:animScale>
                                  </p:childTnLst>
                                </p:cTn>
                              </p:par>
                              <p:par>
                                <p:cTn id="39" presetID="53" presetClass="entr" presetSubtype="16"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par>
                                <p:cTn id="44" presetID="1" presetClass="mediacall" presetSubtype="0" fill="hold" nodeType="withEffect">
                                  <p:stCondLst>
                                    <p:cond delay="0"/>
                                  </p:stCondLst>
                                  <p:childTnLst>
                                    <p:cmd type="call" cmd="playFrom(0.0)">
                                      <p:cBhvr>
                                        <p:cTn id="45" dur="5328" fill="hold"/>
                                        <p:tgtEl>
                                          <p:spTgt spid="27"/>
                                        </p:tgtEl>
                                      </p:cBhvr>
                                    </p:cmd>
                                  </p:childTnLst>
                                </p:cTn>
                              </p:par>
                            </p:childTnLst>
                          </p:cTn>
                        </p:par>
                      </p:childTnLst>
                    </p:cTn>
                  </p:par>
                  <p:par>
                    <p:cTn id="46" fill="hold">
                      <p:stCondLst>
                        <p:cond delay="indefinite"/>
                      </p:stCondLst>
                      <p:childTnLst>
                        <p:par>
                          <p:cTn id="47" fill="hold">
                            <p:stCondLst>
                              <p:cond delay="0"/>
                            </p:stCondLst>
                            <p:childTnLst>
                              <p:par>
                                <p:cTn id="48" presetID="26" presetClass="emph" presetSubtype="0" fill="hold" nodeType="clickEffect">
                                  <p:stCondLst>
                                    <p:cond delay="0"/>
                                  </p:stCondLst>
                                  <p:childTnLst>
                                    <p:animEffect transition="out" filter="fade">
                                      <p:cBhvr>
                                        <p:cTn id="49" dur="500" tmFilter="0, 0; .2, .5; .8, .5; 1, 0"/>
                                        <p:tgtEl>
                                          <p:spTgt spid="17"/>
                                        </p:tgtEl>
                                      </p:cBhvr>
                                    </p:animEffect>
                                    <p:animScale>
                                      <p:cBhvr>
                                        <p:cTn id="50" dur="250" autoRev="1" fill="hold"/>
                                        <p:tgtEl>
                                          <p:spTgt spid="17"/>
                                        </p:tgtEl>
                                      </p:cBhvr>
                                      <p:by x="105000" y="105000"/>
                                    </p:animScale>
                                  </p:childTnLst>
                                </p:cTn>
                              </p:par>
                              <p:par>
                                <p:cTn id="51" presetID="53" presetClass="entr" presetSubtype="16"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par>
                                <p:cTn id="56" presetID="1" presetClass="mediacall" presetSubtype="0" fill="hold" nodeType="withEffect">
                                  <p:stCondLst>
                                    <p:cond delay="0"/>
                                  </p:stCondLst>
                                  <p:childTnLst>
                                    <p:cmd type="call" cmd="playFrom(0.0)">
                                      <p:cBhvr>
                                        <p:cTn id="57" dur="5328" fill="hold"/>
                                        <p:tgtEl>
                                          <p:spTgt spid="27"/>
                                        </p:tgtEl>
                                      </p:cBhvr>
                                    </p:cmd>
                                  </p:childTnLst>
                                </p:cTn>
                              </p:par>
                            </p:childTnLst>
                          </p:cTn>
                        </p:par>
                      </p:childTnLst>
                    </p:cTn>
                  </p:par>
                </p:childTnLst>
              </p:cTn>
              <p:nextCondLst>
                <p:cond evt="onClick" delay="0">
                  <p:tgtEl>
                    <p:spTgt spid="17"/>
                  </p:tgtEl>
                </p:cond>
              </p:nextCondLst>
            </p:seq>
            <p:seq concurrent="1" nextAc="seek">
              <p:cTn id="58" restart="whenNotActive" fill="hold" evtFilter="cancelBubble" nodeType="interactiveSeq">
                <p:stCondLst>
                  <p:cond evt="onClick" delay="0">
                    <p:tgtEl>
                      <p:spTgt spid="18"/>
                    </p:tgtEl>
                  </p:cond>
                </p:stCondLst>
                <p:endSync evt="end" delay="0">
                  <p:rtn val="all"/>
                </p:endSync>
                <p:childTnLst>
                  <p:par>
                    <p:cTn id="59" fill="hold">
                      <p:stCondLst>
                        <p:cond delay="0"/>
                      </p:stCondLst>
                      <p:childTnLst>
                        <p:par>
                          <p:cTn id="60" fill="hold">
                            <p:stCondLst>
                              <p:cond delay="0"/>
                            </p:stCondLst>
                            <p:childTnLst>
                              <p:par>
                                <p:cTn id="61" presetID="26" presetClass="emph" presetSubtype="0" fill="hold" nodeType="withEffect">
                                  <p:stCondLst>
                                    <p:cond delay="0"/>
                                  </p:stCondLst>
                                  <p:childTnLst>
                                    <p:animEffect transition="out" filter="fade">
                                      <p:cBhvr>
                                        <p:cTn id="62" dur="500" tmFilter="0, 0; .2, .5; .8, .5; 1, 0"/>
                                        <p:tgtEl>
                                          <p:spTgt spid="18"/>
                                        </p:tgtEl>
                                      </p:cBhvr>
                                    </p:animEffect>
                                    <p:animScale>
                                      <p:cBhvr>
                                        <p:cTn id="63" dur="250" autoRev="1" fill="hold"/>
                                        <p:tgtEl>
                                          <p:spTgt spid="18"/>
                                        </p:tgtEl>
                                      </p:cBhvr>
                                      <p:by x="105000" y="105000"/>
                                    </p:animScale>
                                  </p:childTnLst>
                                </p:cTn>
                              </p:par>
                              <p:par>
                                <p:cTn id="64" presetID="53" presetClass="entr" presetSubtype="16"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p:cTn id="66" dur="500" fill="hold"/>
                                        <p:tgtEl>
                                          <p:spTgt spid="23"/>
                                        </p:tgtEl>
                                        <p:attrNameLst>
                                          <p:attrName>ppt_w</p:attrName>
                                        </p:attrNameLst>
                                      </p:cBhvr>
                                      <p:tavLst>
                                        <p:tav tm="0">
                                          <p:val>
                                            <p:fltVal val="0"/>
                                          </p:val>
                                        </p:tav>
                                        <p:tav tm="100000">
                                          <p:val>
                                            <p:strVal val="#ppt_w"/>
                                          </p:val>
                                        </p:tav>
                                      </p:tavLst>
                                    </p:anim>
                                    <p:anim calcmode="lin" valueType="num">
                                      <p:cBhvr>
                                        <p:cTn id="67" dur="500" fill="hold"/>
                                        <p:tgtEl>
                                          <p:spTgt spid="23"/>
                                        </p:tgtEl>
                                        <p:attrNameLst>
                                          <p:attrName>ppt_h</p:attrName>
                                        </p:attrNameLst>
                                      </p:cBhvr>
                                      <p:tavLst>
                                        <p:tav tm="0">
                                          <p:val>
                                            <p:fltVal val="0"/>
                                          </p:val>
                                        </p:tav>
                                        <p:tav tm="100000">
                                          <p:val>
                                            <p:strVal val="#ppt_h"/>
                                          </p:val>
                                        </p:tav>
                                      </p:tavLst>
                                    </p:anim>
                                    <p:animEffect transition="in" filter="fade">
                                      <p:cBhvr>
                                        <p:cTn id="68" dur="500"/>
                                        <p:tgtEl>
                                          <p:spTgt spid="23"/>
                                        </p:tgtEl>
                                      </p:cBhvr>
                                    </p:animEffect>
                                  </p:childTnLst>
                                </p:cTn>
                              </p:par>
                              <p:par>
                                <p:cTn id="69" presetID="1" presetClass="mediacall" presetSubtype="0" fill="hold" nodeType="withEffect">
                                  <p:stCondLst>
                                    <p:cond delay="0"/>
                                  </p:stCondLst>
                                  <p:childTnLst>
                                    <p:cmd type="call" cmd="playFrom(0.0)">
                                      <p:cBhvr>
                                        <p:cTn id="70" dur="5328" fill="hold"/>
                                        <p:tgtEl>
                                          <p:spTgt spid="27"/>
                                        </p:tgtEl>
                                      </p:cBhvr>
                                    </p:cmd>
                                  </p:childTnLst>
                                </p:cTn>
                              </p:par>
                            </p:childTnLst>
                          </p:cTn>
                        </p:par>
                      </p:childTnLst>
                    </p:cTn>
                  </p:par>
                </p:childTnLst>
              </p:cTn>
              <p:nextCondLst>
                <p:cond evt="onClick" delay="0">
                  <p:tgtEl>
                    <p:spTgt spid="18"/>
                  </p:tgtEl>
                </p:cond>
              </p:nextCondLst>
            </p:seq>
            <p:audio>
              <p:cMediaNode vol="80000">
                <p:cTn id="71" fill="hold" display="0">
                  <p:stCondLst>
                    <p:cond delay="indefinite"/>
                  </p:stCondLst>
                  <p:endCondLst>
                    <p:cond evt="onStopAudio" delay="0">
                      <p:tgtEl>
                        <p:sldTgt/>
                      </p:tgtEl>
                    </p:cond>
                  </p:endCondLst>
                </p:cTn>
                <p:tgtEl>
                  <p:spTgt spid="27"/>
                </p:tgtEl>
              </p:cMediaNode>
            </p:audio>
            <p:audio>
              <p:cMediaNode vol="80000">
                <p:cTn id="72" fill="hold" display="0">
                  <p:stCondLst>
                    <p:cond delay="indefinite"/>
                  </p:stCondLst>
                  <p:endCondLst>
                    <p:cond evt="onStopAudio" delay="0">
                      <p:tgtEl>
                        <p:sldTgt/>
                      </p:tgtEl>
                    </p:cond>
                  </p:endCondLst>
                </p:cTn>
                <p:tgtEl>
                  <p:spTgt spid="28"/>
                </p:tgtEl>
              </p:cMediaNode>
            </p:audio>
            <p:seq concurrent="1" nextAc="seek">
              <p:cTn id="73" restart="whenNotActive" fill="hold" evtFilter="cancelBubble" nodeType="interactiveSeq">
                <p:stCondLst>
                  <p:cond evt="onClick" delay="0">
                    <p:tgtEl>
                      <p:spTgt spid="29"/>
                    </p:tgtEl>
                  </p:cond>
                </p:stCondLst>
                <p:endSync evt="end" delay="0">
                  <p:rtn val="all"/>
                </p:endSync>
                <p:childTnLst>
                  <p:par>
                    <p:cTn id="74" fill="hold">
                      <p:stCondLst>
                        <p:cond delay="0"/>
                      </p:stCondLst>
                      <p:childTnLst>
                        <p:par>
                          <p:cTn id="75" fill="hold">
                            <p:stCondLst>
                              <p:cond delay="0"/>
                            </p:stCondLst>
                            <p:childTnLst>
                              <p:par>
                                <p:cTn id="76" presetID="26" presetClass="emph" presetSubtype="0" fill="hold" nodeType="withEffect">
                                  <p:stCondLst>
                                    <p:cond delay="0"/>
                                  </p:stCondLst>
                                  <p:childTnLst>
                                    <p:animEffect transition="out" filter="fade">
                                      <p:cBhvr>
                                        <p:cTn id="77" dur="500" tmFilter="0, 0; .2, .5; .8, .5; 1, 0"/>
                                        <p:tgtEl>
                                          <p:spTgt spid="29"/>
                                        </p:tgtEl>
                                      </p:cBhvr>
                                    </p:animEffect>
                                    <p:animScale>
                                      <p:cBhvr>
                                        <p:cTn id="78" dur="250" autoRev="1" fill="hold"/>
                                        <p:tgtEl>
                                          <p:spTgt spid="29"/>
                                        </p:tgtEl>
                                      </p:cBhvr>
                                      <p:by x="105000" y="105000"/>
                                    </p:animScale>
                                  </p:childTnLst>
                                </p:cTn>
                              </p:par>
                              <p:par>
                                <p:cTn id="79" presetID="53" presetClass="entr" presetSubtype="16" fill="hold" grpId="0" nodeType="with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p:cTn id="81" dur="500" fill="hold"/>
                                        <p:tgtEl>
                                          <p:spTgt spid="20"/>
                                        </p:tgtEl>
                                        <p:attrNameLst>
                                          <p:attrName>ppt_w</p:attrName>
                                        </p:attrNameLst>
                                      </p:cBhvr>
                                      <p:tavLst>
                                        <p:tav tm="0">
                                          <p:val>
                                            <p:fltVal val="0"/>
                                          </p:val>
                                        </p:tav>
                                        <p:tav tm="100000">
                                          <p:val>
                                            <p:strVal val="#ppt_w"/>
                                          </p:val>
                                        </p:tav>
                                      </p:tavLst>
                                    </p:anim>
                                    <p:anim calcmode="lin" valueType="num">
                                      <p:cBhvr>
                                        <p:cTn id="82" dur="500" fill="hold"/>
                                        <p:tgtEl>
                                          <p:spTgt spid="20"/>
                                        </p:tgtEl>
                                        <p:attrNameLst>
                                          <p:attrName>ppt_h</p:attrName>
                                        </p:attrNameLst>
                                      </p:cBhvr>
                                      <p:tavLst>
                                        <p:tav tm="0">
                                          <p:val>
                                            <p:fltVal val="0"/>
                                          </p:val>
                                        </p:tav>
                                        <p:tav tm="100000">
                                          <p:val>
                                            <p:strVal val="#ppt_h"/>
                                          </p:val>
                                        </p:tav>
                                      </p:tavLst>
                                    </p:anim>
                                    <p:animEffect transition="in" filter="fade">
                                      <p:cBhvr>
                                        <p:cTn id="83" dur="500"/>
                                        <p:tgtEl>
                                          <p:spTgt spid="20"/>
                                        </p:tgtEl>
                                      </p:cBhvr>
                                    </p:animEffect>
                                  </p:childTnLst>
                                </p:cTn>
                              </p:par>
                              <p:par>
                                <p:cTn id="84" presetID="1" presetClass="mediacall" presetSubtype="0" fill="hold" nodeType="withEffect">
                                  <p:stCondLst>
                                    <p:cond delay="0"/>
                                  </p:stCondLst>
                                  <p:childTnLst>
                                    <p:cmd type="call" cmd="playFrom(0.0)">
                                      <p:cBhvr>
                                        <p:cTn id="85" dur="5328" fill="hold"/>
                                        <p:tgtEl>
                                          <p:spTgt spid="27"/>
                                        </p:tgtEl>
                                      </p:cBhvr>
                                    </p:cmd>
                                  </p:childTnLst>
                                </p:cTn>
                              </p:par>
                            </p:childTnLst>
                          </p:cTn>
                        </p:par>
                      </p:childTnLst>
                    </p:cTn>
                  </p:par>
                </p:childTnLst>
              </p:cTn>
              <p:nextCondLst>
                <p:cond evt="onClick" delay="0">
                  <p:tgtEl>
                    <p:spTgt spid="29"/>
                  </p:tgtEl>
                </p:cond>
              </p:nextCondLst>
            </p:seq>
            <p:seq concurrent="1" nextAc="seek">
              <p:cTn id="86" restart="whenNotActive" fill="hold" evtFilter="cancelBubble" nodeType="interactiveSeq">
                <p:stCondLst>
                  <p:cond evt="onClick" delay="0">
                    <p:tgtEl>
                      <p:spTgt spid="30"/>
                    </p:tgtEl>
                  </p:cond>
                </p:stCondLst>
                <p:endSync evt="end" delay="0">
                  <p:rtn val="all"/>
                </p:endSync>
                <p:childTnLst>
                  <p:par>
                    <p:cTn id="87" fill="hold">
                      <p:stCondLst>
                        <p:cond delay="0"/>
                      </p:stCondLst>
                      <p:childTnLst>
                        <p:par>
                          <p:cTn id="88" fill="hold">
                            <p:stCondLst>
                              <p:cond delay="0"/>
                            </p:stCondLst>
                            <p:childTnLst>
                              <p:par>
                                <p:cTn id="89" presetID="26" presetClass="emph" presetSubtype="0" fill="hold" nodeType="withEffect">
                                  <p:stCondLst>
                                    <p:cond delay="0"/>
                                  </p:stCondLst>
                                  <p:childTnLst>
                                    <p:animEffect transition="out" filter="fade">
                                      <p:cBhvr>
                                        <p:cTn id="90" dur="500" tmFilter="0, 0; .2, .5; .8, .5; 1, 0"/>
                                        <p:tgtEl>
                                          <p:spTgt spid="30"/>
                                        </p:tgtEl>
                                      </p:cBhvr>
                                    </p:animEffect>
                                    <p:animScale>
                                      <p:cBhvr>
                                        <p:cTn id="91" dur="250" autoRev="1" fill="hold"/>
                                        <p:tgtEl>
                                          <p:spTgt spid="30"/>
                                        </p:tgtEl>
                                      </p:cBhvr>
                                      <p:by x="105000" y="105000"/>
                                    </p:animScale>
                                  </p:childTnLst>
                                </p:cTn>
                              </p:par>
                              <p:par>
                                <p:cTn id="92" presetID="53" presetClass="entr" presetSubtype="16" fill="hold" grpId="0" nodeType="with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p:cTn id="94" dur="500" fill="hold"/>
                                        <p:tgtEl>
                                          <p:spTgt spid="19"/>
                                        </p:tgtEl>
                                        <p:attrNameLst>
                                          <p:attrName>ppt_w</p:attrName>
                                        </p:attrNameLst>
                                      </p:cBhvr>
                                      <p:tavLst>
                                        <p:tav tm="0">
                                          <p:val>
                                            <p:fltVal val="0"/>
                                          </p:val>
                                        </p:tav>
                                        <p:tav tm="100000">
                                          <p:val>
                                            <p:strVal val="#ppt_w"/>
                                          </p:val>
                                        </p:tav>
                                      </p:tavLst>
                                    </p:anim>
                                    <p:anim calcmode="lin" valueType="num">
                                      <p:cBhvr>
                                        <p:cTn id="95" dur="500" fill="hold"/>
                                        <p:tgtEl>
                                          <p:spTgt spid="19"/>
                                        </p:tgtEl>
                                        <p:attrNameLst>
                                          <p:attrName>ppt_h</p:attrName>
                                        </p:attrNameLst>
                                      </p:cBhvr>
                                      <p:tavLst>
                                        <p:tav tm="0">
                                          <p:val>
                                            <p:fltVal val="0"/>
                                          </p:val>
                                        </p:tav>
                                        <p:tav tm="100000">
                                          <p:val>
                                            <p:strVal val="#ppt_h"/>
                                          </p:val>
                                        </p:tav>
                                      </p:tavLst>
                                    </p:anim>
                                    <p:animEffect transition="in" filter="fade">
                                      <p:cBhvr>
                                        <p:cTn id="96" dur="500"/>
                                        <p:tgtEl>
                                          <p:spTgt spid="19"/>
                                        </p:tgtEl>
                                      </p:cBhvr>
                                    </p:animEffect>
                                  </p:childTnLst>
                                </p:cTn>
                              </p:par>
                              <p:par>
                                <p:cTn id="97" presetID="1" presetClass="mediacall" presetSubtype="0" fill="hold" nodeType="withEffect">
                                  <p:stCondLst>
                                    <p:cond delay="0"/>
                                  </p:stCondLst>
                                  <p:childTnLst>
                                    <p:cmd type="call" cmd="playFrom(0.0)">
                                      <p:cBhvr>
                                        <p:cTn id="98" dur="5328" fill="hold"/>
                                        <p:tgtEl>
                                          <p:spTgt spid="27"/>
                                        </p:tgtEl>
                                      </p:cBhvr>
                                    </p:cmd>
                                  </p:childTnLst>
                                </p:cTn>
                              </p:par>
                            </p:childTnLst>
                          </p:cTn>
                        </p:par>
                      </p:childTnLst>
                    </p:cTn>
                  </p:par>
                </p:childTnLst>
              </p:cTn>
              <p:nextCondLst>
                <p:cond evt="onClick" delay="0">
                  <p:tgtEl>
                    <p:spTgt spid="30"/>
                  </p:tgtEl>
                </p:cond>
              </p:nextCondLst>
            </p:seq>
            <p:seq concurrent="1" nextAc="seek">
              <p:cTn id="99" restart="whenNotActive" fill="hold" evtFilter="cancelBubble" nodeType="interactiveSeq">
                <p:stCondLst>
                  <p:cond evt="onClick" delay="0">
                    <p:tgtEl>
                      <p:spTgt spid="31"/>
                    </p:tgtEl>
                  </p:cond>
                </p:stCondLst>
                <p:endSync evt="end" delay="0">
                  <p:rtn val="all"/>
                </p:endSync>
                <p:childTnLst>
                  <p:par>
                    <p:cTn id="100" fill="hold">
                      <p:stCondLst>
                        <p:cond delay="0"/>
                      </p:stCondLst>
                      <p:childTnLst>
                        <p:par>
                          <p:cTn id="101" fill="hold">
                            <p:stCondLst>
                              <p:cond delay="0"/>
                            </p:stCondLst>
                            <p:childTnLst>
                              <p:par>
                                <p:cTn id="102" presetID="26" presetClass="emph" presetSubtype="0" fill="hold" nodeType="withEffect">
                                  <p:stCondLst>
                                    <p:cond delay="0"/>
                                  </p:stCondLst>
                                  <p:childTnLst>
                                    <p:animEffect transition="out" filter="fade">
                                      <p:cBhvr>
                                        <p:cTn id="103" dur="500" tmFilter="0, 0; .2, .5; .8, .5; 1, 0"/>
                                        <p:tgtEl>
                                          <p:spTgt spid="31"/>
                                        </p:tgtEl>
                                      </p:cBhvr>
                                    </p:animEffect>
                                    <p:animScale>
                                      <p:cBhvr>
                                        <p:cTn id="104" dur="250" autoRev="1" fill="hold"/>
                                        <p:tgtEl>
                                          <p:spTgt spid="31"/>
                                        </p:tgtEl>
                                      </p:cBhvr>
                                      <p:by x="105000" y="105000"/>
                                    </p:animScale>
                                  </p:childTnLst>
                                </p:cTn>
                              </p:par>
                              <p:par>
                                <p:cTn id="105" presetID="53" presetClass="entr" presetSubtype="16"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 calcmode="lin" valueType="num">
                                      <p:cBhvr>
                                        <p:cTn id="107" dur="500" fill="hold"/>
                                        <p:tgtEl>
                                          <p:spTgt spid="21"/>
                                        </p:tgtEl>
                                        <p:attrNameLst>
                                          <p:attrName>ppt_w</p:attrName>
                                        </p:attrNameLst>
                                      </p:cBhvr>
                                      <p:tavLst>
                                        <p:tav tm="0">
                                          <p:val>
                                            <p:fltVal val="0"/>
                                          </p:val>
                                        </p:tav>
                                        <p:tav tm="100000">
                                          <p:val>
                                            <p:strVal val="#ppt_w"/>
                                          </p:val>
                                        </p:tav>
                                      </p:tavLst>
                                    </p:anim>
                                    <p:anim calcmode="lin" valueType="num">
                                      <p:cBhvr>
                                        <p:cTn id="108" dur="500" fill="hold"/>
                                        <p:tgtEl>
                                          <p:spTgt spid="21"/>
                                        </p:tgtEl>
                                        <p:attrNameLst>
                                          <p:attrName>ppt_h</p:attrName>
                                        </p:attrNameLst>
                                      </p:cBhvr>
                                      <p:tavLst>
                                        <p:tav tm="0">
                                          <p:val>
                                            <p:fltVal val="0"/>
                                          </p:val>
                                        </p:tav>
                                        <p:tav tm="100000">
                                          <p:val>
                                            <p:strVal val="#ppt_h"/>
                                          </p:val>
                                        </p:tav>
                                      </p:tavLst>
                                    </p:anim>
                                    <p:animEffect transition="in" filter="fade">
                                      <p:cBhvr>
                                        <p:cTn id="109" dur="500"/>
                                        <p:tgtEl>
                                          <p:spTgt spid="21"/>
                                        </p:tgtEl>
                                      </p:cBhvr>
                                    </p:animEffect>
                                  </p:childTnLst>
                                </p:cTn>
                              </p:par>
                              <p:par>
                                <p:cTn id="110" presetID="1" presetClass="mediacall" presetSubtype="0" fill="hold" nodeType="withEffect">
                                  <p:stCondLst>
                                    <p:cond delay="0"/>
                                  </p:stCondLst>
                                  <p:childTnLst>
                                    <p:cmd type="call" cmd="playFrom(0.0)">
                                      <p:cBhvr>
                                        <p:cTn id="111" dur="5328" fill="hold"/>
                                        <p:tgtEl>
                                          <p:spTgt spid="27"/>
                                        </p:tgtEl>
                                      </p:cBhvr>
                                    </p:cmd>
                                  </p:childTnLst>
                                </p:cTn>
                              </p:par>
                            </p:childTnLst>
                          </p:cTn>
                        </p:par>
                      </p:childTnLst>
                    </p:cTn>
                  </p:par>
                  <p:par>
                    <p:cTn id="112" fill="hold">
                      <p:stCondLst>
                        <p:cond delay="indefinite"/>
                      </p:stCondLst>
                      <p:childTnLst>
                        <p:par>
                          <p:cTn id="113" fill="hold">
                            <p:stCondLst>
                              <p:cond delay="0"/>
                            </p:stCondLst>
                            <p:childTnLst>
                              <p:par>
                                <p:cTn id="114" presetID="26" presetClass="emph" presetSubtype="0" fill="hold" nodeType="clickEffect">
                                  <p:stCondLst>
                                    <p:cond delay="0"/>
                                  </p:stCondLst>
                                  <p:childTnLst>
                                    <p:animEffect transition="out" filter="fade">
                                      <p:cBhvr>
                                        <p:cTn id="115" dur="500" tmFilter="0, 0; .2, .5; .8, .5; 1, 0"/>
                                        <p:tgtEl>
                                          <p:spTgt spid="31"/>
                                        </p:tgtEl>
                                      </p:cBhvr>
                                    </p:animEffect>
                                    <p:animScale>
                                      <p:cBhvr>
                                        <p:cTn id="116" dur="250" autoRev="1" fill="hold"/>
                                        <p:tgtEl>
                                          <p:spTgt spid="31"/>
                                        </p:tgtEl>
                                      </p:cBhvr>
                                      <p:by x="105000" y="105000"/>
                                    </p:animScale>
                                  </p:childTnLst>
                                </p:cTn>
                              </p:par>
                              <p:par>
                                <p:cTn id="117" presetID="53" presetClass="entr" presetSubtype="16" fill="hold" grpId="0" nodeType="withEffect">
                                  <p:stCondLst>
                                    <p:cond delay="0"/>
                                  </p:stCondLst>
                                  <p:childTnLst>
                                    <p:set>
                                      <p:cBhvr>
                                        <p:cTn id="118" dur="1" fill="hold">
                                          <p:stCondLst>
                                            <p:cond delay="0"/>
                                          </p:stCondLst>
                                        </p:cTn>
                                        <p:tgtEl>
                                          <p:spTgt spid="33"/>
                                        </p:tgtEl>
                                        <p:attrNameLst>
                                          <p:attrName>style.visibility</p:attrName>
                                        </p:attrNameLst>
                                      </p:cBhvr>
                                      <p:to>
                                        <p:strVal val="visible"/>
                                      </p:to>
                                    </p:set>
                                    <p:anim calcmode="lin" valueType="num">
                                      <p:cBhvr>
                                        <p:cTn id="119" dur="500" fill="hold"/>
                                        <p:tgtEl>
                                          <p:spTgt spid="33"/>
                                        </p:tgtEl>
                                        <p:attrNameLst>
                                          <p:attrName>ppt_w</p:attrName>
                                        </p:attrNameLst>
                                      </p:cBhvr>
                                      <p:tavLst>
                                        <p:tav tm="0">
                                          <p:val>
                                            <p:fltVal val="0"/>
                                          </p:val>
                                        </p:tav>
                                        <p:tav tm="100000">
                                          <p:val>
                                            <p:strVal val="#ppt_w"/>
                                          </p:val>
                                        </p:tav>
                                      </p:tavLst>
                                    </p:anim>
                                    <p:anim calcmode="lin" valueType="num">
                                      <p:cBhvr>
                                        <p:cTn id="120" dur="500" fill="hold"/>
                                        <p:tgtEl>
                                          <p:spTgt spid="33"/>
                                        </p:tgtEl>
                                        <p:attrNameLst>
                                          <p:attrName>ppt_h</p:attrName>
                                        </p:attrNameLst>
                                      </p:cBhvr>
                                      <p:tavLst>
                                        <p:tav tm="0">
                                          <p:val>
                                            <p:fltVal val="0"/>
                                          </p:val>
                                        </p:tav>
                                        <p:tav tm="100000">
                                          <p:val>
                                            <p:strVal val="#ppt_h"/>
                                          </p:val>
                                        </p:tav>
                                      </p:tavLst>
                                    </p:anim>
                                    <p:animEffect transition="in" filter="fade">
                                      <p:cBhvr>
                                        <p:cTn id="121" dur="500"/>
                                        <p:tgtEl>
                                          <p:spTgt spid="33"/>
                                        </p:tgtEl>
                                      </p:cBhvr>
                                    </p:animEffect>
                                  </p:childTnLst>
                                </p:cTn>
                              </p:par>
                              <p:par>
                                <p:cTn id="122" presetID="1" presetClass="mediacall" presetSubtype="0" fill="hold" nodeType="withEffect">
                                  <p:stCondLst>
                                    <p:cond delay="0"/>
                                  </p:stCondLst>
                                  <p:childTnLst>
                                    <p:cmd type="call" cmd="playFrom(0.0)">
                                      <p:cBhvr>
                                        <p:cTn id="123" dur="5328" fill="hold"/>
                                        <p:tgtEl>
                                          <p:spTgt spid="27"/>
                                        </p:tgtEl>
                                      </p:cBhvr>
                                    </p:cmd>
                                  </p:childTnLst>
                                </p:cTn>
                              </p:par>
                            </p:childTnLst>
                          </p:cTn>
                        </p:par>
                      </p:childTnLst>
                    </p:cTn>
                  </p:par>
                </p:childTnLst>
              </p:cTn>
              <p:nextCondLst>
                <p:cond evt="onClick" delay="0">
                  <p:tgtEl>
                    <p:spTgt spid="31"/>
                  </p:tgtEl>
                </p:cond>
              </p:nextCondLst>
            </p:seq>
            <p:seq concurrent="1" nextAc="seek">
              <p:cTn id="124" restart="whenNotActive" fill="hold" evtFilter="cancelBubble" nodeType="interactiveSeq">
                <p:stCondLst>
                  <p:cond evt="onClick" delay="0">
                    <p:tgtEl>
                      <p:spTgt spid="32"/>
                    </p:tgtEl>
                  </p:cond>
                </p:stCondLst>
                <p:endSync evt="end" delay="0">
                  <p:rtn val="all"/>
                </p:endSync>
                <p:childTnLst>
                  <p:par>
                    <p:cTn id="125" fill="hold">
                      <p:stCondLst>
                        <p:cond delay="0"/>
                      </p:stCondLst>
                      <p:childTnLst>
                        <p:par>
                          <p:cTn id="126" fill="hold">
                            <p:stCondLst>
                              <p:cond delay="0"/>
                            </p:stCondLst>
                            <p:childTnLst>
                              <p:par>
                                <p:cTn id="127" presetID="53" presetClass="entr" presetSubtype="16" fill="hold" grpId="0" nodeType="withEffect">
                                  <p:stCondLst>
                                    <p:cond delay="0"/>
                                  </p:stCondLst>
                                  <p:childTnLst>
                                    <p:set>
                                      <p:cBhvr>
                                        <p:cTn id="128" dur="1" fill="hold">
                                          <p:stCondLst>
                                            <p:cond delay="0"/>
                                          </p:stCondLst>
                                        </p:cTn>
                                        <p:tgtEl>
                                          <p:spTgt spid="24"/>
                                        </p:tgtEl>
                                        <p:attrNameLst>
                                          <p:attrName>style.visibility</p:attrName>
                                        </p:attrNameLst>
                                      </p:cBhvr>
                                      <p:to>
                                        <p:strVal val="visible"/>
                                      </p:to>
                                    </p:set>
                                    <p:anim calcmode="lin" valueType="num">
                                      <p:cBhvr>
                                        <p:cTn id="129" dur="500" fill="hold"/>
                                        <p:tgtEl>
                                          <p:spTgt spid="24"/>
                                        </p:tgtEl>
                                        <p:attrNameLst>
                                          <p:attrName>ppt_w</p:attrName>
                                        </p:attrNameLst>
                                      </p:cBhvr>
                                      <p:tavLst>
                                        <p:tav tm="0">
                                          <p:val>
                                            <p:fltVal val="0"/>
                                          </p:val>
                                        </p:tav>
                                        <p:tav tm="100000">
                                          <p:val>
                                            <p:strVal val="#ppt_w"/>
                                          </p:val>
                                        </p:tav>
                                      </p:tavLst>
                                    </p:anim>
                                    <p:anim calcmode="lin" valueType="num">
                                      <p:cBhvr>
                                        <p:cTn id="130" dur="500" fill="hold"/>
                                        <p:tgtEl>
                                          <p:spTgt spid="24"/>
                                        </p:tgtEl>
                                        <p:attrNameLst>
                                          <p:attrName>ppt_h</p:attrName>
                                        </p:attrNameLst>
                                      </p:cBhvr>
                                      <p:tavLst>
                                        <p:tav tm="0">
                                          <p:val>
                                            <p:fltVal val="0"/>
                                          </p:val>
                                        </p:tav>
                                        <p:tav tm="100000">
                                          <p:val>
                                            <p:strVal val="#ppt_h"/>
                                          </p:val>
                                        </p:tav>
                                      </p:tavLst>
                                    </p:anim>
                                    <p:animEffect transition="in" filter="fade">
                                      <p:cBhvr>
                                        <p:cTn id="131" dur="500"/>
                                        <p:tgtEl>
                                          <p:spTgt spid="24"/>
                                        </p:tgtEl>
                                      </p:cBhvr>
                                    </p:animEffect>
                                  </p:childTnLst>
                                </p:cTn>
                              </p:par>
                              <p:par>
                                <p:cTn id="132" presetID="1" presetClass="mediacall" presetSubtype="0" fill="hold" nodeType="withEffect">
                                  <p:stCondLst>
                                    <p:cond delay="0"/>
                                  </p:stCondLst>
                                  <p:childTnLst>
                                    <p:cmd type="call" cmd="playFrom(0.0)">
                                      <p:cBhvr>
                                        <p:cTn id="133" dur="5328" fill="hold"/>
                                        <p:tgtEl>
                                          <p:spTgt spid="27"/>
                                        </p:tgtEl>
                                      </p:cBhvr>
                                    </p:cmd>
                                  </p:childTnLst>
                                </p:cTn>
                              </p:par>
                              <p:par>
                                <p:cTn id="134" presetID="26" presetClass="emph" presetSubtype="0" fill="hold" nodeType="withEffect">
                                  <p:stCondLst>
                                    <p:cond delay="0"/>
                                  </p:stCondLst>
                                  <p:childTnLst>
                                    <p:animEffect transition="out" filter="fade">
                                      <p:cBhvr>
                                        <p:cTn id="135" dur="500" tmFilter="0, 0; .2, .5; .8, .5; 1, 0"/>
                                        <p:tgtEl>
                                          <p:spTgt spid="32"/>
                                        </p:tgtEl>
                                      </p:cBhvr>
                                    </p:animEffect>
                                    <p:animScale>
                                      <p:cBhvr>
                                        <p:cTn id="136" dur="250" autoRev="1" fill="hold"/>
                                        <p:tgtEl>
                                          <p:spTgt spid="32"/>
                                        </p:tgtEl>
                                      </p:cBhvr>
                                      <p:by x="105000" y="105000"/>
                                    </p:animScale>
                                  </p:childTnLst>
                                </p:cTn>
                              </p:par>
                            </p:childTnLst>
                          </p:cTn>
                        </p:par>
                      </p:childTnLst>
                    </p:cTn>
                  </p:par>
                </p:childTnLst>
              </p:cTn>
              <p:nextCondLst>
                <p:cond evt="onClick" delay="0">
                  <p:tgtEl>
                    <p:spTgt spid="32"/>
                  </p:tgtEl>
                </p:cond>
              </p:nextCondLst>
            </p:seq>
          </p:childTnLst>
        </p:cTn>
      </p:par>
    </p:tnLst>
    <p:bldLst>
      <p:bldP spid="19" grpId="0"/>
      <p:bldP spid="20" grpId="0"/>
      <p:bldP spid="21" grpId="0"/>
      <p:bldP spid="22" grpId="0"/>
      <p:bldP spid="23" grpId="0"/>
      <p:bldP spid="24" grpId="0"/>
      <p:bldP spid="25" grpId="0"/>
      <p:bldP spid="26" grpId="0"/>
      <p:bldP spid="33"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6" name="Google Shape;223;p32">
            <a:extLst>
              <a:ext uri="{FF2B5EF4-FFF2-40B4-BE49-F238E27FC236}">
                <a16:creationId xmlns:a16="http://schemas.microsoft.com/office/drawing/2014/main" id="{42ACCC9A-10B3-44AC-8EC8-34BEA0AD257B}"/>
              </a:ext>
            </a:extLst>
          </p:cNvPr>
          <p:cNvSpPr txBox="1"/>
          <p:nvPr/>
        </p:nvSpPr>
        <p:spPr>
          <a:xfrm>
            <a:off x="0" y="1372282"/>
            <a:ext cx="6759271" cy="895833"/>
          </a:xfrm>
          <a:prstGeom prst="rect">
            <a:avLst/>
          </a:prstGeom>
          <a:noFill/>
          <a:ln>
            <a:noFill/>
          </a:ln>
        </p:spPr>
        <p:txBody>
          <a:bodyPr spcFirstLastPara="1" wrap="square" lIns="91425" tIns="91425" rIns="91425" bIns="91425" anchor="ctr" anchorCtr="0">
            <a:noAutofit/>
          </a:bodyPr>
          <a:lstStyle/>
          <a:p>
            <a:pPr marL="457200" marR="0" lvl="0" indent="0" algn="l" defTabSz="914400" rtl="0" eaLnBrk="1" fontAlgn="auto" latinLnBrk="0" hangingPunct="1">
              <a:lnSpc>
                <a:spcPct val="100000"/>
              </a:lnSpc>
              <a:spcBef>
                <a:spcPts val="0"/>
              </a:spcBef>
              <a:spcAft>
                <a:spcPts val="0"/>
              </a:spcAft>
              <a:buClr>
                <a:srgbClr val="000000"/>
              </a:buClr>
              <a:buSzPts val="5500"/>
              <a:buFont typeface="Arial"/>
              <a:buNone/>
              <a:tabLst/>
              <a:defRPr/>
            </a:pPr>
            <a:r>
              <a:rPr kumimoji="0" lang="fr-FR" sz="360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J’ai le droit à la </a:t>
            </a:r>
            <a:r>
              <a:rPr kumimoji="0" lang="fr-FR" sz="180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__________________</a:t>
            </a:r>
            <a:endParaRPr kumimoji="0" sz="360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endParaRPr>
          </a:p>
        </p:txBody>
      </p:sp>
      <p:pic>
        <p:nvPicPr>
          <p:cNvPr id="9" name="Picture 8">
            <a:extLst>
              <a:ext uri="{FF2B5EF4-FFF2-40B4-BE49-F238E27FC236}">
                <a16:creationId xmlns:a16="http://schemas.microsoft.com/office/drawing/2014/main" id="{88759FCE-97C7-46D7-8809-7BCAD099928D}"/>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9253702" y="1313667"/>
            <a:ext cx="2751286" cy="2751286"/>
          </a:xfrm>
          <a:prstGeom prst="rect">
            <a:avLst/>
          </a:prstGeom>
        </p:spPr>
      </p:pic>
      <p:pic>
        <p:nvPicPr>
          <p:cNvPr id="11" name="Key">
            <a:extLst>
              <a:ext uri="{FF2B5EF4-FFF2-40B4-BE49-F238E27FC236}">
                <a16:creationId xmlns:a16="http://schemas.microsoft.com/office/drawing/2014/main" id="{D6493081-9F0D-4B92-89EC-5CB6295E997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47981" y="2718890"/>
            <a:ext cx="8343621" cy="3100771"/>
          </a:xfrm>
          <a:prstGeom prst="rect">
            <a:avLst/>
          </a:prstGeom>
        </p:spPr>
      </p:pic>
      <p:pic>
        <p:nvPicPr>
          <p:cNvPr id="15" name="T">
            <a:extLst>
              <a:ext uri="{FF2B5EF4-FFF2-40B4-BE49-F238E27FC236}">
                <a16:creationId xmlns:a16="http://schemas.microsoft.com/office/drawing/2014/main" id="{23F678BC-BD71-4EFC-8A73-21E1DD8CDDB5}"/>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424256" y="3685059"/>
            <a:ext cx="519371" cy="519371"/>
          </a:xfrm>
          <a:prstGeom prst="rect">
            <a:avLst/>
          </a:prstGeom>
        </p:spPr>
      </p:pic>
      <p:pic>
        <p:nvPicPr>
          <p:cNvPr id="14" name="I">
            <a:extLst>
              <a:ext uri="{FF2B5EF4-FFF2-40B4-BE49-F238E27FC236}">
                <a16:creationId xmlns:a16="http://schemas.microsoft.com/office/drawing/2014/main" id="{CB301F84-5DC3-4798-B82A-402E733F12E9}"/>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4978795" y="3687619"/>
            <a:ext cx="519371" cy="519371"/>
          </a:xfrm>
          <a:prstGeom prst="rect">
            <a:avLst/>
          </a:prstGeom>
        </p:spPr>
      </p:pic>
      <p:pic>
        <p:nvPicPr>
          <p:cNvPr id="29" name="R">
            <a:extLst>
              <a:ext uri="{FF2B5EF4-FFF2-40B4-BE49-F238E27FC236}">
                <a16:creationId xmlns:a16="http://schemas.microsoft.com/office/drawing/2014/main" id="{F20A08CC-09F0-42DC-BABB-BD5356DB1D3D}"/>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2889733" y="3684501"/>
            <a:ext cx="519372" cy="519372"/>
          </a:xfrm>
          <a:prstGeom prst="rect">
            <a:avLst/>
          </a:prstGeom>
        </p:spPr>
      </p:pic>
      <p:pic>
        <p:nvPicPr>
          <p:cNvPr id="27" name="U">
            <a:extLst>
              <a:ext uri="{FF2B5EF4-FFF2-40B4-BE49-F238E27FC236}">
                <a16:creationId xmlns:a16="http://schemas.microsoft.com/office/drawing/2014/main" id="{70D04A49-C001-4A98-BFDE-29B8C7E3EAAB}"/>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4453049" y="3690543"/>
            <a:ext cx="519372" cy="519372"/>
          </a:xfrm>
          <a:prstGeom prst="rect">
            <a:avLst/>
          </a:prstGeom>
        </p:spPr>
      </p:pic>
      <p:pic>
        <p:nvPicPr>
          <p:cNvPr id="28" name="O">
            <a:extLst>
              <a:ext uri="{FF2B5EF4-FFF2-40B4-BE49-F238E27FC236}">
                <a16:creationId xmlns:a16="http://schemas.microsoft.com/office/drawing/2014/main" id="{E49513AE-510A-4594-AC0A-E616D9B0172B}"/>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5498166" y="3684501"/>
            <a:ext cx="519372" cy="519372"/>
          </a:xfrm>
          <a:prstGeom prst="rect">
            <a:avLst/>
          </a:prstGeom>
        </p:spPr>
      </p:pic>
      <p:pic>
        <p:nvPicPr>
          <p:cNvPr id="13" name="N">
            <a:extLst>
              <a:ext uri="{FF2B5EF4-FFF2-40B4-BE49-F238E27FC236}">
                <a16:creationId xmlns:a16="http://schemas.microsoft.com/office/drawing/2014/main" id="{0F8B0AAE-A61D-49C1-8C17-EC716502BC3D}"/>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4416951" y="4764023"/>
            <a:ext cx="519371" cy="519371"/>
          </a:xfrm>
          <a:prstGeom prst="rect">
            <a:avLst/>
          </a:prstGeom>
        </p:spPr>
      </p:pic>
      <p:pic>
        <p:nvPicPr>
          <p:cNvPr id="16" name="E">
            <a:extLst>
              <a:ext uri="{FF2B5EF4-FFF2-40B4-BE49-F238E27FC236}">
                <a16:creationId xmlns:a16="http://schemas.microsoft.com/office/drawing/2014/main" id="{613E643C-85C0-470D-B9D8-8202B66FAEFD}"/>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2372894" y="3687619"/>
            <a:ext cx="519371" cy="519371"/>
          </a:xfrm>
          <a:prstGeom prst="rect">
            <a:avLst/>
          </a:prstGeom>
        </p:spPr>
      </p:pic>
      <p:sp>
        <p:nvSpPr>
          <p:cNvPr id="17" name="n">
            <a:extLst>
              <a:ext uri="{FF2B5EF4-FFF2-40B4-BE49-F238E27FC236}">
                <a16:creationId xmlns:a16="http://schemas.microsoft.com/office/drawing/2014/main" id="{C80E57CE-1634-4098-BE47-69B049915356}"/>
              </a:ext>
            </a:extLst>
          </p:cNvPr>
          <p:cNvSpPr txBox="1"/>
          <p:nvPr/>
        </p:nvSpPr>
        <p:spPr>
          <a:xfrm>
            <a:off x="4057332" y="1535095"/>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n</a:t>
            </a:r>
          </a:p>
        </p:txBody>
      </p:sp>
      <p:sp>
        <p:nvSpPr>
          <p:cNvPr id="18" name="o">
            <a:extLst>
              <a:ext uri="{FF2B5EF4-FFF2-40B4-BE49-F238E27FC236}">
                <a16:creationId xmlns:a16="http://schemas.microsoft.com/office/drawing/2014/main" id="{F121E4B9-A794-4D10-8FE3-8D9196803185}"/>
              </a:ext>
            </a:extLst>
          </p:cNvPr>
          <p:cNvSpPr txBox="1"/>
          <p:nvPr/>
        </p:nvSpPr>
        <p:spPr>
          <a:xfrm>
            <a:off x="4305157" y="1535095"/>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o</a:t>
            </a:r>
          </a:p>
        </p:txBody>
      </p:sp>
      <p:sp>
        <p:nvSpPr>
          <p:cNvPr id="19" name="u">
            <a:extLst>
              <a:ext uri="{FF2B5EF4-FFF2-40B4-BE49-F238E27FC236}">
                <a16:creationId xmlns:a16="http://schemas.microsoft.com/office/drawing/2014/main" id="{0274C820-7CED-4F4C-8AC5-6278ED54A8E4}"/>
              </a:ext>
            </a:extLst>
          </p:cNvPr>
          <p:cNvSpPr txBox="1"/>
          <p:nvPr/>
        </p:nvSpPr>
        <p:spPr>
          <a:xfrm>
            <a:off x="4547590" y="1571805"/>
            <a:ext cx="330290" cy="57505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u</a:t>
            </a:r>
          </a:p>
        </p:txBody>
      </p:sp>
      <p:sp>
        <p:nvSpPr>
          <p:cNvPr id="20" name="r1">
            <a:extLst>
              <a:ext uri="{FF2B5EF4-FFF2-40B4-BE49-F238E27FC236}">
                <a16:creationId xmlns:a16="http://schemas.microsoft.com/office/drawing/2014/main" id="{7EFE47A1-55D1-48A9-A9AC-B23E139A245E}"/>
              </a:ext>
            </a:extLst>
          </p:cNvPr>
          <p:cNvSpPr txBox="1"/>
          <p:nvPr/>
        </p:nvSpPr>
        <p:spPr>
          <a:xfrm>
            <a:off x="4808990" y="1535095"/>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r</a:t>
            </a:r>
          </a:p>
        </p:txBody>
      </p:sp>
      <p:sp>
        <p:nvSpPr>
          <p:cNvPr id="21" name="r2">
            <a:extLst>
              <a:ext uri="{FF2B5EF4-FFF2-40B4-BE49-F238E27FC236}">
                <a16:creationId xmlns:a16="http://schemas.microsoft.com/office/drawing/2014/main" id="{EE9096C6-1391-4EFC-A185-DEC42AE67095}"/>
              </a:ext>
            </a:extLst>
          </p:cNvPr>
          <p:cNvSpPr txBox="1"/>
          <p:nvPr/>
        </p:nvSpPr>
        <p:spPr>
          <a:xfrm>
            <a:off x="5002017" y="1535095"/>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r</a:t>
            </a:r>
          </a:p>
        </p:txBody>
      </p:sp>
      <p:sp>
        <p:nvSpPr>
          <p:cNvPr id="22" name="i">
            <a:extLst>
              <a:ext uri="{FF2B5EF4-FFF2-40B4-BE49-F238E27FC236}">
                <a16:creationId xmlns:a16="http://schemas.microsoft.com/office/drawing/2014/main" id="{24F28BCA-6BF6-44EA-9760-34990234F27B}"/>
              </a:ext>
            </a:extLst>
          </p:cNvPr>
          <p:cNvSpPr txBox="1"/>
          <p:nvPr/>
        </p:nvSpPr>
        <p:spPr>
          <a:xfrm>
            <a:off x="5239341" y="1535095"/>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err="1">
                <a:solidFill>
                  <a:schemeClr val="accent1">
                    <a:lumMod val="75000"/>
                  </a:schemeClr>
                </a:solidFill>
              </a:rPr>
              <a:t>i</a:t>
            </a:r>
            <a:endParaRPr lang="en-US" dirty="0">
              <a:solidFill>
                <a:schemeClr val="accent1">
                  <a:lumMod val="75000"/>
                </a:schemeClr>
              </a:solidFill>
            </a:endParaRPr>
          </a:p>
        </p:txBody>
      </p:sp>
      <p:sp>
        <p:nvSpPr>
          <p:cNvPr id="23" name="t">
            <a:extLst>
              <a:ext uri="{FF2B5EF4-FFF2-40B4-BE49-F238E27FC236}">
                <a16:creationId xmlns:a16="http://schemas.microsoft.com/office/drawing/2014/main" id="{3EE5416E-A782-4CCB-8000-DCD758D0474E}"/>
              </a:ext>
            </a:extLst>
          </p:cNvPr>
          <p:cNvSpPr txBox="1"/>
          <p:nvPr/>
        </p:nvSpPr>
        <p:spPr>
          <a:xfrm>
            <a:off x="5399954" y="1535095"/>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t</a:t>
            </a:r>
          </a:p>
        </p:txBody>
      </p:sp>
      <p:sp>
        <p:nvSpPr>
          <p:cNvPr id="24" name="u">
            <a:extLst>
              <a:ext uri="{FF2B5EF4-FFF2-40B4-BE49-F238E27FC236}">
                <a16:creationId xmlns:a16="http://schemas.microsoft.com/office/drawing/2014/main" id="{548E0D05-C27A-49BE-AEAF-2591A3141C5C}"/>
              </a:ext>
            </a:extLst>
          </p:cNvPr>
          <p:cNvSpPr txBox="1"/>
          <p:nvPr/>
        </p:nvSpPr>
        <p:spPr>
          <a:xfrm>
            <a:off x="5617176" y="1535095"/>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u</a:t>
            </a:r>
          </a:p>
        </p:txBody>
      </p:sp>
      <p:sp>
        <p:nvSpPr>
          <p:cNvPr id="31" name="e">
            <a:extLst>
              <a:ext uri="{FF2B5EF4-FFF2-40B4-BE49-F238E27FC236}">
                <a16:creationId xmlns:a16="http://schemas.microsoft.com/office/drawing/2014/main" id="{744F7395-7CA4-4F64-ABD1-8DEC483052DD}"/>
              </a:ext>
            </a:extLst>
          </p:cNvPr>
          <p:cNvSpPr txBox="1"/>
          <p:nvPr/>
        </p:nvSpPr>
        <p:spPr>
          <a:xfrm>
            <a:off x="6054980" y="1535095"/>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e</a:t>
            </a:r>
          </a:p>
        </p:txBody>
      </p:sp>
      <p:pic>
        <p:nvPicPr>
          <p:cNvPr id="25" name="correct-answer-ding-and-applause">
            <a:hlinkClick r:id="" action="ppaction://media"/>
            <a:extLst>
              <a:ext uri="{FF2B5EF4-FFF2-40B4-BE49-F238E27FC236}">
                <a16:creationId xmlns:a16="http://schemas.microsoft.com/office/drawing/2014/main" id="{D0AF07B6-F534-4690-8306-8DC90C793040}"/>
              </a:ext>
            </a:extLst>
          </p:cNvPr>
          <p:cNvPicPr>
            <a:picLocks noChangeAspect="1"/>
          </p:cNvPicPr>
          <p:nvPr>
            <a:audioFile r:link="rId3"/>
            <p:extLst>
              <p:ext uri="{DAA4B4D4-6D71-4841-9C94-3DE7FCFB9230}">
                <p14:media xmlns:p14="http://schemas.microsoft.com/office/powerpoint/2010/main" r:embed="rId2"/>
              </p:ext>
            </p:extLst>
          </p:nvPr>
        </p:nvPicPr>
        <p:blipFill>
          <a:blip r:embed="rId25"/>
          <a:stretch>
            <a:fillRect/>
          </a:stretch>
        </p:blipFill>
        <p:spPr>
          <a:xfrm>
            <a:off x="-2071712" y="1864121"/>
            <a:ext cx="487363" cy="487363"/>
          </a:xfrm>
          <a:prstGeom prst="rect">
            <a:avLst/>
          </a:prstGeom>
        </p:spPr>
      </p:pic>
      <p:pic>
        <p:nvPicPr>
          <p:cNvPr id="26" name="Buzzer-WA">
            <a:hlinkClick r:id="" action="ppaction://media"/>
            <a:extLst>
              <a:ext uri="{FF2B5EF4-FFF2-40B4-BE49-F238E27FC236}">
                <a16:creationId xmlns:a16="http://schemas.microsoft.com/office/drawing/2014/main" id="{F43AE6FA-ED89-49DC-A8FE-326C5D309335}"/>
              </a:ext>
            </a:extLst>
          </p:cNvPr>
          <p:cNvPicPr>
            <a:picLocks noChangeAspect="1"/>
          </p:cNvPicPr>
          <p:nvPr>
            <a:audioFile r:link="rId5"/>
            <p:extLst>
              <p:ext uri="{DAA4B4D4-6D71-4841-9C94-3DE7FCFB9230}">
                <p14:media xmlns:p14="http://schemas.microsoft.com/office/powerpoint/2010/main" r:embed="rId4"/>
              </p:ext>
            </p:extLst>
          </p:nvPr>
        </p:nvPicPr>
        <p:blipFill>
          <a:blip r:embed="rId25"/>
          <a:stretch>
            <a:fillRect/>
          </a:stretch>
        </p:blipFill>
        <p:spPr>
          <a:xfrm>
            <a:off x="-1732261" y="3440819"/>
            <a:ext cx="487363" cy="487363"/>
          </a:xfrm>
          <a:prstGeom prst="rect">
            <a:avLst/>
          </a:prstGeom>
        </p:spPr>
      </p:pic>
      <p:sp>
        <p:nvSpPr>
          <p:cNvPr id="30" name="r3">
            <a:extLst>
              <a:ext uri="{FF2B5EF4-FFF2-40B4-BE49-F238E27FC236}">
                <a16:creationId xmlns:a16="http://schemas.microsoft.com/office/drawing/2014/main" id="{99271533-35C6-4577-A746-C69AA2C3723D}"/>
              </a:ext>
            </a:extLst>
          </p:cNvPr>
          <p:cNvSpPr txBox="1"/>
          <p:nvPr/>
        </p:nvSpPr>
        <p:spPr>
          <a:xfrm>
            <a:off x="5855479" y="1535095"/>
            <a:ext cx="347241" cy="64633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indent="0" defTabSz="914400" eaLnBrk="1" fontAlgn="auto" latinLnBrk="0" hangingPunct="1">
              <a:buSzPts val="5500"/>
              <a:buNone/>
              <a:tabLst/>
              <a:defRPr kumimoji="0" sz="3600" b="1" kern="0" spc="0" normalizeH="0" baseline="0">
                <a:ln>
                  <a:noFill/>
                </a:ln>
                <a:solidFill>
                  <a:srgbClr val="000000">
                    <a:lumMod val="65000"/>
                    <a:lumOff val="35000"/>
                  </a:srgbClr>
                </a:solidFill>
                <a:effectLst/>
                <a:uLnTx/>
                <a:uFillTx/>
                <a:latin typeface="ScolaScript_N" panose="00000400000000000000" pitchFamily="2" charset="0"/>
                <a:ea typeface="Calibri"/>
                <a:cs typeface="Calibri"/>
              </a:defRPr>
            </a:lvl1pPr>
          </a:lstStyle>
          <a:p>
            <a:pPr marL="0"/>
            <a:r>
              <a:rPr lang="en-US" dirty="0">
                <a:solidFill>
                  <a:schemeClr val="accent1">
                    <a:lumMod val="75000"/>
                  </a:schemeClr>
                </a:solidFill>
              </a:rPr>
              <a:t>r</a:t>
            </a:r>
          </a:p>
        </p:txBody>
      </p:sp>
      <p:pic>
        <p:nvPicPr>
          <p:cNvPr id="32" name="Picture 31">
            <a:extLst>
              <a:ext uri="{FF2B5EF4-FFF2-40B4-BE49-F238E27FC236}">
                <a16:creationId xmlns:a16="http://schemas.microsoft.com/office/drawing/2014/main" id="{DFD7CF69-02BC-4FCD-A617-F5A1F92E35FA}"/>
              </a:ext>
            </a:extLst>
          </p:cNvPr>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11026998" y="5577205"/>
            <a:ext cx="628670" cy="743776"/>
          </a:xfrm>
          <a:prstGeom prst="rect">
            <a:avLst/>
          </a:prstGeom>
        </p:spPr>
      </p:pic>
      <p:sp>
        <p:nvSpPr>
          <p:cNvPr id="33" name="TextBox 32">
            <a:extLst>
              <a:ext uri="{FF2B5EF4-FFF2-40B4-BE49-F238E27FC236}">
                <a16:creationId xmlns:a16="http://schemas.microsoft.com/office/drawing/2014/main" id="{3693EA44-B1D5-4863-9827-977F718D04E8}"/>
              </a:ext>
            </a:extLst>
          </p:cNvPr>
          <p:cNvSpPr txBox="1"/>
          <p:nvPr/>
        </p:nvSpPr>
        <p:spPr>
          <a:xfrm>
            <a:off x="0" y="539110"/>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Trouve</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 le mot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ea typeface="+mn-ea"/>
                <a:sym typeface="Calibri"/>
              </a:rPr>
              <a:t>manquant</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a:t>
            </a:r>
          </a:p>
        </p:txBody>
      </p:sp>
    </p:spTree>
    <p:custDataLst>
      <p:tags r:id="rId1"/>
    </p:custDataLst>
    <p:extLst>
      <p:ext uri="{BB962C8B-B14F-4D97-AF65-F5344CB8AC3E}">
        <p14:creationId xmlns:p14="http://schemas.microsoft.com/office/powerpoint/2010/main" val="330281657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withEffect">
                                  <p:stCondLst>
                                    <p:cond delay="0"/>
                                  </p:stCondLst>
                                  <p:childTnLst>
                                    <p:cmd type="call" cmd="playFrom(0.0)">
                                      <p:cBhvr>
                                        <p:cTn id="6" dur="2403" fill="hold"/>
                                        <p:tgtEl>
                                          <p:spTgt spid="26"/>
                                        </p:tgtEl>
                                      </p:cBhvr>
                                    </p:cmd>
                                  </p:childTnLst>
                                </p:cTn>
                              </p:par>
                            </p:childTnLst>
                          </p:cTn>
                        </p:par>
                      </p:childTnLst>
                    </p:cTn>
                  </p:par>
                </p:childTnLst>
              </p:cTn>
              <p:nextCondLst>
                <p:cond evt="onClick" delay="0">
                  <p:tgtEl>
                    <p:spTgt spid="11"/>
                  </p:tgtEl>
                </p:cond>
              </p:nextCondLst>
            </p:seq>
            <p:seq concurrent="1" nextAc="seek">
              <p:cTn id="7" restart="whenNotActive" fill="hold" evtFilter="cancelBubble" nodeType="interactiveSeq">
                <p:stCondLst>
                  <p:cond evt="onClick" delay="0">
                    <p:tgtEl>
                      <p:spTgt spid="13"/>
                    </p:tgtEl>
                  </p:cond>
                </p:stCondLst>
                <p:endSync evt="end" delay="0">
                  <p:rtn val="all"/>
                </p:endSync>
                <p:childTnLst>
                  <p:par>
                    <p:cTn id="8" fill="hold">
                      <p:stCondLst>
                        <p:cond delay="0"/>
                      </p:stCondLst>
                      <p:childTnLst>
                        <p:par>
                          <p:cTn id="9" fill="hold">
                            <p:stCondLst>
                              <p:cond delay="0"/>
                            </p:stCondLst>
                            <p:childTnLst>
                              <p:par>
                                <p:cTn id="10" presetID="26" presetClass="emph" presetSubtype="0" fill="hold" nodeType="withEffect">
                                  <p:stCondLst>
                                    <p:cond delay="0"/>
                                  </p:stCondLst>
                                  <p:childTnLst>
                                    <p:animEffect transition="out" filter="fade">
                                      <p:cBhvr>
                                        <p:cTn id="11" dur="500" tmFilter="0, 0; .2, .5; .8, .5; 1, 0"/>
                                        <p:tgtEl>
                                          <p:spTgt spid="13"/>
                                        </p:tgtEl>
                                      </p:cBhvr>
                                    </p:animEffect>
                                    <p:animScale>
                                      <p:cBhvr>
                                        <p:cTn id="12" dur="250" autoRev="1" fill="hold"/>
                                        <p:tgtEl>
                                          <p:spTgt spid="13"/>
                                        </p:tgtEl>
                                      </p:cBhvr>
                                      <p:by x="105000" y="105000"/>
                                    </p:animScale>
                                  </p:childTnLst>
                                </p:cTn>
                              </p:par>
                              <p:par>
                                <p:cTn id="13" presetID="53" presetClass="entr" presetSubtype="16"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par>
                                <p:cTn id="18" presetID="1" presetClass="mediacall" presetSubtype="0" fill="hold" nodeType="withEffect">
                                  <p:stCondLst>
                                    <p:cond delay="0"/>
                                  </p:stCondLst>
                                  <p:childTnLst>
                                    <p:cmd type="call" cmd="playFrom(0.0)">
                                      <p:cBhvr>
                                        <p:cTn id="19" dur="5328" fill="hold"/>
                                        <p:tgtEl>
                                          <p:spTgt spid="25"/>
                                        </p:tgtEl>
                                      </p:cBhvr>
                                    </p:cmd>
                                  </p:childTnLst>
                                </p:cTn>
                              </p:par>
                            </p:childTnLst>
                          </p:cTn>
                        </p:par>
                      </p:childTnLst>
                    </p:cTn>
                  </p:par>
                </p:childTnLst>
              </p:cTn>
              <p:nextCondLst>
                <p:cond evt="onClick" delay="0">
                  <p:tgtEl>
                    <p:spTgt spid="13"/>
                  </p:tgtEl>
                </p:cond>
              </p:nextCondLst>
            </p:seq>
            <p:seq concurrent="1" nextAc="seek">
              <p:cTn id="20" restart="whenNotActive" fill="hold" evtFilter="cancelBubble" nodeType="interactiveSeq">
                <p:stCondLst>
                  <p:cond evt="onClick" delay="0">
                    <p:tgtEl>
                      <p:spTgt spid="14"/>
                    </p:tgtEl>
                  </p:cond>
                </p:stCondLst>
                <p:endSync evt="end" delay="0">
                  <p:rtn val="all"/>
                </p:endSync>
                <p:childTnLst>
                  <p:par>
                    <p:cTn id="21" fill="hold">
                      <p:stCondLst>
                        <p:cond delay="0"/>
                      </p:stCondLst>
                      <p:childTnLst>
                        <p:par>
                          <p:cTn id="22" fill="hold">
                            <p:stCondLst>
                              <p:cond delay="0"/>
                            </p:stCondLst>
                            <p:childTnLst>
                              <p:par>
                                <p:cTn id="23" presetID="26" presetClass="emph" presetSubtype="0" fill="hold" nodeType="withEffect">
                                  <p:stCondLst>
                                    <p:cond delay="0"/>
                                  </p:stCondLst>
                                  <p:childTnLst>
                                    <p:animEffect transition="out" filter="fade">
                                      <p:cBhvr>
                                        <p:cTn id="24" dur="500" tmFilter="0, 0; .2, .5; .8, .5; 1, 0"/>
                                        <p:tgtEl>
                                          <p:spTgt spid="14"/>
                                        </p:tgtEl>
                                      </p:cBhvr>
                                    </p:animEffect>
                                    <p:animScale>
                                      <p:cBhvr>
                                        <p:cTn id="25" dur="250" autoRev="1" fill="hold"/>
                                        <p:tgtEl>
                                          <p:spTgt spid="14"/>
                                        </p:tgtEl>
                                      </p:cBhvr>
                                      <p:by x="105000" y="105000"/>
                                    </p:animScale>
                                  </p:childTnLst>
                                </p:cTn>
                              </p:par>
                              <p:par>
                                <p:cTn id="26" presetID="53" presetClass="entr" presetSubtype="16"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childTnLst>
                                </p:cTn>
                              </p:par>
                              <p:par>
                                <p:cTn id="31" presetID="1" presetClass="mediacall" presetSubtype="0" fill="hold" nodeType="withEffect">
                                  <p:stCondLst>
                                    <p:cond delay="0"/>
                                  </p:stCondLst>
                                  <p:childTnLst>
                                    <p:cmd type="call" cmd="playFrom(0.0)">
                                      <p:cBhvr>
                                        <p:cTn id="32" dur="5328" fill="hold"/>
                                        <p:tgtEl>
                                          <p:spTgt spid="25"/>
                                        </p:tgtEl>
                                      </p:cBhvr>
                                    </p:cmd>
                                  </p:childTnLst>
                                </p:cTn>
                              </p:par>
                            </p:childTnLst>
                          </p:cTn>
                        </p:par>
                      </p:childTnLst>
                    </p:cTn>
                  </p:par>
                </p:childTnLst>
              </p:cTn>
              <p:nextCondLst>
                <p:cond evt="onClick" delay="0">
                  <p:tgtEl>
                    <p:spTgt spid="14"/>
                  </p:tgtEl>
                </p:cond>
              </p:nextCondLst>
            </p:seq>
            <p:seq concurrent="1" nextAc="seek">
              <p:cTn id="33" restart="whenNotActive" fill="hold" evtFilter="cancelBubble" nodeType="interactiveSeq">
                <p:stCondLst>
                  <p:cond evt="onClick" delay="0">
                    <p:tgtEl>
                      <p:spTgt spid="15"/>
                    </p:tgtEl>
                  </p:cond>
                </p:stCondLst>
                <p:endSync evt="end" delay="0">
                  <p:rtn val="all"/>
                </p:endSync>
                <p:childTnLst>
                  <p:par>
                    <p:cTn id="34" fill="hold">
                      <p:stCondLst>
                        <p:cond delay="0"/>
                      </p:stCondLst>
                      <p:childTnLst>
                        <p:par>
                          <p:cTn id="35" fill="hold">
                            <p:stCondLst>
                              <p:cond delay="0"/>
                            </p:stCondLst>
                            <p:childTnLst>
                              <p:par>
                                <p:cTn id="36" presetID="26" presetClass="emph" presetSubtype="0" fill="hold" nodeType="withEffect">
                                  <p:stCondLst>
                                    <p:cond delay="0"/>
                                  </p:stCondLst>
                                  <p:childTnLst>
                                    <p:animEffect transition="out" filter="fade">
                                      <p:cBhvr>
                                        <p:cTn id="37" dur="500" tmFilter="0, 0; .2, .5; .8, .5; 1, 0"/>
                                        <p:tgtEl>
                                          <p:spTgt spid="15"/>
                                        </p:tgtEl>
                                      </p:cBhvr>
                                    </p:animEffect>
                                    <p:animScale>
                                      <p:cBhvr>
                                        <p:cTn id="38" dur="250" autoRev="1" fill="hold"/>
                                        <p:tgtEl>
                                          <p:spTgt spid="15"/>
                                        </p:tgtEl>
                                      </p:cBhvr>
                                      <p:by x="105000" y="105000"/>
                                    </p:animScale>
                                  </p:childTnLst>
                                </p:cTn>
                              </p:par>
                              <p:par>
                                <p:cTn id="39" presetID="53" presetClass="entr" presetSubtype="16"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1" presetClass="mediacall" presetSubtype="0" fill="hold" nodeType="withEffect">
                                  <p:stCondLst>
                                    <p:cond delay="0"/>
                                  </p:stCondLst>
                                  <p:childTnLst>
                                    <p:cmd type="call" cmd="playFrom(0.0)">
                                      <p:cBhvr>
                                        <p:cTn id="45" dur="5328" fill="hold"/>
                                        <p:tgtEl>
                                          <p:spTgt spid="25"/>
                                        </p:tgtEl>
                                      </p:cBhvr>
                                    </p:cmd>
                                  </p:childTnLst>
                                </p:cTn>
                              </p:par>
                            </p:childTnLst>
                          </p:cTn>
                        </p:par>
                      </p:childTnLst>
                    </p:cTn>
                  </p:par>
                </p:childTnLst>
              </p:cTn>
              <p:nextCondLst>
                <p:cond evt="onClick" delay="0">
                  <p:tgtEl>
                    <p:spTgt spid="15"/>
                  </p:tgtEl>
                </p:cond>
              </p:nextCondLst>
            </p:seq>
            <p:seq concurrent="1" nextAc="seek">
              <p:cTn id="46" restart="whenNotActive" fill="hold" evtFilter="cancelBubble" nodeType="interactiveSeq">
                <p:stCondLst>
                  <p:cond evt="onClick" delay="0">
                    <p:tgtEl>
                      <p:spTgt spid="16"/>
                    </p:tgtEl>
                  </p:cond>
                </p:stCondLst>
                <p:endSync evt="end" delay="0">
                  <p:rtn val="all"/>
                </p:endSync>
                <p:childTnLst>
                  <p:par>
                    <p:cTn id="47" fill="hold">
                      <p:stCondLst>
                        <p:cond delay="0"/>
                      </p:stCondLst>
                      <p:childTnLst>
                        <p:par>
                          <p:cTn id="48" fill="hold">
                            <p:stCondLst>
                              <p:cond delay="0"/>
                            </p:stCondLst>
                            <p:childTnLst>
                              <p:par>
                                <p:cTn id="49" presetID="26" presetClass="emph" presetSubtype="0" fill="hold" nodeType="withEffect">
                                  <p:stCondLst>
                                    <p:cond delay="0"/>
                                  </p:stCondLst>
                                  <p:childTnLst>
                                    <p:animEffect transition="out" filter="fade">
                                      <p:cBhvr>
                                        <p:cTn id="50" dur="500" tmFilter="0, 0; .2, .5; .8, .5; 1, 0"/>
                                        <p:tgtEl>
                                          <p:spTgt spid="16"/>
                                        </p:tgtEl>
                                      </p:cBhvr>
                                    </p:animEffect>
                                    <p:animScale>
                                      <p:cBhvr>
                                        <p:cTn id="51" dur="250" autoRev="1" fill="hold"/>
                                        <p:tgtEl>
                                          <p:spTgt spid="16"/>
                                        </p:tgtEl>
                                      </p:cBhvr>
                                      <p:by x="105000" y="105000"/>
                                    </p:animScale>
                                  </p:childTnLst>
                                </p:cTn>
                              </p:par>
                              <p:par>
                                <p:cTn id="52" presetID="53" presetClass="entr" presetSubtype="16" fill="hold" nodeType="with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fltVal val="0"/>
                                          </p:val>
                                        </p:tav>
                                        <p:tav tm="100000">
                                          <p:val>
                                            <p:strVal val="#ppt_h"/>
                                          </p:val>
                                        </p:tav>
                                      </p:tavLst>
                                    </p:anim>
                                    <p:animEffect transition="in" filter="fade">
                                      <p:cBhvr>
                                        <p:cTn id="56" dur="500"/>
                                        <p:tgtEl>
                                          <p:spTgt spid="31"/>
                                        </p:tgtEl>
                                      </p:cBhvr>
                                    </p:animEffect>
                                  </p:childTnLst>
                                </p:cTn>
                              </p:par>
                              <p:par>
                                <p:cTn id="57" presetID="1" presetClass="mediacall" presetSubtype="0" fill="hold" nodeType="withEffect">
                                  <p:stCondLst>
                                    <p:cond delay="0"/>
                                  </p:stCondLst>
                                  <p:childTnLst>
                                    <p:cmd type="call" cmd="playFrom(0.0)">
                                      <p:cBhvr>
                                        <p:cTn id="58" dur="5328" fill="hold"/>
                                        <p:tgtEl>
                                          <p:spTgt spid="25"/>
                                        </p:tgtEl>
                                      </p:cBhvr>
                                    </p:cmd>
                                  </p:childTnLst>
                                </p:cTn>
                              </p:par>
                            </p:childTnLst>
                          </p:cTn>
                        </p:par>
                      </p:childTnLst>
                    </p:cTn>
                  </p:par>
                </p:childTnLst>
              </p:cTn>
              <p:nextCondLst>
                <p:cond evt="onClick" delay="0">
                  <p:tgtEl>
                    <p:spTgt spid="16"/>
                  </p:tgtEl>
                </p:cond>
              </p:nextCondLst>
            </p:seq>
            <p:audio>
              <p:cMediaNode vol="80000">
                <p:cTn id="59" fill="hold" display="0">
                  <p:stCondLst>
                    <p:cond delay="indefinite"/>
                  </p:stCondLst>
                  <p:endCondLst>
                    <p:cond evt="onStopAudio" delay="0">
                      <p:tgtEl>
                        <p:sldTgt/>
                      </p:tgtEl>
                    </p:cond>
                  </p:endCondLst>
                </p:cTn>
                <p:tgtEl>
                  <p:spTgt spid="25"/>
                </p:tgtEl>
              </p:cMediaNode>
            </p:audio>
            <p:audio>
              <p:cMediaNode vol="80000">
                <p:cTn id="60" fill="hold" display="0">
                  <p:stCondLst>
                    <p:cond delay="indefinite"/>
                  </p:stCondLst>
                  <p:endCondLst>
                    <p:cond evt="onStopAudio" delay="0">
                      <p:tgtEl>
                        <p:sldTgt/>
                      </p:tgtEl>
                    </p:cond>
                  </p:endCondLst>
                </p:cTn>
                <p:tgtEl>
                  <p:spTgt spid="26"/>
                </p:tgtEl>
              </p:cMediaNode>
            </p:audio>
            <p:seq concurrent="1" nextAc="seek">
              <p:cTn id="61" restart="whenNotActive" fill="hold" evtFilter="cancelBubble" nodeType="interactiveSeq">
                <p:stCondLst>
                  <p:cond evt="onClick" delay="0">
                    <p:tgtEl>
                      <p:spTgt spid="27"/>
                    </p:tgtEl>
                  </p:cond>
                </p:stCondLst>
                <p:endSync evt="end" delay="0">
                  <p:rtn val="all"/>
                </p:endSync>
                <p:childTnLst>
                  <p:par>
                    <p:cTn id="62" fill="hold">
                      <p:stCondLst>
                        <p:cond delay="0"/>
                      </p:stCondLst>
                      <p:childTnLst>
                        <p:par>
                          <p:cTn id="63" fill="hold">
                            <p:stCondLst>
                              <p:cond delay="0"/>
                            </p:stCondLst>
                            <p:childTnLst>
                              <p:par>
                                <p:cTn id="64" presetID="26" presetClass="emph" presetSubtype="0" fill="hold" nodeType="withEffect">
                                  <p:stCondLst>
                                    <p:cond delay="0"/>
                                  </p:stCondLst>
                                  <p:childTnLst>
                                    <p:animEffect transition="out" filter="fade">
                                      <p:cBhvr>
                                        <p:cTn id="65" dur="500" tmFilter="0, 0; .2, .5; .8, .5; 1, 0"/>
                                        <p:tgtEl>
                                          <p:spTgt spid="27"/>
                                        </p:tgtEl>
                                      </p:cBhvr>
                                    </p:animEffect>
                                    <p:animScale>
                                      <p:cBhvr>
                                        <p:cTn id="66" dur="250" autoRev="1" fill="hold"/>
                                        <p:tgtEl>
                                          <p:spTgt spid="27"/>
                                        </p:tgtEl>
                                      </p:cBhvr>
                                      <p:by x="105000" y="105000"/>
                                    </p:animScale>
                                  </p:childTnLst>
                                </p:cTn>
                              </p:par>
                              <p:par>
                                <p:cTn id="67" presetID="53" presetClass="entr" presetSubtype="16" fill="hold" grpId="0" nodeType="with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fltVal val="0"/>
                                          </p:val>
                                        </p:tav>
                                        <p:tav tm="100000">
                                          <p:val>
                                            <p:strVal val="#ppt_h"/>
                                          </p:val>
                                        </p:tav>
                                      </p:tavLst>
                                    </p:anim>
                                    <p:animEffect transition="in" filter="fade">
                                      <p:cBhvr>
                                        <p:cTn id="71" dur="500"/>
                                        <p:tgtEl>
                                          <p:spTgt spid="19"/>
                                        </p:tgtEl>
                                      </p:cBhvr>
                                    </p:animEffect>
                                  </p:childTnLst>
                                </p:cTn>
                              </p:par>
                              <p:par>
                                <p:cTn id="72" presetID="1" presetClass="mediacall" presetSubtype="0" fill="hold" nodeType="withEffect">
                                  <p:stCondLst>
                                    <p:cond delay="0"/>
                                  </p:stCondLst>
                                  <p:childTnLst>
                                    <p:cmd type="call" cmd="playFrom(0.0)">
                                      <p:cBhvr>
                                        <p:cTn id="73" dur="5328" fill="hold"/>
                                        <p:tgtEl>
                                          <p:spTgt spid="25"/>
                                        </p:tgtEl>
                                      </p:cBhvr>
                                    </p:cmd>
                                  </p:childTnLst>
                                </p:cTn>
                              </p:par>
                            </p:childTnLst>
                          </p:cTn>
                        </p:par>
                      </p:childTnLst>
                    </p:cTn>
                  </p:par>
                  <p:par>
                    <p:cTn id="74" fill="hold">
                      <p:stCondLst>
                        <p:cond delay="indefinite"/>
                      </p:stCondLst>
                      <p:childTnLst>
                        <p:par>
                          <p:cTn id="75" fill="hold">
                            <p:stCondLst>
                              <p:cond delay="0"/>
                            </p:stCondLst>
                            <p:childTnLst>
                              <p:par>
                                <p:cTn id="76" presetID="26" presetClass="emph" presetSubtype="0" fill="hold" nodeType="clickEffect">
                                  <p:stCondLst>
                                    <p:cond delay="0"/>
                                  </p:stCondLst>
                                  <p:childTnLst>
                                    <p:animEffect transition="out" filter="fade">
                                      <p:cBhvr>
                                        <p:cTn id="77" dur="500" tmFilter="0, 0; .2, .5; .8, .5; 1, 0"/>
                                        <p:tgtEl>
                                          <p:spTgt spid="27"/>
                                        </p:tgtEl>
                                      </p:cBhvr>
                                    </p:animEffect>
                                    <p:animScale>
                                      <p:cBhvr>
                                        <p:cTn id="78" dur="250" autoRev="1" fill="hold"/>
                                        <p:tgtEl>
                                          <p:spTgt spid="27"/>
                                        </p:tgtEl>
                                      </p:cBhvr>
                                      <p:by x="105000" y="105000"/>
                                    </p:animScale>
                                  </p:childTnLst>
                                </p:cTn>
                              </p:par>
                              <p:par>
                                <p:cTn id="79" presetID="53" presetClass="entr" presetSubtype="16"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p:cTn id="81" dur="500" fill="hold"/>
                                        <p:tgtEl>
                                          <p:spTgt spid="24"/>
                                        </p:tgtEl>
                                        <p:attrNameLst>
                                          <p:attrName>ppt_w</p:attrName>
                                        </p:attrNameLst>
                                      </p:cBhvr>
                                      <p:tavLst>
                                        <p:tav tm="0">
                                          <p:val>
                                            <p:fltVal val="0"/>
                                          </p:val>
                                        </p:tav>
                                        <p:tav tm="100000">
                                          <p:val>
                                            <p:strVal val="#ppt_w"/>
                                          </p:val>
                                        </p:tav>
                                      </p:tavLst>
                                    </p:anim>
                                    <p:anim calcmode="lin" valueType="num">
                                      <p:cBhvr>
                                        <p:cTn id="82" dur="500" fill="hold"/>
                                        <p:tgtEl>
                                          <p:spTgt spid="24"/>
                                        </p:tgtEl>
                                        <p:attrNameLst>
                                          <p:attrName>ppt_h</p:attrName>
                                        </p:attrNameLst>
                                      </p:cBhvr>
                                      <p:tavLst>
                                        <p:tav tm="0">
                                          <p:val>
                                            <p:fltVal val="0"/>
                                          </p:val>
                                        </p:tav>
                                        <p:tav tm="100000">
                                          <p:val>
                                            <p:strVal val="#ppt_h"/>
                                          </p:val>
                                        </p:tav>
                                      </p:tavLst>
                                    </p:anim>
                                    <p:animEffect transition="in" filter="fade">
                                      <p:cBhvr>
                                        <p:cTn id="83" dur="500"/>
                                        <p:tgtEl>
                                          <p:spTgt spid="24"/>
                                        </p:tgtEl>
                                      </p:cBhvr>
                                    </p:animEffect>
                                  </p:childTnLst>
                                </p:cTn>
                              </p:par>
                              <p:par>
                                <p:cTn id="84" presetID="1" presetClass="mediacall" presetSubtype="0" fill="hold" nodeType="withEffect">
                                  <p:stCondLst>
                                    <p:cond delay="0"/>
                                  </p:stCondLst>
                                  <p:childTnLst>
                                    <p:cmd type="call" cmd="playFrom(0.0)">
                                      <p:cBhvr>
                                        <p:cTn id="85" dur="5328" fill="hold"/>
                                        <p:tgtEl>
                                          <p:spTgt spid="25"/>
                                        </p:tgtEl>
                                      </p:cBhvr>
                                    </p:cmd>
                                  </p:childTnLst>
                                </p:cTn>
                              </p:par>
                            </p:childTnLst>
                          </p:cTn>
                        </p:par>
                      </p:childTnLst>
                    </p:cTn>
                  </p:par>
                </p:childTnLst>
              </p:cTn>
              <p:nextCondLst>
                <p:cond evt="onClick" delay="0">
                  <p:tgtEl>
                    <p:spTgt spid="27"/>
                  </p:tgtEl>
                </p:cond>
              </p:nextCondLst>
            </p:seq>
            <p:seq concurrent="1" nextAc="seek">
              <p:cTn id="86" restart="whenNotActive" fill="hold" evtFilter="cancelBubble" nodeType="interactiveSeq">
                <p:stCondLst>
                  <p:cond evt="onClick" delay="0">
                    <p:tgtEl>
                      <p:spTgt spid="29"/>
                    </p:tgtEl>
                  </p:cond>
                </p:stCondLst>
                <p:endSync evt="end" delay="0">
                  <p:rtn val="all"/>
                </p:endSync>
                <p:childTnLst>
                  <p:par>
                    <p:cTn id="87" fill="hold">
                      <p:stCondLst>
                        <p:cond delay="0"/>
                      </p:stCondLst>
                      <p:childTnLst>
                        <p:par>
                          <p:cTn id="88" fill="hold">
                            <p:stCondLst>
                              <p:cond delay="0"/>
                            </p:stCondLst>
                            <p:childTnLst>
                              <p:par>
                                <p:cTn id="89" presetID="26" presetClass="emph" presetSubtype="0" fill="hold" nodeType="withEffect">
                                  <p:stCondLst>
                                    <p:cond delay="0"/>
                                  </p:stCondLst>
                                  <p:childTnLst>
                                    <p:animEffect transition="out" filter="fade">
                                      <p:cBhvr>
                                        <p:cTn id="90" dur="500" tmFilter="0, 0; .2, .5; .8, .5; 1, 0"/>
                                        <p:tgtEl>
                                          <p:spTgt spid="29"/>
                                        </p:tgtEl>
                                      </p:cBhvr>
                                    </p:animEffect>
                                    <p:animScale>
                                      <p:cBhvr>
                                        <p:cTn id="91" dur="250" autoRev="1" fill="hold"/>
                                        <p:tgtEl>
                                          <p:spTgt spid="29"/>
                                        </p:tgtEl>
                                      </p:cBhvr>
                                      <p:by x="105000" y="105000"/>
                                    </p:animScale>
                                  </p:childTnLst>
                                </p:cTn>
                              </p:par>
                              <p:par>
                                <p:cTn id="92" presetID="53" presetClass="entr" presetSubtype="16" fill="hold" grpId="0" nodeType="with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p:cTn id="94" dur="500" fill="hold"/>
                                        <p:tgtEl>
                                          <p:spTgt spid="20"/>
                                        </p:tgtEl>
                                        <p:attrNameLst>
                                          <p:attrName>ppt_w</p:attrName>
                                        </p:attrNameLst>
                                      </p:cBhvr>
                                      <p:tavLst>
                                        <p:tav tm="0">
                                          <p:val>
                                            <p:fltVal val="0"/>
                                          </p:val>
                                        </p:tav>
                                        <p:tav tm="100000">
                                          <p:val>
                                            <p:strVal val="#ppt_w"/>
                                          </p:val>
                                        </p:tav>
                                      </p:tavLst>
                                    </p:anim>
                                    <p:anim calcmode="lin" valueType="num">
                                      <p:cBhvr>
                                        <p:cTn id="95" dur="500" fill="hold"/>
                                        <p:tgtEl>
                                          <p:spTgt spid="20"/>
                                        </p:tgtEl>
                                        <p:attrNameLst>
                                          <p:attrName>ppt_h</p:attrName>
                                        </p:attrNameLst>
                                      </p:cBhvr>
                                      <p:tavLst>
                                        <p:tav tm="0">
                                          <p:val>
                                            <p:fltVal val="0"/>
                                          </p:val>
                                        </p:tav>
                                        <p:tav tm="100000">
                                          <p:val>
                                            <p:strVal val="#ppt_h"/>
                                          </p:val>
                                        </p:tav>
                                      </p:tavLst>
                                    </p:anim>
                                    <p:animEffect transition="in" filter="fade">
                                      <p:cBhvr>
                                        <p:cTn id="96" dur="500"/>
                                        <p:tgtEl>
                                          <p:spTgt spid="20"/>
                                        </p:tgtEl>
                                      </p:cBhvr>
                                    </p:animEffect>
                                  </p:childTnLst>
                                </p:cTn>
                              </p:par>
                              <p:par>
                                <p:cTn id="97" presetID="1" presetClass="mediacall" presetSubtype="0" fill="hold" nodeType="withEffect">
                                  <p:stCondLst>
                                    <p:cond delay="0"/>
                                  </p:stCondLst>
                                  <p:childTnLst>
                                    <p:cmd type="call" cmd="playFrom(0.0)">
                                      <p:cBhvr>
                                        <p:cTn id="98" dur="5328" fill="hold"/>
                                        <p:tgtEl>
                                          <p:spTgt spid="25"/>
                                        </p:tgtEl>
                                      </p:cBhvr>
                                    </p:cmd>
                                  </p:childTnLst>
                                </p:cTn>
                              </p:par>
                            </p:childTnLst>
                          </p:cTn>
                        </p:par>
                      </p:childTnLst>
                    </p:cTn>
                  </p:par>
                  <p:par>
                    <p:cTn id="99" fill="hold">
                      <p:stCondLst>
                        <p:cond delay="indefinite"/>
                      </p:stCondLst>
                      <p:childTnLst>
                        <p:par>
                          <p:cTn id="100" fill="hold">
                            <p:stCondLst>
                              <p:cond delay="0"/>
                            </p:stCondLst>
                            <p:childTnLst>
                              <p:par>
                                <p:cTn id="101" presetID="26" presetClass="emph" presetSubtype="0" fill="hold" nodeType="clickEffect">
                                  <p:stCondLst>
                                    <p:cond delay="0"/>
                                  </p:stCondLst>
                                  <p:childTnLst>
                                    <p:animEffect transition="out" filter="fade">
                                      <p:cBhvr>
                                        <p:cTn id="102" dur="500" tmFilter="0, 0; .2, .5; .8, .5; 1, 0"/>
                                        <p:tgtEl>
                                          <p:spTgt spid="29"/>
                                        </p:tgtEl>
                                      </p:cBhvr>
                                    </p:animEffect>
                                    <p:animScale>
                                      <p:cBhvr>
                                        <p:cTn id="103" dur="250" autoRev="1" fill="hold"/>
                                        <p:tgtEl>
                                          <p:spTgt spid="29"/>
                                        </p:tgtEl>
                                      </p:cBhvr>
                                      <p:by x="105000" y="105000"/>
                                    </p:animScale>
                                  </p:childTnLst>
                                </p:cTn>
                              </p:par>
                              <p:par>
                                <p:cTn id="104" presetID="53" presetClass="entr" presetSubtype="16"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anim calcmode="lin" valueType="num">
                                      <p:cBhvr>
                                        <p:cTn id="106" dur="500" fill="hold"/>
                                        <p:tgtEl>
                                          <p:spTgt spid="21"/>
                                        </p:tgtEl>
                                        <p:attrNameLst>
                                          <p:attrName>ppt_w</p:attrName>
                                        </p:attrNameLst>
                                      </p:cBhvr>
                                      <p:tavLst>
                                        <p:tav tm="0">
                                          <p:val>
                                            <p:fltVal val="0"/>
                                          </p:val>
                                        </p:tav>
                                        <p:tav tm="100000">
                                          <p:val>
                                            <p:strVal val="#ppt_w"/>
                                          </p:val>
                                        </p:tav>
                                      </p:tavLst>
                                    </p:anim>
                                    <p:anim calcmode="lin" valueType="num">
                                      <p:cBhvr>
                                        <p:cTn id="107" dur="500" fill="hold"/>
                                        <p:tgtEl>
                                          <p:spTgt spid="21"/>
                                        </p:tgtEl>
                                        <p:attrNameLst>
                                          <p:attrName>ppt_h</p:attrName>
                                        </p:attrNameLst>
                                      </p:cBhvr>
                                      <p:tavLst>
                                        <p:tav tm="0">
                                          <p:val>
                                            <p:fltVal val="0"/>
                                          </p:val>
                                        </p:tav>
                                        <p:tav tm="100000">
                                          <p:val>
                                            <p:strVal val="#ppt_h"/>
                                          </p:val>
                                        </p:tav>
                                      </p:tavLst>
                                    </p:anim>
                                    <p:animEffect transition="in" filter="fade">
                                      <p:cBhvr>
                                        <p:cTn id="108" dur="500"/>
                                        <p:tgtEl>
                                          <p:spTgt spid="21"/>
                                        </p:tgtEl>
                                      </p:cBhvr>
                                    </p:animEffect>
                                  </p:childTnLst>
                                </p:cTn>
                              </p:par>
                              <p:par>
                                <p:cTn id="109" presetID="1" presetClass="mediacall" presetSubtype="0" fill="hold" nodeType="withEffect">
                                  <p:stCondLst>
                                    <p:cond delay="0"/>
                                  </p:stCondLst>
                                  <p:childTnLst>
                                    <p:cmd type="call" cmd="playFrom(0.0)">
                                      <p:cBhvr>
                                        <p:cTn id="110" dur="5328" fill="hold"/>
                                        <p:tgtEl>
                                          <p:spTgt spid="25"/>
                                        </p:tgtEl>
                                      </p:cBhvr>
                                    </p:cmd>
                                  </p:childTnLst>
                                </p:cTn>
                              </p:par>
                            </p:childTnLst>
                          </p:cTn>
                        </p:par>
                      </p:childTnLst>
                    </p:cTn>
                  </p:par>
                  <p:par>
                    <p:cTn id="111" fill="hold">
                      <p:stCondLst>
                        <p:cond delay="indefinite"/>
                      </p:stCondLst>
                      <p:childTnLst>
                        <p:par>
                          <p:cTn id="112" fill="hold">
                            <p:stCondLst>
                              <p:cond delay="0"/>
                            </p:stCondLst>
                            <p:childTnLst>
                              <p:par>
                                <p:cTn id="113" presetID="26" presetClass="emph" presetSubtype="0" fill="hold" nodeType="clickEffect">
                                  <p:stCondLst>
                                    <p:cond delay="0"/>
                                  </p:stCondLst>
                                  <p:childTnLst>
                                    <p:animEffect transition="out" filter="fade">
                                      <p:cBhvr>
                                        <p:cTn id="114" dur="500" tmFilter="0, 0; .2, .5; .8, .5; 1, 0"/>
                                        <p:tgtEl>
                                          <p:spTgt spid="29"/>
                                        </p:tgtEl>
                                      </p:cBhvr>
                                    </p:animEffect>
                                    <p:animScale>
                                      <p:cBhvr>
                                        <p:cTn id="115" dur="250" autoRev="1" fill="hold"/>
                                        <p:tgtEl>
                                          <p:spTgt spid="29"/>
                                        </p:tgtEl>
                                      </p:cBhvr>
                                      <p:by x="105000" y="105000"/>
                                    </p:animScale>
                                  </p:childTnLst>
                                </p:cTn>
                              </p:par>
                              <p:par>
                                <p:cTn id="116" presetID="53" presetClass="entr" presetSubtype="16"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 calcmode="lin" valueType="num">
                                      <p:cBhvr>
                                        <p:cTn id="118" dur="500" fill="hold"/>
                                        <p:tgtEl>
                                          <p:spTgt spid="30"/>
                                        </p:tgtEl>
                                        <p:attrNameLst>
                                          <p:attrName>ppt_w</p:attrName>
                                        </p:attrNameLst>
                                      </p:cBhvr>
                                      <p:tavLst>
                                        <p:tav tm="0">
                                          <p:val>
                                            <p:fltVal val="0"/>
                                          </p:val>
                                        </p:tav>
                                        <p:tav tm="100000">
                                          <p:val>
                                            <p:strVal val="#ppt_w"/>
                                          </p:val>
                                        </p:tav>
                                      </p:tavLst>
                                    </p:anim>
                                    <p:anim calcmode="lin" valueType="num">
                                      <p:cBhvr>
                                        <p:cTn id="119" dur="500" fill="hold"/>
                                        <p:tgtEl>
                                          <p:spTgt spid="30"/>
                                        </p:tgtEl>
                                        <p:attrNameLst>
                                          <p:attrName>ppt_h</p:attrName>
                                        </p:attrNameLst>
                                      </p:cBhvr>
                                      <p:tavLst>
                                        <p:tav tm="0">
                                          <p:val>
                                            <p:fltVal val="0"/>
                                          </p:val>
                                        </p:tav>
                                        <p:tav tm="100000">
                                          <p:val>
                                            <p:strVal val="#ppt_h"/>
                                          </p:val>
                                        </p:tav>
                                      </p:tavLst>
                                    </p:anim>
                                    <p:animEffect transition="in" filter="fade">
                                      <p:cBhvr>
                                        <p:cTn id="120" dur="500"/>
                                        <p:tgtEl>
                                          <p:spTgt spid="30"/>
                                        </p:tgtEl>
                                      </p:cBhvr>
                                    </p:animEffect>
                                  </p:childTnLst>
                                </p:cTn>
                              </p:par>
                              <p:par>
                                <p:cTn id="121" presetID="1" presetClass="mediacall" presetSubtype="0" fill="hold" nodeType="withEffect">
                                  <p:stCondLst>
                                    <p:cond delay="0"/>
                                  </p:stCondLst>
                                  <p:childTnLst>
                                    <p:cmd type="call" cmd="playFrom(0.0)">
                                      <p:cBhvr>
                                        <p:cTn id="122" dur="5328" fill="hold"/>
                                        <p:tgtEl>
                                          <p:spTgt spid="25"/>
                                        </p:tgtEl>
                                      </p:cBhvr>
                                    </p:cmd>
                                  </p:childTnLst>
                                </p:cTn>
                              </p:par>
                            </p:childTnLst>
                          </p:cTn>
                        </p:par>
                      </p:childTnLst>
                    </p:cTn>
                  </p:par>
                </p:childTnLst>
              </p:cTn>
              <p:nextCondLst>
                <p:cond evt="onClick" delay="0">
                  <p:tgtEl>
                    <p:spTgt spid="29"/>
                  </p:tgtEl>
                </p:cond>
              </p:nextCondLst>
            </p:seq>
            <p:seq concurrent="1" nextAc="seek">
              <p:cTn id="123" restart="whenNotActive" fill="hold" evtFilter="cancelBubble" nodeType="interactiveSeq">
                <p:stCondLst>
                  <p:cond evt="onClick" delay="0">
                    <p:tgtEl>
                      <p:spTgt spid="28"/>
                    </p:tgtEl>
                  </p:cond>
                </p:stCondLst>
                <p:endSync evt="end" delay="0">
                  <p:rtn val="all"/>
                </p:endSync>
                <p:childTnLst>
                  <p:par>
                    <p:cTn id="124" fill="hold">
                      <p:stCondLst>
                        <p:cond delay="0"/>
                      </p:stCondLst>
                      <p:childTnLst>
                        <p:par>
                          <p:cTn id="125" fill="hold">
                            <p:stCondLst>
                              <p:cond delay="0"/>
                            </p:stCondLst>
                            <p:childTnLst>
                              <p:par>
                                <p:cTn id="126" presetID="53" presetClass="entr" presetSubtype="16" fill="hold" grpId="0" nodeType="withEffect">
                                  <p:stCondLst>
                                    <p:cond delay="0"/>
                                  </p:stCondLst>
                                  <p:childTnLst>
                                    <p:set>
                                      <p:cBhvr>
                                        <p:cTn id="127" dur="1" fill="hold">
                                          <p:stCondLst>
                                            <p:cond delay="0"/>
                                          </p:stCondLst>
                                        </p:cTn>
                                        <p:tgtEl>
                                          <p:spTgt spid="18"/>
                                        </p:tgtEl>
                                        <p:attrNameLst>
                                          <p:attrName>style.visibility</p:attrName>
                                        </p:attrNameLst>
                                      </p:cBhvr>
                                      <p:to>
                                        <p:strVal val="visible"/>
                                      </p:to>
                                    </p:set>
                                    <p:anim calcmode="lin" valueType="num">
                                      <p:cBhvr>
                                        <p:cTn id="128" dur="500" fill="hold"/>
                                        <p:tgtEl>
                                          <p:spTgt spid="18"/>
                                        </p:tgtEl>
                                        <p:attrNameLst>
                                          <p:attrName>ppt_w</p:attrName>
                                        </p:attrNameLst>
                                      </p:cBhvr>
                                      <p:tavLst>
                                        <p:tav tm="0">
                                          <p:val>
                                            <p:fltVal val="0"/>
                                          </p:val>
                                        </p:tav>
                                        <p:tav tm="100000">
                                          <p:val>
                                            <p:strVal val="#ppt_w"/>
                                          </p:val>
                                        </p:tav>
                                      </p:tavLst>
                                    </p:anim>
                                    <p:anim calcmode="lin" valueType="num">
                                      <p:cBhvr>
                                        <p:cTn id="129" dur="500" fill="hold"/>
                                        <p:tgtEl>
                                          <p:spTgt spid="18"/>
                                        </p:tgtEl>
                                        <p:attrNameLst>
                                          <p:attrName>ppt_h</p:attrName>
                                        </p:attrNameLst>
                                      </p:cBhvr>
                                      <p:tavLst>
                                        <p:tav tm="0">
                                          <p:val>
                                            <p:fltVal val="0"/>
                                          </p:val>
                                        </p:tav>
                                        <p:tav tm="100000">
                                          <p:val>
                                            <p:strVal val="#ppt_h"/>
                                          </p:val>
                                        </p:tav>
                                      </p:tavLst>
                                    </p:anim>
                                    <p:animEffect transition="in" filter="fade">
                                      <p:cBhvr>
                                        <p:cTn id="130" dur="500"/>
                                        <p:tgtEl>
                                          <p:spTgt spid="18"/>
                                        </p:tgtEl>
                                      </p:cBhvr>
                                    </p:animEffect>
                                  </p:childTnLst>
                                </p:cTn>
                              </p:par>
                              <p:par>
                                <p:cTn id="131" presetID="1" presetClass="mediacall" presetSubtype="0" fill="hold" nodeType="withEffect">
                                  <p:stCondLst>
                                    <p:cond delay="0"/>
                                  </p:stCondLst>
                                  <p:childTnLst>
                                    <p:cmd type="call" cmd="playFrom(0.0)">
                                      <p:cBhvr>
                                        <p:cTn id="132" dur="5328" fill="hold"/>
                                        <p:tgtEl>
                                          <p:spTgt spid="25"/>
                                        </p:tgtEl>
                                      </p:cBhvr>
                                    </p:cmd>
                                  </p:childTnLst>
                                </p:cTn>
                              </p:par>
                              <p:par>
                                <p:cTn id="133" presetID="26" presetClass="emph" presetSubtype="0" fill="hold" nodeType="withEffect">
                                  <p:stCondLst>
                                    <p:cond delay="0"/>
                                  </p:stCondLst>
                                  <p:childTnLst>
                                    <p:animEffect transition="out" filter="fade">
                                      <p:cBhvr>
                                        <p:cTn id="134" dur="500" tmFilter="0, 0; .2, .5; .8, .5; 1, 0"/>
                                        <p:tgtEl>
                                          <p:spTgt spid="28"/>
                                        </p:tgtEl>
                                      </p:cBhvr>
                                    </p:animEffect>
                                    <p:animScale>
                                      <p:cBhvr>
                                        <p:cTn id="135" dur="250" autoRev="1" fill="hold"/>
                                        <p:tgtEl>
                                          <p:spTgt spid="28"/>
                                        </p:tgtEl>
                                      </p:cBhvr>
                                      <p:by x="105000" y="105000"/>
                                    </p:animScale>
                                  </p:childTnLst>
                                </p:cTn>
                              </p:par>
                            </p:childTnLst>
                          </p:cTn>
                        </p:par>
                      </p:childTnLst>
                    </p:cTn>
                  </p:par>
                </p:childTnLst>
              </p:cTn>
              <p:nextCondLst>
                <p:cond evt="onClick" delay="0">
                  <p:tgtEl>
                    <p:spTgt spid="28"/>
                  </p:tgtEl>
                </p:cond>
              </p:nextCondLst>
            </p:seq>
          </p:childTnLst>
        </p:cTn>
      </p:par>
    </p:tnLst>
    <p:bldLst>
      <p:bldP spid="17" grpId="0"/>
      <p:bldP spid="18" grpId="0"/>
      <p:bldP spid="19" grpId="0"/>
      <p:bldP spid="20" grpId="0"/>
      <p:bldP spid="21" grpId="0"/>
      <p:bldP spid="22" grpId="0"/>
      <p:bldP spid="23" grpId="0"/>
      <p:bldP spid="24"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1_INTEGRAL" val="vKNpM2QV"/>
  <p:tag name="ARTICULATE_DESIGN_ID_OFFICE THEME" val="Iu6s7dSK"/>
  <p:tag name="ARTICULATE_DESIGN_ID_1_OFFICE THEME" val="gnp0IpCh"/>
  <p:tag name="ARTICULATE_DESIGN_ID_2_OFFICE THEME" val="Zvzn7o1w"/>
  <p:tag name="ARTICULATE_SLIDE_COUNT" val="1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98c7912-ebe2-46e8-a5aa-36051bf3e6b6">
      <UserInfo>
        <DisplayName>Dyana Majdalani</DisplayName>
        <AccountId>16</AccountId>
        <AccountType/>
      </UserInfo>
      <UserInfo>
        <DisplayName>Claudine Trad</DisplayName>
        <AccountId>21</AccountId>
        <AccountType/>
      </UserInfo>
      <UserInfo>
        <DisplayName>Aline Halabi</DisplayName>
        <AccountId>25</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0976251A84B88459C310CC578E6716A" ma:contentTypeVersion="6" ma:contentTypeDescription="Create a new document." ma:contentTypeScope="" ma:versionID="ddb218e480147de0ebfc9ccb1e2fa705">
  <xsd:schema xmlns:xsd="http://www.w3.org/2001/XMLSchema" xmlns:xs="http://www.w3.org/2001/XMLSchema" xmlns:p="http://schemas.microsoft.com/office/2006/metadata/properties" xmlns:ns2="a6d6660c-ea67-45dd-b522-6d212ef0ede0" xmlns:ns3="798c7912-ebe2-46e8-a5aa-36051bf3e6b6" targetNamespace="http://schemas.microsoft.com/office/2006/metadata/properties" ma:root="true" ma:fieldsID="441848a4646f74015b1dc0962381cef8" ns2:_="" ns3:_="">
    <xsd:import namespace="a6d6660c-ea67-45dd-b522-6d212ef0ede0"/>
    <xsd:import namespace="798c7912-ebe2-46e8-a5aa-36051bf3e6b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d6660c-ea67-45dd-b522-6d212ef0ed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8c7912-ebe2-46e8-a5aa-36051bf3e6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AC8FB33-3210-4825-8DB4-D8B583176C5E}">
  <ds:schemaRefs>
    <ds:schemaRef ds:uri="http://schemas.microsoft.com/office/infopath/2007/PartnerControls"/>
    <ds:schemaRef ds:uri="http://purl.org/dc/dcmitype/"/>
    <ds:schemaRef ds:uri="http://schemas.microsoft.com/office/2006/metadata/properties"/>
    <ds:schemaRef ds:uri="http://purl.org/dc/elements/1.1/"/>
    <ds:schemaRef ds:uri="http://schemas.microsoft.com/office/2006/documentManagement/types"/>
    <ds:schemaRef ds:uri="http://www.w3.org/XML/1998/namespace"/>
    <ds:schemaRef ds:uri="http://schemas.openxmlformats.org/package/2006/metadata/core-properties"/>
    <ds:schemaRef ds:uri="798c7912-ebe2-46e8-a5aa-36051bf3e6b6"/>
    <ds:schemaRef ds:uri="a6d6660c-ea67-45dd-b522-6d212ef0ede0"/>
    <ds:schemaRef ds:uri="http://purl.org/dc/terms/"/>
  </ds:schemaRefs>
</ds:datastoreItem>
</file>

<file path=customXml/itemProps2.xml><?xml version="1.0" encoding="utf-8"?>
<ds:datastoreItem xmlns:ds="http://schemas.openxmlformats.org/officeDocument/2006/customXml" ds:itemID="{9CB54F1E-1682-4A17-B1D9-5DADE071969A}">
  <ds:schemaRefs>
    <ds:schemaRef ds:uri="http://schemas.microsoft.com/sharepoint/v3/contenttype/forms"/>
  </ds:schemaRefs>
</ds:datastoreItem>
</file>

<file path=customXml/itemProps3.xml><?xml version="1.0" encoding="utf-8"?>
<ds:datastoreItem xmlns:ds="http://schemas.openxmlformats.org/officeDocument/2006/customXml" ds:itemID="{6594A139-D03B-4E49-859F-A45FE13C1D76}">
  <ds:schemaRefs>
    <ds:schemaRef ds:uri="798c7912-ebe2-46e8-a5aa-36051bf3e6b6"/>
    <ds:schemaRef ds:uri="a6d6660c-ea67-45dd-b522-6d212ef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659</TotalTime>
  <Words>907</Words>
  <Application>Microsoft Office PowerPoint</Application>
  <PresentationFormat>Widescreen</PresentationFormat>
  <Paragraphs>145</Paragraphs>
  <Slides>11</Slides>
  <Notes>11</Notes>
  <HiddenSlides>0</HiddenSlides>
  <MMClips>14</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ScolaScript_N</vt:lpstr>
      <vt:lpstr>scolaCursive_Pierre</vt:lpstr>
      <vt:lpstr>Calibri</vt:lpstr>
      <vt:lpstr>Neo Sans</vt:lpstr>
      <vt:lpstr>Arial</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Dany Aouad</cp:lastModifiedBy>
  <cp:revision>5</cp:revision>
  <dcterms:modified xsi:type="dcterms:W3CDTF">2022-05-20T07:52:15Z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0x010100A0976251A84B88459C310CC578E6716A</vt:lpwstr>
  </property>
  <property fmtid="{D5CDD505-2E9C-101B-9397-08002B2CF9AE}" pid="3" name="ArticulateGUID">
    <vt:lpwstr>A88AF9E7-B9AF-46D7-90BE-AF86FEA777D5</vt:lpwstr>
  </property>
  <property fmtid="{D5CDD505-2E9C-101B-9397-08002B2CF9AE}" pid="4" name="ArticulatePath">
    <vt:lpwstr>https://worldlearning.sharepoint.com/sites/Frenchteam/Shared Documents/French_Grade_6/Before-Submission/FG6U1L1</vt:lpwstr>
  </property>
</Properties>
</file>